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8" r:id="rId2"/>
    <p:sldId id="333" r:id="rId3"/>
    <p:sldId id="336" r:id="rId4"/>
    <p:sldId id="334" r:id="rId5"/>
    <p:sldId id="337" r:id="rId6"/>
    <p:sldId id="340" r:id="rId7"/>
    <p:sldId id="338" r:id="rId8"/>
    <p:sldId id="341" r:id="rId9"/>
    <p:sldId id="343" r:id="rId10"/>
    <p:sldId id="335" r:id="rId11"/>
    <p:sldId id="342" r:id="rId12"/>
    <p:sldId id="344" r:id="rId13"/>
    <p:sldId id="346" r:id="rId14"/>
    <p:sldId id="345" r:id="rId15"/>
    <p:sldId id="348" r:id="rId16"/>
    <p:sldId id="347" r:id="rId17"/>
    <p:sldId id="349" r:id="rId18"/>
    <p:sldId id="350" r:id="rId19"/>
    <p:sldId id="351" r:id="rId20"/>
    <p:sldId id="356" r:id="rId21"/>
    <p:sldId id="353" r:id="rId22"/>
    <p:sldId id="355" r:id="rId23"/>
    <p:sldId id="3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89" autoAdjust="0"/>
  </p:normalViewPr>
  <p:slideViewPr>
    <p:cSldViewPr snapToGrid="0">
      <p:cViewPr varScale="1">
        <p:scale>
          <a:sx n="70" d="100"/>
          <a:sy n="70"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65404-1CEA-48A4-A542-27776F745EA8}" type="datetimeFigureOut">
              <a:rPr lang="en-US" smtClean="0"/>
              <a:t>6/6/2020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A69A9-CD13-4F52-A501-6896AB51F159}" type="slidenum">
              <a:rPr lang="en-US" smtClean="0"/>
              <a:t>‹#›</a:t>
            </a:fld>
            <a:endParaRPr lang="en-US"/>
          </a:p>
        </p:txBody>
      </p:sp>
    </p:spTree>
    <p:extLst>
      <p:ext uri="{BB962C8B-B14F-4D97-AF65-F5344CB8AC3E}">
        <p14:creationId xmlns:p14="http://schemas.microsoft.com/office/powerpoint/2010/main" val="951116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8">
            <a:extLst>
              <a:ext uri="{FF2B5EF4-FFF2-40B4-BE49-F238E27FC236}">
                <a16:creationId xmlns:a16="http://schemas.microsoft.com/office/drawing/2014/main" id="{BA21EB7D-8605-4262-BB21-7B10B9306908}"/>
              </a:ext>
            </a:extLst>
          </p:cNvPr>
          <p:cNvSpPr>
            <a:spLocks noGrp="1" noChangeArrowheads="1"/>
          </p:cNvSpPr>
          <p:nvPr>
            <p:ph type="dt" idx="1"/>
          </p:nvPr>
        </p:nvSpPr>
        <p:spPr>
          <a:ln/>
        </p:spPr>
        <p:txBody>
          <a:bodyPr/>
          <a:lstStyle/>
          <a:p>
            <a:pPr marL="0" marR="0" lvl="0" indent="0" algn="r" defTabSz="1066800" rtl="0" eaLnBrk="0" fontAlgn="base" latinLnBrk="0" hangingPunct="0">
              <a:lnSpc>
                <a:spcPct val="100000"/>
              </a:lnSpc>
              <a:spcBef>
                <a:spcPct val="0"/>
              </a:spcBef>
              <a:spcAft>
                <a:spcPct val="0"/>
              </a:spcAft>
              <a:buClrTx/>
              <a:buSzTx/>
              <a:buFontTx/>
              <a:buNone/>
              <a:tabLst/>
              <a:defRPr/>
            </a:pPr>
            <a:endParaRPr kumimoji="0" lang="en-US" altLang="en-US" sz="15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a:p>
            <a:pPr marL="0" marR="0" lvl="0" indent="0" algn="r" defTabSz="10668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ahoma" panose="020B0604030504040204" pitchFamily="34" charset="0"/>
                <a:ea typeface="+mn-ea"/>
                <a:cs typeface="+mn-cs"/>
              </a:rPr>
              <a:t>Chapter Name</a:t>
            </a:r>
          </a:p>
        </p:txBody>
      </p:sp>
      <p:sp>
        <p:nvSpPr>
          <p:cNvPr id="34818" name="Rectangle 2">
            <a:extLst>
              <a:ext uri="{FF2B5EF4-FFF2-40B4-BE49-F238E27FC236}">
                <a16:creationId xmlns:a16="http://schemas.microsoft.com/office/drawing/2014/main" id="{0B6523BF-6492-4E34-B97B-C781C56E1404}"/>
              </a:ext>
            </a:extLst>
          </p:cNvPr>
          <p:cNvSpPr>
            <a:spLocks noGrp="1" noRot="1" noChangeAspect="1"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7C9F4697-0924-4ACC-8070-8FA77C2696E5}"/>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89794" name="Rectangle 2">
            <a:extLst>
              <a:ext uri="{FF2B5EF4-FFF2-40B4-BE49-F238E27FC236}">
                <a16:creationId xmlns:a16="http://schemas.microsoft.com/office/drawing/2014/main" id="{50F1D016-54AA-4DB5-9F1B-221299A1D741}"/>
              </a:ext>
            </a:extLst>
          </p:cNvPr>
          <p:cNvSpPr>
            <a:spLocks noChangeArrowheads="1" noTextEdit="1"/>
          </p:cNvSpPr>
          <p:nvPr>
            <p:ph type="sldImg"/>
          </p:nvPr>
        </p:nvSpPr>
        <p:spPr>
          <a:ln/>
        </p:spPr>
      </p:sp>
      <p:sp>
        <p:nvSpPr>
          <p:cNvPr id="289795" name="Rectangle 3">
            <a:extLst>
              <a:ext uri="{FF2B5EF4-FFF2-40B4-BE49-F238E27FC236}">
                <a16:creationId xmlns:a16="http://schemas.microsoft.com/office/drawing/2014/main" id="{52D2FC62-38B8-4814-BC51-A3B3F2F93010}"/>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This figure illustrates the formation of a core-based tree. Router B is the core router. Let, routers A, B, C, F, G and H already be on the tree. When E wishes to join the tree, it generates a join message that is unicast towards the core, B. The unicast messages passes through D to reach H, which is already part of the tree. So, the join message stops at H and all routers and links from E to H (E-D-H) are grafted to the tree.</a:t>
            </a:r>
          </a:p>
          <a:p>
            <a:endParaRPr lang="en-US" altLang="en-US"/>
          </a:p>
          <a:p>
            <a:r>
              <a:rPr lang="en-US" altLang="en-US"/>
              <a:t>Then, node J unicasts a join message to B. This message passes through I to reach H, where it stops. So, the segment H-I-J is grafted to the tree. When K unicasts a join message to B, it hits the core-based tree at I. So, the segment K-I is grafted to the tree. Finally, when L wishes to join the multicast group, the segment L-K is grafted to the tree.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5D940881-D164-42DB-A58D-CCAE9E3F2C9A}"/>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90818" name="Rectangle 2">
            <a:extLst>
              <a:ext uri="{FF2B5EF4-FFF2-40B4-BE49-F238E27FC236}">
                <a16:creationId xmlns:a16="http://schemas.microsoft.com/office/drawing/2014/main" id="{06CBF660-63C3-44A9-8047-015CD2C558EC}"/>
              </a:ext>
            </a:extLst>
          </p:cNvPr>
          <p:cNvSpPr>
            <a:spLocks noChangeArrowheads="1" noTextEdit="1"/>
          </p:cNvSpPr>
          <p:nvPr>
            <p:ph type="sldImg"/>
          </p:nvPr>
        </p:nvSpPr>
        <p:spPr>
          <a:ln/>
        </p:spPr>
      </p:sp>
      <p:sp>
        <p:nvSpPr>
          <p:cNvPr id="290819" name="Rectangle 3">
            <a:extLst>
              <a:ext uri="{FF2B5EF4-FFF2-40B4-BE49-F238E27FC236}">
                <a16:creationId xmlns:a16="http://schemas.microsoft.com/office/drawing/2014/main" id="{983A5B69-9688-430F-BCED-6993C7C2D8B2}"/>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In this example, node M, which is not a member of the group wishes to multicast a message to the group. So, it unicasts a message towards B. Node D happens to be the first tree node on the path from M to B. So, when the message reaches D, D forwards it along all its tree branches (towards E and H). As E has no other interface to the tree, E does not forward the message. However, H forwards the message along its two other interfaces that correspond to tree branches: towards B and I. From B the message is forwarded to A, C, F and G. From I the message is forwarded to J and K. K then forwards the message to L.</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814DA7F0-0614-4B32-B7E7-E1B60C172F38}"/>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91842" name="Rectangle 2">
            <a:extLst>
              <a:ext uri="{FF2B5EF4-FFF2-40B4-BE49-F238E27FC236}">
                <a16:creationId xmlns:a16="http://schemas.microsoft.com/office/drawing/2014/main" id="{8AE3F9B7-2470-4954-8608-A971821CAB78}"/>
              </a:ext>
            </a:extLst>
          </p:cNvPr>
          <p:cNvSpPr>
            <a:spLocks noChangeArrowheads="1" noTextEdit="1"/>
          </p:cNvSpPr>
          <p:nvPr>
            <p:ph type="sldImg"/>
          </p:nvPr>
        </p:nvSpPr>
        <p:spPr>
          <a:ln/>
        </p:spPr>
      </p:sp>
      <p:sp>
        <p:nvSpPr>
          <p:cNvPr id="291843" name="Rectangle 3">
            <a:extLst>
              <a:ext uri="{FF2B5EF4-FFF2-40B4-BE49-F238E27FC236}">
                <a16:creationId xmlns:a16="http://schemas.microsoft.com/office/drawing/2014/main" id="{FCAE1240-2DAD-4E71-9F6B-E3B7BD2ED5DF}"/>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In the following slides we will successively refine a solution for the source-based tree approach. We will start with the simplest version, based on the reverse path forwarding, that results in a flooding of the message. The ultimate goal is to construct a tree that contains the shortest paths from the source to the group members. There could be multiple paths between the message source and a router. If paths are symmetric, the shortest path from a router to the source should also be the shortest path from the source to that router (just reverse the sequence of routers on the path).</a:t>
            </a:r>
          </a:p>
          <a:p>
            <a:endParaRPr lang="en-US" altLang="en-US"/>
          </a:p>
          <a:p>
            <a:r>
              <a:rPr lang="en-US" altLang="en-US"/>
              <a:t>As the aim is to forward packets only along the shortest route from the source to destinations, a router should forward a multicast packet only if it is received from a neighbor that is the next hop on the router’s path to the source. Multicast packets received by the router from neighbors that are not on the preferred path to the source are ignored. </a:t>
            </a:r>
          </a:p>
          <a:p>
            <a:endParaRPr lang="en-US" altLang="en-US"/>
          </a:p>
          <a:p>
            <a:r>
              <a:rPr lang="en-US" altLang="en-US"/>
              <a:t>By employing this approach the multicast message is flooded to all the routers in the network. Then, the routers that are attached to networks with group members (information gathered by the routers through IGMP) can forward the message to the destinations.  </a:t>
            </a:r>
          </a:p>
          <a:p>
            <a:endParaRPr lang="en-US" altLang="en-US"/>
          </a:p>
          <a:p>
            <a:r>
              <a:rPr lang="en-US" altLang="en-US"/>
              <a:t>This solution is attractive because </a:t>
            </a:r>
            <a:r>
              <a:rPr lang="en-US" altLang="en-US" i="1"/>
              <a:t>no router has to maintain state information, beyond what is already in its unicast routing table, to flood a message along the shortest-path tree rooted at the source.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74DC1E94-CAB0-4FDC-B712-4657E35DB87A}"/>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92866" name="Rectangle 2">
            <a:extLst>
              <a:ext uri="{FF2B5EF4-FFF2-40B4-BE49-F238E27FC236}">
                <a16:creationId xmlns:a16="http://schemas.microsoft.com/office/drawing/2014/main" id="{5AC4B84B-A1D0-4643-B866-F6053A302F7A}"/>
              </a:ext>
            </a:extLst>
          </p:cNvPr>
          <p:cNvSpPr>
            <a:spLocks noChangeArrowheads="1" noTextEdit="1"/>
          </p:cNvSpPr>
          <p:nvPr>
            <p:ph type="sldImg"/>
          </p:nvPr>
        </p:nvSpPr>
        <p:spPr>
          <a:ln/>
        </p:spPr>
      </p:sp>
      <p:sp>
        <p:nvSpPr>
          <p:cNvPr id="292867" name="Rectangle 3">
            <a:extLst>
              <a:ext uri="{FF2B5EF4-FFF2-40B4-BE49-F238E27FC236}">
                <a16:creationId xmlns:a16="http://schemas.microsoft.com/office/drawing/2014/main" id="{17AFCF15-F3ED-4F2C-98DD-CEFB1FB62AA7}"/>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r>
              <a:rPr lang="en-US" altLang="en-US"/>
              <a:t>This figure illustrates flooding of a multicast message originated by source S. Rightaway, two problems become apparent:</a:t>
            </a:r>
          </a:p>
          <a:p>
            <a:pPr marL="228600" indent="-228600"/>
            <a:endParaRPr lang="en-US" altLang="en-US"/>
          </a:p>
          <a:p>
            <a:pPr marL="228600" indent="-228600">
              <a:buFontTx/>
              <a:buAutoNum type="arabicPeriod"/>
            </a:pPr>
            <a:r>
              <a:rPr lang="en-US" altLang="en-US"/>
              <a:t>Routers I, J, K, and L are not interested in receiving the multicast message because there are no multicast group members in that part of the network. Yet, the message gets flooded to them.</a:t>
            </a:r>
          </a:p>
          <a:p>
            <a:pPr marL="228600" indent="-228600">
              <a:buFontTx/>
              <a:buAutoNum type="arabicPeriod"/>
            </a:pPr>
            <a:r>
              <a:rPr lang="en-US" altLang="en-US"/>
              <a:t>There are several links that carry the same message multiple times, once for each incident router that receives the message along its preferred path to the source. For example, both E and M receive the message from D which is the next hop on both their paths to S. So, E forwards the message on its other link that is shares with M. M, also forwards the message along its two other tree links to E and J. Thus, the link EM carries two copies of the message. If there were multicast group members on the link EM, one of these two messages would have served the purpose.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793C7DB0-DEE8-4315-8564-EF34D393809A}"/>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93890" name="Rectangle 2">
            <a:extLst>
              <a:ext uri="{FF2B5EF4-FFF2-40B4-BE49-F238E27FC236}">
                <a16:creationId xmlns:a16="http://schemas.microsoft.com/office/drawing/2014/main" id="{44096047-90D0-4248-ABD9-22EBF270C13C}"/>
              </a:ext>
            </a:extLst>
          </p:cNvPr>
          <p:cNvSpPr>
            <a:spLocks noChangeArrowheads="1" noTextEdit="1"/>
          </p:cNvSpPr>
          <p:nvPr>
            <p:ph type="sldImg"/>
          </p:nvPr>
        </p:nvSpPr>
        <p:spPr>
          <a:ln/>
        </p:spPr>
      </p:sp>
      <p:sp>
        <p:nvSpPr>
          <p:cNvPr id="293891" name="Rectangle 3">
            <a:extLst>
              <a:ext uri="{FF2B5EF4-FFF2-40B4-BE49-F238E27FC236}">
                <a16:creationId xmlns:a16="http://schemas.microsoft.com/office/drawing/2014/main" id="{4FE0688E-0DB1-48CD-8756-0258C83AB3EE}"/>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Here we discuss a solution to the second problem discussed in the previous slide. With respect to a given source, each link has a parent router. A link’s parent router is the one that has the best path to the source. If there is a tie among multiple routers attached to a link, the tie is broken using router addresses. When a router receives multicast packets from a source S, along the shortest path to the source, the router forwards the message only if it is the parent of the link. </a:t>
            </a:r>
          </a:p>
          <a:p>
            <a:endParaRPr lang="en-US" altLang="en-US"/>
          </a:p>
          <a:p>
            <a:r>
              <a:rPr lang="en-US" altLang="en-US"/>
              <a:t>As each link has exactly one parent, and all the parents are reachable from the source, the message is still propagated along all the links. However, each link sees only one copy of the message. In order to achieve this reduction in communication each router has to maintain a list of its child links with respect to each source.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6A0A23F4-5EEE-4CBD-A48B-29218EA98929}"/>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94914" name="Rectangle 2">
            <a:extLst>
              <a:ext uri="{FF2B5EF4-FFF2-40B4-BE49-F238E27FC236}">
                <a16:creationId xmlns:a16="http://schemas.microsoft.com/office/drawing/2014/main" id="{25EE7D04-F44F-4F60-80A4-033EC1B37B71}"/>
              </a:ext>
            </a:extLst>
          </p:cNvPr>
          <p:cNvSpPr>
            <a:spLocks noChangeArrowheads="1" noTextEdit="1"/>
          </p:cNvSpPr>
          <p:nvPr>
            <p:ph type="sldImg"/>
          </p:nvPr>
        </p:nvSpPr>
        <p:spPr>
          <a:ln/>
        </p:spPr>
      </p:sp>
      <p:sp>
        <p:nvSpPr>
          <p:cNvPr id="294915" name="Rectangle 3">
            <a:extLst>
              <a:ext uri="{FF2B5EF4-FFF2-40B4-BE49-F238E27FC236}">
                <a16:creationId xmlns:a16="http://schemas.microsoft.com/office/drawing/2014/main" id="{89C7D87B-BE28-453B-A463-A5D68300B122}"/>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optimization discussed in the previous slide is illustrated here. Source S is the parent of all links incident on it. Consider link A-F. Both A and F are at the same distance from S. So, the tie is broken in favor of the node with the lower identity. Thus, A becomes the parent of the link A-F and transmits the message on the link, but F does not. </a:t>
            </a:r>
          </a:p>
          <a:p>
            <a:endParaRPr lang="en-US" altLang="en-US"/>
          </a:p>
          <a:p>
            <a:r>
              <a:rPr lang="en-US" altLang="en-US"/>
              <a:t>Consider link H-D. The two routers connected to the link are H and D, at a distance of 1 and 2, respectively to the source (we assume distance is equal to hop-count). So, router H is the parent of the link and forwards the message on it, while D does not. Similarly, E is the parent of the link E-M, J is the parent of the link J-M, and K is the parent of the link K-L. In each of these three cases the two routers have equal cost paths to the source, and the ties are broken based on router identity.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B43F6951-A4E2-46A3-B931-1405C8E7C1B7}"/>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95938" name="Rectangle 2">
            <a:extLst>
              <a:ext uri="{FF2B5EF4-FFF2-40B4-BE49-F238E27FC236}">
                <a16:creationId xmlns:a16="http://schemas.microsoft.com/office/drawing/2014/main" id="{1B7799DA-30F5-4609-8321-F46D5A9048EA}"/>
              </a:ext>
            </a:extLst>
          </p:cNvPr>
          <p:cNvSpPr>
            <a:spLocks noChangeArrowheads="1" noTextEdit="1"/>
          </p:cNvSpPr>
          <p:nvPr>
            <p:ph type="sldImg"/>
          </p:nvPr>
        </p:nvSpPr>
        <p:spPr>
          <a:ln/>
        </p:spPr>
      </p:sp>
      <p:sp>
        <p:nvSpPr>
          <p:cNvPr id="295939" name="Rectangle 3">
            <a:extLst>
              <a:ext uri="{FF2B5EF4-FFF2-40B4-BE49-F238E27FC236}">
                <a16:creationId xmlns:a16="http://schemas.microsoft.com/office/drawing/2014/main" id="{BD382607-8DFA-4F50-8A91-C400956CD44D}"/>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000"/>
              <a:t>We still have the problem of the message propagating to portions of the network that do not contain any members of the multicast group. This problem is solved by pruning portions of the broadcast tree. </a:t>
            </a:r>
          </a:p>
          <a:p>
            <a:endParaRPr lang="en-US" altLang="en-US" sz="1000"/>
          </a:p>
          <a:p>
            <a:r>
              <a:rPr lang="en-US" altLang="en-US" sz="1000"/>
              <a:t>First, let us try to understand the meaning of a leaf link for a source-based tree. Let a link L be the child of a router R. This implies that only router R can forward multicast messages, from source S, along L. If this link is not on the shortest path from any router to the source, then this link does not connect any router to its predecessor in the broadcast tree. This means that the only group members that R can reach (either directly or transitively) by transmitting a message on this child link are those that are directly connected to the link. Consequently, if a leaf link does not have any members of the multicast group, there is no point in transmitting a message on that link. </a:t>
            </a:r>
          </a:p>
          <a:p>
            <a:endParaRPr lang="en-US" altLang="en-US" sz="1000"/>
          </a:p>
          <a:p>
            <a:r>
              <a:rPr lang="en-US" altLang="en-US" sz="1000"/>
              <a:t>If all child links of a router are leaves with no group members, then the router has no use for the multicast message because the router cannot propagate the multicast message to any group member. So, the router sends a non-membership report (also called a “prune”) message to its next hop router for S, which also happens to be its predecessor in the broadcast tree rooted at S. </a:t>
            </a:r>
          </a:p>
          <a:p>
            <a:endParaRPr lang="en-US" altLang="en-US" sz="1000"/>
          </a:p>
          <a:p>
            <a:r>
              <a:rPr lang="en-US" altLang="en-US" sz="1000"/>
              <a:t>Let a router receive prune messages from all routers connected to its child links, and also knows that no group member are connected to its child links. Then the router infers that the subtree rooted at itself contains no group members. So, this router, too, has no use for the multicast message, and sends the prune message to its predecessor in the tree. </a:t>
            </a:r>
          </a:p>
          <a:p>
            <a:endParaRPr lang="en-US" altLang="en-US" sz="1000"/>
          </a:p>
          <a:p>
            <a:r>
              <a:rPr lang="en-US" altLang="en-US" sz="1000"/>
              <a:t>In this fashion, portions of the network that do not contain any group members can be pruned from the broadcast tree, and will not have to carry the multicast messages.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5B98A8B1-D5A9-467D-B506-B905C8E5C240}"/>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96962" name="Rectangle 2">
            <a:extLst>
              <a:ext uri="{FF2B5EF4-FFF2-40B4-BE49-F238E27FC236}">
                <a16:creationId xmlns:a16="http://schemas.microsoft.com/office/drawing/2014/main" id="{1165A319-8F6D-4C7F-A182-FC67704D03FD}"/>
              </a:ext>
            </a:extLst>
          </p:cNvPr>
          <p:cNvSpPr>
            <a:spLocks noChangeArrowheads="1" noTextEdit="1"/>
          </p:cNvSpPr>
          <p:nvPr>
            <p:ph type="sldImg"/>
          </p:nvPr>
        </p:nvSpPr>
        <p:spPr>
          <a:ln/>
        </p:spPr>
      </p:sp>
      <p:sp>
        <p:nvSpPr>
          <p:cNvPr id="296963" name="Rectangle 3">
            <a:extLst>
              <a:ext uri="{FF2B5EF4-FFF2-40B4-BE49-F238E27FC236}">
                <a16:creationId xmlns:a16="http://schemas.microsoft.com/office/drawing/2014/main" id="{9D1B4BD4-387B-43E2-BFF5-DE78A312B3B0}"/>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This figure illustrates the pruning of a broadcast tree. Router L has no child link, nor is it a member of the multicast group. So, L sends a prune message to its predecessor I. Router K has one child link, K-L, which is not on the shortest path from any router to S. Hence, link K-L is a leaf link. No node on link K-L is a member of the group. So, K, too, sends a prune message to its predecessor I. Router J has one child link, J-M, which is a leaf and no node on that link is a member of the multicast group. Hence, J also sends a prune message to its predecessor I. </a:t>
            </a:r>
          </a:p>
          <a:p>
            <a:endParaRPr lang="en-US" altLang="en-US"/>
          </a:p>
          <a:p>
            <a:r>
              <a:rPr lang="en-US" altLang="en-US"/>
              <a:t>Router I has three child links (I-J, I-K, and I-L). It has received prune messages from all routers along these child links, and no group members are connected to these links. So, I sends a prune message to its predecessor H. Henceforth, H will not forward multicast messages from S along its child link H-I. Consequently, routers I, J, K, and L and all nodes connected to links incident on these routers do not receive the multicast messages.</a:t>
            </a:r>
          </a:p>
          <a:p>
            <a:endParaRPr lang="en-US" altLang="en-US"/>
          </a:p>
          <a:p>
            <a:r>
              <a:rPr lang="en-US" altLang="en-US"/>
              <a:t>Combining the two optimizations, namely (i) forwarding of messages only along child links, and (ii) pruning portions of the network with no group members, we have reverse path multicast.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7D4455F2-61E6-4C80-AA49-CB2B6B333006}"/>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97986" name="Rectangle 2">
            <a:extLst>
              <a:ext uri="{FF2B5EF4-FFF2-40B4-BE49-F238E27FC236}">
                <a16:creationId xmlns:a16="http://schemas.microsoft.com/office/drawing/2014/main" id="{F7898AAE-FB49-48BD-B923-755D12CA1974}"/>
              </a:ext>
            </a:extLst>
          </p:cNvPr>
          <p:cNvSpPr>
            <a:spLocks noChangeArrowheads="1" noTextEdit="1"/>
          </p:cNvSpPr>
          <p:nvPr>
            <p:ph type="sldImg"/>
          </p:nvPr>
        </p:nvSpPr>
        <p:spPr>
          <a:ln/>
        </p:spPr>
      </p:sp>
      <p:sp>
        <p:nvSpPr>
          <p:cNvPr id="297987" name="Rectangle 3">
            <a:extLst>
              <a:ext uri="{FF2B5EF4-FFF2-40B4-BE49-F238E27FC236}">
                <a16:creationId xmlns:a16="http://schemas.microsoft.com/office/drawing/2014/main" id="{68E6B708-1092-49E6-8499-D984A1D70353}"/>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Distance-Vector Multicast Routing Protocol (DVMRP) is based on reverse path multicast. Some enhancements have been made to reduce the amount of state information maintained by routers. </a:t>
            </a:r>
          </a:p>
          <a:p>
            <a:endParaRPr lang="en-US" altLang="en-US"/>
          </a:p>
          <a:p>
            <a:r>
              <a:rPr lang="en-US" altLang="en-US"/>
              <a:t>In reverse path multicast, each router needs to maintain some state information. Each time a link is pruned from the multicast tree for a (source, group) pair, its parent needs to maintain information about the pruning so that messages are not forwarded along that link. In addition, for each (source, group) pair a router needs to maintain information about the child links. </a:t>
            </a:r>
          </a:p>
          <a:p>
            <a:endParaRPr lang="en-US" altLang="en-US"/>
          </a:p>
          <a:p>
            <a:r>
              <a:rPr lang="en-US" altLang="en-US"/>
              <a:t>Some (source, group) pairs may not be active, i.e., the source may not send any message to the group for an extended period of time. It would not be efficient to maintain state information for inactive (source, group) pairs. Hence, the prune messages in DVMRP are effective for a maximum of two hours. After that the parent node discards information about the pruning. If the (source, group) pair is still active, or becomes active after the pruned link is restored, the next multicast message is sent along the link, and triggers yet another pruning. </a:t>
            </a:r>
          </a:p>
          <a:p>
            <a:endParaRPr lang="en-US" altLang="en-US"/>
          </a:p>
          <a:p>
            <a:r>
              <a:rPr lang="en-US" altLang="en-US"/>
              <a:t>If a node on a pruned link joins group G, it can send a cancel_NMR message towards the source. All the routers and links traversed by this message until it hits a router on the source-based tree are grafted to the tree.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34596F72-79AF-4127-8B06-DBE76ED049FA}"/>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99010" name="Rectangle 2">
            <a:extLst>
              <a:ext uri="{FF2B5EF4-FFF2-40B4-BE49-F238E27FC236}">
                <a16:creationId xmlns:a16="http://schemas.microsoft.com/office/drawing/2014/main" id="{A64E9B27-6A6C-4727-B197-03FDDA2E1DD2}"/>
              </a:ext>
            </a:extLst>
          </p:cNvPr>
          <p:cNvSpPr>
            <a:spLocks noChangeArrowheads="1" noTextEdit="1"/>
          </p:cNvSpPr>
          <p:nvPr>
            <p:ph type="sldImg"/>
          </p:nvPr>
        </p:nvSpPr>
        <p:spPr>
          <a:ln/>
        </p:spPr>
      </p:sp>
      <p:sp>
        <p:nvSpPr>
          <p:cNvPr id="299011" name="Rectangle 3">
            <a:extLst>
              <a:ext uri="{FF2B5EF4-FFF2-40B4-BE49-F238E27FC236}">
                <a16:creationId xmlns:a16="http://schemas.microsoft.com/office/drawing/2014/main" id="{EF02C92A-CB7C-4A26-8F89-CAA79FA4625D}"/>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Group-shared tree does not guarantee optimal paths from each source to members of a multicast group. If the volume of traffic from the source is low, the suboptimality of paths taken by the mluticast packets is not a serious concern. However, if the volume of traffic from a given source is high, it is advisable to forward this traffic to the group members along optimum paths. Hence, source-based trees are preferable for such sources. </a:t>
            </a:r>
          </a:p>
          <a:p>
            <a:endParaRPr lang="en-US" altLang="en-US"/>
          </a:p>
          <a:p>
            <a:r>
              <a:rPr lang="en-US" altLang="en-US"/>
              <a:t>Protocol Independent Multicast offers the flexibility to adapt to traffic volume and to the density of destinations. It does not rely on a specific unicast routing protocol. Instead, it uses the information provided by any underlying routing protocol. Hence, it is said to be protocol independent. There are two modes of PIM: PIM-Dense Mode, and PIM-Sparse Mode. If a large number of nodes are members of the multicast group, such that the message has to be forwarded to most of the routers, it may not be worthwhile incurring the cost of constructing and maintaining a multicast tree. On the other hand, if the group members are sparsely distributed, it may be advisable to construct a multicast tree so that the multicast messages are not unnecessarily sent to those portions of the network that have no group members.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8">
            <a:extLst>
              <a:ext uri="{FF2B5EF4-FFF2-40B4-BE49-F238E27FC236}">
                <a16:creationId xmlns:a16="http://schemas.microsoft.com/office/drawing/2014/main" id="{0A5209B1-C666-4913-9B88-056B888F2376}"/>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54978" name="Rectangle 2">
            <a:extLst>
              <a:ext uri="{FF2B5EF4-FFF2-40B4-BE49-F238E27FC236}">
                <a16:creationId xmlns:a16="http://schemas.microsoft.com/office/drawing/2014/main" id="{A55E6B52-26FF-461B-A960-5F8BCF45CE23}"/>
              </a:ext>
            </a:extLst>
          </p:cNvPr>
          <p:cNvSpPr>
            <a:spLocks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B9567373-DC9B-4E49-8F62-0F7E7EE16AE1}"/>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306178" name="Rectangle 2">
            <a:extLst>
              <a:ext uri="{FF2B5EF4-FFF2-40B4-BE49-F238E27FC236}">
                <a16:creationId xmlns:a16="http://schemas.microsoft.com/office/drawing/2014/main" id="{4381B2E3-7756-419B-9756-49F31E8CB618}"/>
              </a:ext>
            </a:extLst>
          </p:cNvPr>
          <p:cNvSpPr>
            <a:spLocks noChangeArrowheads="1" noTextEdit="1"/>
          </p:cNvSpPr>
          <p:nvPr>
            <p:ph type="sldImg"/>
          </p:nvPr>
        </p:nvSpPr>
        <p:spPr>
          <a:ln/>
        </p:spPr>
      </p:sp>
      <p:sp>
        <p:nvSpPr>
          <p:cNvPr id="306179" name="Rectangle 3">
            <a:extLst>
              <a:ext uri="{FF2B5EF4-FFF2-40B4-BE49-F238E27FC236}">
                <a16:creationId xmlns:a16="http://schemas.microsoft.com/office/drawing/2014/main" id="{CCB44799-95F3-4B3F-A751-A2FF1887A356}"/>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In DVMRP prune state is held in routers for two hours. This requires that prune messages should not be sent in error. Otherwise, some group members may not receive multicast packets for extended periods of time. In order to minimize the impact of erroneous prune messages, PIM-Dense Mode holds prune state information only for about three minutes. This means that every few minutes multicast packets get flooded throughout the network, and that routers need to maintain state information about (source, group) pairs. Hence, this protocol may not be suitable for very large networks.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F3E64862-D088-4AC2-AE68-38E770ED8572}"/>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301058" name="Rectangle 2">
            <a:extLst>
              <a:ext uri="{FF2B5EF4-FFF2-40B4-BE49-F238E27FC236}">
                <a16:creationId xmlns:a16="http://schemas.microsoft.com/office/drawing/2014/main" id="{3951D25C-650E-461C-8098-15E1642767F2}"/>
              </a:ext>
            </a:extLst>
          </p:cNvPr>
          <p:cNvSpPr>
            <a:spLocks noChangeArrowheads="1" noTextEdit="1"/>
          </p:cNvSpPr>
          <p:nvPr>
            <p:ph type="sldImg"/>
          </p:nvPr>
        </p:nvSpPr>
        <p:spPr>
          <a:ln/>
        </p:spPr>
      </p:sp>
      <p:sp>
        <p:nvSpPr>
          <p:cNvPr id="301059" name="Rectangle 3">
            <a:extLst>
              <a:ext uri="{FF2B5EF4-FFF2-40B4-BE49-F238E27FC236}">
                <a16:creationId xmlns:a16="http://schemas.microsoft.com/office/drawing/2014/main" id="{6F7A1F91-D59B-4F1E-8E63-2C051B1DD3B2}"/>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If multicast group members are located in only a small subset of links, it is not advisable to periodically flood the message along all the links. Hence, PIM-Sparse Mode employs the core-based tree approach. The core router is referred to as a </a:t>
            </a:r>
            <a:r>
              <a:rPr lang="en-US" altLang="en-US" i="1"/>
              <a:t>Rendezvous Point</a:t>
            </a:r>
            <a:r>
              <a:rPr lang="en-US" altLang="en-US"/>
              <a:t>. For sources that inject a high volume of multicast traffic, a source-based tree is formed. This ensures that multicast packets from this source travel along the shortest-path to all the destinations. </a:t>
            </a:r>
          </a:p>
          <a:p>
            <a:endParaRPr lang="en-US" altLang="en-US"/>
          </a:p>
          <a:p>
            <a:r>
              <a:rPr lang="en-US" altLang="en-US"/>
              <a:t>Unlike core-based tree, the links of group-shared tree in PIM-sparse mode are unidirectional, i.e., they carry multicast packets in only one direction. When a source wishes to multicast a message using this tree, it tunnels the message to the Rendezvous Point. From there the message is propagated along the group-shared tree. </a:t>
            </a:r>
          </a:p>
          <a:p>
            <a:endParaRPr lang="en-US" altLang="en-US"/>
          </a:p>
          <a:p>
            <a:r>
              <a:rPr lang="en-US" altLang="en-US"/>
              <a:t>If some sources are generating a large volume of multicast traffic, it is not necessary for them to use the group-shared tree. Instead, the group members can directly send join messages to such sources, forming a source-based tree rooted at that source.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473D0AB3-F42F-4699-B122-AA9C2AC1A104}"/>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304130" name="Rectangle 2">
            <a:extLst>
              <a:ext uri="{FF2B5EF4-FFF2-40B4-BE49-F238E27FC236}">
                <a16:creationId xmlns:a16="http://schemas.microsoft.com/office/drawing/2014/main" id="{16BB2427-1CA5-4D17-B727-EC3E80ADF8FC}"/>
              </a:ext>
            </a:extLst>
          </p:cNvPr>
          <p:cNvSpPr>
            <a:spLocks noChangeArrowheads="1" noTextEdit="1"/>
          </p:cNvSpPr>
          <p:nvPr>
            <p:ph type="sldImg"/>
          </p:nvPr>
        </p:nvSpPr>
        <p:spPr>
          <a:ln/>
        </p:spPr>
      </p:sp>
      <p:sp>
        <p:nvSpPr>
          <p:cNvPr id="304131" name="Rectangle 3">
            <a:extLst>
              <a:ext uri="{FF2B5EF4-FFF2-40B4-BE49-F238E27FC236}">
                <a16:creationId xmlns:a16="http://schemas.microsoft.com/office/drawing/2014/main" id="{9899533E-2B33-4B7A-987D-8BE55FF294A4}"/>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r>
              <a:rPr lang="en-US" altLang="en-US"/>
              <a:t>There are two sources: S1 and S2. Nodes J and K are two destinations. Initially, both of them send join messages towards the Rendezvous Point (RP). This forms a group-shared tree. Subsequently, the two destinations receive multicast packets in the following fashion:</a:t>
            </a:r>
          </a:p>
          <a:p>
            <a:pPr marL="228600" indent="-228600">
              <a:buFontTx/>
              <a:buAutoNum type="arabicPeriod"/>
            </a:pPr>
            <a:r>
              <a:rPr lang="en-US" altLang="en-US"/>
              <a:t>The multicast sources, S1 and S2, tunnel their multicast packets to RP.</a:t>
            </a:r>
          </a:p>
          <a:p>
            <a:pPr marL="228600" indent="-228600">
              <a:buFontTx/>
              <a:buAutoNum type="arabicPeriod"/>
            </a:pPr>
            <a:r>
              <a:rPr lang="en-US" altLang="en-US"/>
              <a:t>RP forwards the packets to J and K.</a:t>
            </a:r>
          </a:p>
          <a:p>
            <a:pPr marL="228600" indent="-228600">
              <a:buFontTx/>
              <a:buAutoNum type="arabicPeriod"/>
            </a:pPr>
            <a:endParaRPr lang="en-US" altLang="en-US"/>
          </a:p>
          <a:p>
            <a:pPr marL="228600" indent="-228600"/>
            <a:r>
              <a:rPr lang="en-US" altLang="en-US"/>
              <a:t>At a later time, both J and K realize that they are receiving a high volume of multicast traffic originated by S1. So, rather than receiving such packets via RP, along a sub-optimal path, they choose to directly contact S1. K is the first node to send a join message directly towards S1. All routers on the path between K and S1 get grafted onto the source-specific path. Later, when J sends its join message towards S1, the message only propagates until H because all routers between H and S1 have already been grafted onto a source-based tree. Now, when S1 has to send multicast packets it does the following:</a:t>
            </a:r>
          </a:p>
          <a:p>
            <a:pPr marL="228600" indent="-228600">
              <a:buFontTx/>
              <a:buAutoNum type="arabicPeriod"/>
            </a:pPr>
            <a:r>
              <a:rPr lang="en-US" altLang="en-US"/>
              <a:t>Sends a copy of the packets to RP for those group members that may not have joined the source-basedmulticast tree rooted at S1.</a:t>
            </a:r>
          </a:p>
          <a:p>
            <a:pPr marL="228600" indent="-228600">
              <a:buFontTx/>
              <a:buAutoNum type="arabicPeriod"/>
            </a:pPr>
            <a:r>
              <a:rPr lang="en-US" altLang="en-US"/>
              <a:t>Sends the multicast packets to J and K along the source-based multicast tree. </a:t>
            </a:r>
          </a:p>
          <a:p>
            <a:pPr marL="228600" indent="-228600"/>
            <a:endParaRPr lang="en-US" altLang="en-US"/>
          </a:p>
          <a:p>
            <a:pPr marL="228600" indent="-228600"/>
            <a:r>
              <a:rPr lang="en-US" altLang="en-US"/>
              <a:t>In this example, S2 does not generate a high volume of multicast traffic. So, J and K do not feel the need to send join messages to S2. As a result, multicast packets from S2 first travel to RP. From there they are forwarded to J and K. This illustrates the point that it is possible for destinations to receive multicast packets from some sources along source-based trees, and from other sources along group-shared trees.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3DA19637-3B6F-4550-94F3-3B0C92EF908F}"/>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302082" name="Rectangle 2">
            <a:extLst>
              <a:ext uri="{FF2B5EF4-FFF2-40B4-BE49-F238E27FC236}">
                <a16:creationId xmlns:a16="http://schemas.microsoft.com/office/drawing/2014/main" id="{293B03F1-266D-46FB-9F45-FAEAAAD324F0}"/>
              </a:ext>
            </a:extLst>
          </p:cNvPr>
          <p:cNvSpPr>
            <a:spLocks noChangeArrowheads="1" noTextEdit="1"/>
          </p:cNvSpPr>
          <p:nvPr>
            <p:ph type="sldImg"/>
          </p:nvPr>
        </p:nvSpPr>
        <p:spPr>
          <a:ln/>
        </p:spPr>
      </p:sp>
      <p:sp>
        <p:nvSpPr>
          <p:cNvPr id="302083" name="Rectangle 3">
            <a:extLst>
              <a:ext uri="{FF2B5EF4-FFF2-40B4-BE49-F238E27FC236}">
                <a16:creationId xmlns:a16="http://schemas.microsoft.com/office/drawing/2014/main" id="{AFC90A04-1250-4950-8DD9-5AA1B0330ADA}"/>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lnSpc>
                <a:spcPct val="90000"/>
              </a:lnSpc>
            </a:pPr>
            <a:r>
              <a:rPr lang="en-US" altLang="en-US"/>
              <a:t>Answers:</a:t>
            </a:r>
          </a:p>
          <a:p>
            <a:pPr marL="228600" indent="-228600">
              <a:lnSpc>
                <a:spcPct val="90000"/>
              </a:lnSpc>
              <a:buFontTx/>
              <a:buAutoNum type="arabicPeriod"/>
            </a:pPr>
            <a:r>
              <a:rPr lang="en-US" altLang="en-US"/>
              <a:t>Group members do not have to know the identities of each other. A group member communicates its identity to an attached router through IGMP. These routers do not exchange their information. Hence, no node has information about the full membership of the group.</a:t>
            </a:r>
          </a:p>
          <a:p>
            <a:pPr marL="228600" indent="-228600">
              <a:lnSpc>
                <a:spcPct val="90000"/>
              </a:lnSpc>
              <a:buFontTx/>
              <a:buAutoNum type="arabicPeriod"/>
            </a:pPr>
            <a:r>
              <a:rPr lang="en-US" altLang="en-US"/>
              <a:t>No. The sender need not be a member of the multicast group. In the group-shared tree approach, the sender only needs to know the identity of the core. In the source-based tree approach, the sender does not even need this information. Using prune messages, it can come to know of its incident links along which it needs to send the message.</a:t>
            </a:r>
          </a:p>
          <a:p>
            <a:pPr marL="228600" indent="-228600">
              <a:lnSpc>
                <a:spcPct val="90000"/>
              </a:lnSpc>
              <a:buFontTx/>
              <a:buAutoNum type="arabicPeriod"/>
            </a:pPr>
            <a:r>
              <a:rPr lang="en-US" altLang="en-US"/>
              <a:t>Not for ever. Until the next membership_query the attached router thinks that the departed node is still a member of the group and keeps forwarding messages to that node. However, when the router does not receive a membership_report for the group from the departed node, and the membership information about the departed node ages, the attached router stops forwarding multicast messages to that node.</a:t>
            </a:r>
          </a:p>
          <a:p>
            <a:pPr marL="228600" indent="-228600">
              <a:lnSpc>
                <a:spcPct val="90000"/>
              </a:lnSpc>
              <a:buFontTx/>
              <a:buAutoNum type="arabicPeriod"/>
            </a:pPr>
            <a:r>
              <a:rPr lang="en-US" altLang="en-US"/>
              <a:t>In the group-shared tree approach, multicast messages from all sources are forwarded along the same tree. So, a subset of network edges carry all the multicast traffic, and they can become congested if the cumulative volume of multicast traffic is high. If a source-based tree is constructed, it is possible that trees corresponding to different sources have very little, or no overlap. As a result, multicast traffic gets distributed over a much larger set of links in the case of source-based tree approach, avoiding network congestion.</a:t>
            </a:r>
          </a:p>
          <a:p>
            <a:pPr marL="228600" indent="-228600">
              <a:lnSpc>
                <a:spcPct val="90000"/>
              </a:lnSpc>
              <a:buFontTx/>
              <a:buAutoNum type="arabicPeriod"/>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3B45CA0A-71D6-4C98-8633-0F88B0B6537E}"/>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83650" name="Rectangle 2">
            <a:extLst>
              <a:ext uri="{FF2B5EF4-FFF2-40B4-BE49-F238E27FC236}">
                <a16:creationId xmlns:a16="http://schemas.microsoft.com/office/drawing/2014/main" id="{59A3054C-1C7A-4F38-AF7F-B0976B21990E}"/>
              </a:ext>
            </a:extLst>
          </p:cNvPr>
          <p:cNvSpPr>
            <a:spLocks noChangeArrowheads="1" noTextEdit="1"/>
          </p:cNvSpPr>
          <p:nvPr>
            <p:ph type="sldImg"/>
          </p:nvPr>
        </p:nvSpPr>
        <p:spPr>
          <a:ln/>
        </p:spPr>
      </p:sp>
      <p:sp>
        <p:nvSpPr>
          <p:cNvPr id="283651" name="Rectangle 3">
            <a:extLst>
              <a:ext uri="{FF2B5EF4-FFF2-40B4-BE49-F238E27FC236}">
                <a16:creationId xmlns:a16="http://schemas.microsoft.com/office/drawing/2014/main" id="{2D6616C7-130D-43F4-8EE1-AD269FDAA7F8}"/>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Multicasting has received considerable attention because it is quite suitable for a variety of applications. For example, a server may wish to advertise its presence to multiple nodes that may be potentially interested in its services. A client, trying to locate a server, may multicast its solicitation message to those parts of the network where it expects to find the server. In audio and video conferencing, each participant wants to send his/her audio and video streams to all other participants. Thus, for each source, there are as many destinations as the number of participants in that conference. Similarly, in distributed gaming, all the players playing the game at a given time should be able to communicate their actions to all other players.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CF3A2DDE-A412-443D-8833-8566A57320AA}"/>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56002" name="Rectangle 2">
            <a:extLst>
              <a:ext uri="{FF2B5EF4-FFF2-40B4-BE49-F238E27FC236}">
                <a16:creationId xmlns:a16="http://schemas.microsoft.com/office/drawing/2014/main" id="{FC866EDB-76C4-4039-98BF-EA56768A935F}"/>
              </a:ext>
            </a:extLst>
          </p:cNvPr>
          <p:cNvSpPr>
            <a:spLocks noChangeArrowheads="1" noTextEdit="1"/>
          </p:cNvSpPr>
          <p:nvPr>
            <p:ph type="sldImg"/>
          </p:nvPr>
        </p:nvSpPr>
        <p:spPr>
          <a:ln/>
        </p:spPr>
      </p:sp>
      <p:sp>
        <p:nvSpPr>
          <p:cNvPr id="256004" name="Rectangle 4">
            <a:extLst>
              <a:ext uri="{FF2B5EF4-FFF2-40B4-BE49-F238E27FC236}">
                <a16:creationId xmlns:a16="http://schemas.microsoft.com/office/drawing/2014/main" id="{43BC0595-89A4-498C-BC2E-FF34F11B6634}"/>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en-US" altLang="en-US" sz="1000"/>
              <a:t>So far we have discussed unicasting in IP networks, where a packet has only one destination. In IP multicasting, each packet has multiple destinations. The set of destinations is denoted by a Class D IP address, also referred to as a group address. As discussed earlier, a Class D address has a prefix of 1110. Thus, there can be up to 2</a:t>
            </a:r>
            <a:r>
              <a:rPr lang="en-US" altLang="en-US" sz="1000" baseline="30000"/>
              <a:t>28</a:t>
            </a:r>
            <a:r>
              <a:rPr lang="en-US" altLang="en-US" sz="1000"/>
              <a:t> group addresses. Broadcasting is a special case of multicasting where all nodes in the network are members of the group.</a:t>
            </a:r>
          </a:p>
          <a:p>
            <a:pPr>
              <a:lnSpc>
                <a:spcPct val="90000"/>
              </a:lnSpc>
            </a:pPr>
            <a:endParaRPr lang="en-US" altLang="en-US" sz="1000"/>
          </a:p>
          <a:p>
            <a:pPr>
              <a:lnSpc>
                <a:spcPct val="90000"/>
              </a:lnSpc>
            </a:pPr>
            <a:r>
              <a:rPr lang="en-US" altLang="en-US" sz="1000"/>
              <a:t>All members of a group need not belong to the same LAN. Instead, they could belong to multiple networks, interconnected to each other by intermediate routers.</a:t>
            </a:r>
          </a:p>
          <a:p>
            <a:pPr>
              <a:lnSpc>
                <a:spcPct val="90000"/>
              </a:lnSpc>
            </a:pPr>
            <a:endParaRPr lang="en-US" altLang="en-US" sz="1000"/>
          </a:p>
          <a:p>
            <a:pPr>
              <a:lnSpc>
                <a:spcPct val="90000"/>
              </a:lnSpc>
            </a:pPr>
            <a:r>
              <a:rPr lang="en-US" altLang="en-US" sz="1000"/>
              <a:t>The simplest approach to multicasting would be to broadcast the message, either by flooding or some other means, to all nodes in the network. Then, have each node decide whether it should accept the message (if it belongs to the corresponding multicast group) or ignore it. This could be very expensive for two reasons. First, all nodes have to process all multicast packets, even though they may not be members of the multicast group. Second, the message propagates to all parts of the network, including those that do not contain any members of the multicast group. Hence, this incurs high network overheads.</a:t>
            </a:r>
          </a:p>
          <a:p>
            <a:pPr>
              <a:lnSpc>
                <a:spcPct val="90000"/>
              </a:lnSpc>
            </a:pPr>
            <a:endParaRPr lang="en-US" altLang="en-US" sz="1000"/>
          </a:p>
          <a:p>
            <a:pPr>
              <a:lnSpc>
                <a:spcPct val="90000"/>
              </a:lnSpc>
            </a:pPr>
            <a:r>
              <a:rPr lang="en-US" altLang="en-US" sz="1000"/>
              <a:t>Another approach could be to implement N unicasts for a group of N nodes: one from the source to each group member. This is infeasible for two reasons. First, several unicast paths may overlap, and multiple copies of the message are sent along these overlapping segments, incurring high communication overheads. Second, if the multicast group is large, it may be too much work for the multicast source and the network to keep track of all nodes that belong to the group.</a:t>
            </a:r>
          </a:p>
          <a:p>
            <a:pPr>
              <a:lnSpc>
                <a:spcPct val="90000"/>
              </a:lnSpc>
            </a:pPr>
            <a:endParaRPr lang="en-US" altLang="en-US" sz="1000"/>
          </a:p>
          <a:p>
            <a:pPr>
              <a:lnSpc>
                <a:spcPct val="90000"/>
              </a:lnSpc>
            </a:pPr>
            <a:r>
              <a:rPr lang="en-US" altLang="en-US" sz="1000"/>
              <a:t>So, it appears that neither of the two approaches is acceptable due to obvious scalability problems. Multicasting in the network is performed by constructing a tree that spans all the group members. Packets multicast to the group are propagated along this tree to reach all the member nodes. The fundamental question is how to construct a multicast tree? In the following slides we will discuss various multicast tree construction approaches.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05D3F5F0-24E0-4F96-BD73-26DBA46196B1}"/>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84674" name="Rectangle 2">
            <a:extLst>
              <a:ext uri="{FF2B5EF4-FFF2-40B4-BE49-F238E27FC236}">
                <a16:creationId xmlns:a16="http://schemas.microsoft.com/office/drawing/2014/main" id="{B7D193F7-77F3-461F-AC29-A35D867BC151}"/>
              </a:ext>
            </a:extLst>
          </p:cNvPr>
          <p:cNvSpPr>
            <a:spLocks noChangeArrowheads="1" noTextEdit="1"/>
          </p:cNvSpPr>
          <p:nvPr>
            <p:ph type="sldImg"/>
          </p:nvPr>
        </p:nvSpPr>
        <p:spPr>
          <a:ln/>
        </p:spPr>
      </p:sp>
      <p:sp>
        <p:nvSpPr>
          <p:cNvPr id="284675" name="Rectangle 3">
            <a:extLst>
              <a:ext uri="{FF2B5EF4-FFF2-40B4-BE49-F238E27FC236}">
                <a16:creationId xmlns:a16="http://schemas.microsoft.com/office/drawing/2014/main" id="{AA0F7F1F-52D3-4D52-875D-FDF3D8AF731E}"/>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So far we know that the set of recipients of a multicast message are referred as the multicast group. But, how is such a group formed, and how are nodes in a group collectively addressed? Is there a central entity that initiates the formation of a group? Similarly, is there a central entity that assigns a Class D IP address to a group?</a:t>
            </a:r>
          </a:p>
          <a:p>
            <a:endParaRPr lang="en-US" altLang="en-US"/>
          </a:p>
          <a:p>
            <a:r>
              <a:rPr lang="en-US" altLang="en-US"/>
              <a:t>Are multicast groups open, i.e., can any node join the multicast group? Or, are there restrictions on joining a group? If there are restrictions, how would one enforce them?</a:t>
            </a:r>
          </a:p>
          <a:p>
            <a:endParaRPr lang="en-US" altLang="en-US"/>
          </a:p>
          <a:p>
            <a:r>
              <a:rPr lang="en-US" altLang="en-US"/>
              <a:t>Do all the members of a group know about each other? A related question is whether only members of a group can send messages to each other, or can a non-member also send messages to the group? If a non-member can send messages to the group, does that non-member need to know the composition of the group? Is it scalable to have nodes maintain memberships of groups, as multicasting becomes more popular and group sizes increase?</a:t>
            </a:r>
          </a:p>
          <a:p>
            <a:endParaRPr lang="en-US" altLang="en-US"/>
          </a:p>
          <a:p>
            <a:r>
              <a:rPr lang="en-US" altLang="en-US"/>
              <a:t>Finally, how are multicast messages propagated? In the last slide we stated that flooding is not a feasible solution, nor is sending a separate message to each of the group members. So, how multicasting be accomplished in an efficient fashion?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B3729A8A-BDD1-45F2-89B1-84F198FE7116}"/>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85698" name="Rectangle 2">
            <a:extLst>
              <a:ext uri="{FF2B5EF4-FFF2-40B4-BE49-F238E27FC236}">
                <a16:creationId xmlns:a16="http://schemas.microsoft.com/office/drawing/2014/main" id="{51D0F7EE-CE60-4123-96BD-7BD6C9EE64D1}"/>
              </a:ext>
            </a:extLst>
          </p:cNvPr>
          <p:cNvSpPr>
            <a:spLocks noChangeArrowheads="1" noTextEdit="1"/>
          </p:cNvSpPr>
          <p:nvPr>
            <p:ph type="sldImg"/>
          </p:nvPr>
        </p:nvSpPr>
        <p:spPr>
          <a:ln/>
        </p:spPr>
      </p:sp>
      <p:sp>
        <p:nvSpPr>
          <p:cNvPr id="285699" name="Rectangle 3">
            <a:extLst>
              <a:ext uri="{FF2B5EF4-FFF2-40B4-BE49-F238E27FC236}">
                <a16:creationId xmlns:a16="http://schemas.microsoft.com/office/drawing/2014/main" id="{0580B593-9100-4B81-8D79-D873E4DCBF75}"/>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Internet Group Management Protocol (IGMP) is used by nodes to inform their associated routers about their group membership(s). No single entity in the network knows the full membership of a multicast group. All a multicast-enabled router knows is which nodes in its attached network belong to a particular multicast group. These routers do not communicate their membership lists to other routers. At most, a router may tell other routers whether there is at least one node in its attached network that belongs to a given group. A multicast routing protocol uses such information exchange between routers to determine how packets addressed to a multicast group should be forwarded. </a:t>
            </a:r>
          </a:p>
          <a:p>
            <a:endParaRPr lang="en-US" altLang="en-US"/>
          </a:p>
          <a:p>
            <a:r>
              <a:rPr lang="en-US" altLang="en-US"/>
              <a:t>In this figure we have three LANs. In the LANs to the left and above the wide area multicast network only one node belongs to a multicast group. In the LAN to the right, both the nodes belong to a multicast group. These four nodes communicate with the routers associated with their respective networks through IGMP.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E0F1CD87-7815-470E-90A5-0A9780469191}"/>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86722" name="Rectangle 2">
            <a:extLst>
              <a:ext uri="{FF2B5EF4-FFF2-40B4-BE49-F238E27FC236}">
                <a16:creationId xmlns:a16="http://schemas.microsoft.com/office/drawing/2014/main" id="{3B83F155-30CB-4555-9867-B4856651A832}"/>
              </a:ext>
            </a:extLst>
          </p:cNvPr>
          <p:cNvSpPr>
            <a:spLocks noChangeArrowheads="1" noTextEdit="1"/>
          </p:cNvSpPr>
          <p:nvPr>
            <p:ph type="sldImg"/>
          </p:nvPr>
        </p:nvSpPr>
        <p:spPr>
          <a:ln/>
        </p:spPr>
      </p:sp>
      <p:sp>
        <p:nvSpPr>
          <p:cNvPr id="286723" name="Rectangle 3">
            <a:extLst>
              <a:ext uri="{FF2B5EF4-FFF2-40B4-BE49-F238E27FC236}">
                <a16:creationId xmlns:a16="http://schemas.microsoft.com/office/drawing/2014/main" id="{F4B9C049-8434-4983-97FA-7D76B8EADEEF}"/>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000"/>
              <a:t>IGMP operation involves the exchange of three types of messages. All these messages are contained within an IP packet.</a:t>
            </a:r>
          </a:p>
          <a:p>
            <a:endParaRPr lang="en-US" altLang="en-US" sz="1000"/>
          </a:p>
          <a:p>
            <a:r>
              <a:rPr lang="en-US" altLang="en-US" sz="1000"/>
              <a:t>The first message is membership_query that is sent is sent periodically by a router on its associated network(s). This message is broadcast, i.e., all nodes in the network are the recipients of this message. On receiving this query message, all nodes that are interested in receiving multicast messages respond with their membership_report messages. A membership_report message contains the list of multicast groups to which the sender belongs. A router can also send a specific membership_query message in which it lists a specific group address. Only nodes that belong to that group respond to such a message with their membership_report. </a:t>
            </a:r>
          </a:p>
          <a:p>
            <a:endParaRPr lang="en-US" altLang="en-US" sz="1000"/>
          </a:p>
          <a:p>
            <a:r>
              <a:rPr lang="en-US" altLang="en-US" sz="1000"/>
              <a:t>Nodes can send their membership_report without waiting for a query, when they join a particular multicast group. </a:t>
            </a:r>
          </a:p>
          <a:p>
            <a:endParaRPr lang="en-US" altLang="en-US" sz="1000"/>
          </a:p>
          <a:p>
            <a:r>
              <a:rPr lang="en-US" altLang="en-US" sz="1000"/>
              <a:t>The third message is the leave_group message which a node sends to a router when it leaves the group. This is an optional message. So, a node may leave the group and not send the leave_group message. Wouldn’t this result in the associated router maintaining outdated group membership information? The answer is no. Note that a node’s membership_report, announcing its membership of a certain group, has a finite lifetime, which is periodically refreshed in response to a query. Consider a node that has left a group X, but has not sent a corresponding leave_group message. When this node receives a memership_query, its response (if there is one at all) does not list X as a group to which it belongs. Consequently, the router’s information about X’s membership to the group ages and is flushed. This is an example of soft-state maintenance and is useful if there is abrupt failure or disconnection of nodes from the network (before they had an opportunity to send the leave_group message).</a:t>
            </a:r>
          </a:p>
          <a:p>
            <a:endParaRPr lang="en-US" altLang="en-US"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2616E8AF-1C05-4071-BABA-C231C56025A1}"/>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87746" name="Rectangle 2">
            <a:extLst>
              <a:ext uri="{FF2B5EF4-FFF2-40B4-BE49-F238E27FC236}">
                <a16:creationId xmlns:a16="http://schemas.microsoft.com/office/drawing/2014/main" id="{266002CC-EA4A-49D3-8FA5-4F384ED422D2}"/>
              </a:ext>
            </a:extLst>
          </p:cNvPr>
          <p:cNvSpPr>
            <a:spLocks noChangeArrowheads="1" noTextEdit="1"/>
          </p:cNvSpPr>
          <p:nvPr>
            <p:ph type="sldImg"/>
          </p:nvPr>
        </p:nvSpPr>
        <p:spPr>
          <a:ln/>
        </p:spPr>
      </p:sp>
      <p:sp>
        <p:nvSpPr>
          <p:cNvPr id="287747" name="Rectangle 3">
            <a:extLst>
              <a:ext uri="{FF2B5EF4-FFF2-40B4-BE49-F238E27FC236}">
                <a16:creationId xmlns:a16="http://schemas.microsoft.com/office/drawing/2014/main" id="{B6322129-2567-4E96-B912-7BD4ACEF5031}"/>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000"/>
              <a:t>As stated earlier, flooding or unicasting to each group member are not viable solutions for multicasting. Multicasting is accomplished by constructing a tree spanning the routers attached to all networks that contain members of the multicast group. If the multicast message can be propagated along this tree to these routers, the routers can in turn deliver the message to the group members. </a:t>
            </a:r>
          </a:p>
          <a:p>
            <a:endParaRPr lang="en-US" altLang="en-US" sz="1000"/>
          </a:p>
          <a:p>
            <a:r>
              <a:rPr lang="en-US" altLang="en-US" sz="1000"/>
              <a:t>Two different types of trees can be employed for multicasting. In the group-shared tree approach a single tree is maintained for a group. The multicast message from the source is routed to a router that belongs to the tree (more details in following slides). From there the message is forwarded along the tree to all group members. </a:t>
            </a:r>
          </a:p>
          <a:p>
            <a:endParaRPr lang="en-US" altLang="en-US" sz="1000"/>
          </a:p>
          <a:p>
            <a:r>
              <a:rPr lang="en-US" altLang="en-US" sz="1000"/>
              <a:t>In the source-based tree approach there is a separate tree rooted at each source for a group, and messages are propagated along this tree. As the tree is source-specific, it can be optimized for that source.</a:t>
            </a:r>
          </a:p>
          <a:p>
            <a:endParaRPr lang="en-US" altLang="en-US" sz="1000"/>
          </a:p>
          <a:p>
            <a:r>
              <a:rPr lang="en-US" altLang="en-US" sz="1000"/>
              <a:t>The source-based trees yield better paths to the destinations, compared to the group-shared tree approach. However, the state maintenance overheads are also higher. If a router lies on a group-shared tree all it needs to maintain is the identity of the group, and its interfaces leading to branches of the tree. If a router is part of source-based trees for N sources multicasting messages to a given group, it needs to maintain the corresponding information for each of those N trees. This poses a serious scalability problem. </a:t>
            </a:r>
          </a:p>
          <a:p>
            <a:endParaRPr lang="en-US" altLang="en-US" sz="1000"/>
          </a:p>
          <a:p>
            <a:r>
              <a:rPr lang="en-US" altLang="en-US" sz="1000"/>
              <a:t>On the other hand, if there is cumulatively a heavy volume of multicast traffic (with each source contributing a moderate amount of traffic), the group-shared tree will experience congestion. The source-based tree approach will most likely perform better in such situations as the traffic is distributed across different trees.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DEA4A886-801C-484E-839C-E606F92AA329}"/>
              </a:ext>
            </a:extLst>
          </p:cNvPr>
          <p:cNvSpPr>
            <a:spLocks noGrp="1" noChangeArrowheads="1"/>
          </p:cNvSpPr>
          <p:nvPr>
            <p:ph type="dt" idx="1"/>
          </p:nvPr>
        </p:nvSpPr>
        <p:spPr>
          <a:ln/>
        </p:spPr>
        <p:txBody>
          <a:bodyPr/>
          <a:lstStyle/>
          <a:p>
            <a:endParaRPr lang="en-US" altLang="en-US" sz="1500" b="0"/>
          </a:p>
          <a:p>
            <a:r>
              <a:rPr lang="en-US" altLang="en-US"/>
              <a:t>Chapter Name</a:t>
            </a:r>
          </a:p>
        </p:txBody>
      </p:sp>
      <p:sp>
        <p:nvSpPr>
          <p:cNvPr id="288770" name="Rectangle 2">
            <a:extLst>
              <a:ext uri="{FF2B5EF4-FFF2-40B4-BE49-F238E27FC236}">
                <a16:creationId xmlns:a16="http://schemas.microsoft.com/office/drawing/2014/main" id="{7CC4812E-94E9-43BC-80B3-3D531D6A5217}"/>
              </a:ext>
            </a:extLst>
          </p:cNvPr>
          <p:cNvSpPr>
            <a:spLocks noChangeArrowheads="1" noTextEdit="1"/>
          </p:cNvSpPr>
          <p:nvPr>
            <p:ph type="sldImg"/>
          </p:nvPr>
        </p:nvSpPr>
        <p:spPr>
          <a:ln/>
        </p:spPr>
      </p:sp>
      <p:sp>
        <p:nvSpPr>
          <p:cNvPr id="288771" name="Rectangle 3">
            <a:extLst>
              <a:ext uri="{FF2B5EF4-FFF2-40B4-BE49-F238E27FC236}">
                <a16:creationId xmlns:a16="http://schemas.microsoft.com/office/drawing/2014/main" id="{ECD8C13C-514E-4AB9-8DFE-DBF203133C67}"/>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en-US" altLang="en-US"/>
              <a:t>The Core-Based Tree approach is an example of group shared approach. A specific router is identified as the core router for the group. All nodes that wish to join the group send a unicast join message to the core. The unicast message is forwarded based on the routing table entries at the intermediate nodes. The message is forwarded until it either reaches the core, or hits a router that is already part of the core-based tree (whichever happens first). All the routers and links traversed by the message get added to the core-based tree. In this fashion, with the successive joining of group members the tree grows. </a:t>
            </a:r>
          </a:p>
          <a:p>
            <a:pPr>
              <a:lnSpc>
                <a:spcPct val="90000"/>
              </a:lnSpc>
            </a:pPr>
            <a:endParaRPr lang="en-US" altLang="en-US"/>
          </a:p>
          <a:p>
            <a:pPr>
              <a:lnSpc>
                <a:spcPct val="90000"/>
              </a:lnSpc>
            </a:pPr>
            <a:r>
              <a:rPr lang="en-US" altLang="en-US"/>
              <a:t>This approach yields a single tree for the group, rooted at the core. Assuming that routes are symmetric (i.e., route from A to B is the same as the route from B to A) and the routing protocol is designed to discover minimum-cost paths, the tree consists of minimum-cost paths from the core to the group members. </a:t>
            </a:r>
          </a:p>
          <a:p>
            <a:pPr>
              <a:lnSpc>
                <a:spcPct val="90000"/>
              </a:lnSpc>
            </a:pPr>
            <a:endParaRPr lang="en-US" altLang="en-US"/>
          </a:p>
          <a:p>
            <a:pPr>
              <a:lnSpc>
                <a:spcPct val="90000"/>
              </a:lnSpc>
            </a:pPr>
            <a:r>
              <a:rPr lang="en-US" altLang="en-US"/>
              <a:t>A node that wishes to send messages to a multicast group unicasts it towards the core. The message is forwarded until it hits the tree. From that point onwards, the message is propagated by all the routers of the tree along all the branches of the tree (except the one on which the message was received).</a:t>
            </a:r>
          </a:p>
          <a:p>
            <a:pPr>
              <a:lnSpc>
                <a:spcPct val="90000"/>
              </a:lnSpc>
            </a:pPr>
            <a:endParaRPr lang="en-US" altLang="en-US"/>
          </a:p>
          <a:p>
            <a:pPr>
              <a:lnSpc>
                <a:spcPct val="90000"/>
              </a:lnSpc>
            </a:pPr>
            <a:r>
              <a:rPr lang="en-US" altLang="en-US"/>
              <a:t>The minimum-cost path from the core to a multicast group member is not necessarily the minimum-cost path from the source of the multicast message to that group member. So, the core-based tree approach does not necessarily result in optimal forwarding of multicast messages.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p:spPr>
        <p:txBody>
          <a:bodyPr/>
          <a:lstStyle>
            <a:lvl1pPr>
              <a:defRPr sz="3600" b="1"/>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69381C-F7B4-4A3A-8C65-C587122A5AB4}"/>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E4A121FC-90A3-4F6A-8A4F-87EB9887CCFB}"/>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6" name="Slide Number Placeholder 5">
            <a:extLst>
              <a:ext uri="{FF2B5EF4-FFF2-40B4-BE49-F238E27FC236}">
                <a16:creationId xmlns:a16="http://schemas.microsoft.com/office/drawing/2014/main" id="{0337BAF1-86C4-49E3-A1A6-E9EA1E296C54}"/>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AFB79A5-CFAE-4979-9FA5-A3E381642470}"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923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solidFill>
            <a:schemeClr val="accent6">
              <a:lumMod val="60000"/>
              <a:lumOff val="40000"/>
            </a:schemeClr>
          </a:solidFill>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E1427-4F69-4CF9-AF0E-5B15EF3BAB21}"/>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9456CAC-6B31-479F-A04A-4D0135BBD015}"/>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6" name="Slide Number Placeholder 5">
            <a:extLst>
              <a:ext uri="{FF2B5EF4-FFF2-40B4-BE49-F238E27FC236}">
                <a16:creationId xmlns:a16="http://schemas.microsoft.com/office/drawing/2014/main" id="{2011FD3B-7EC6-489F-A0D4-BDF7A41FE89C}"/>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A74F9F8-8659-4F8A-A8D2-29669A946F1A}"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27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a:solidFill>
            <a:schemeClr val="accent6">
              <a:lumMod val="60000"/>
              <a:lumOff val="40000"/>
            </a:schemeClr>
          </a:solidFill>
        </p:spPr>
        <p:txBody>
          <a:bodyPr/>
          <a:lstStyle>
            <a:lvl1pPr>
              <a:defRPr b="1"/>
            </a:lvl1pPr>
          </a:lstStyle>
          <a:p>
            <a:r>
              <a:rPr lang="en-US" dirty="0"/>
              <a:t>Click to edit Master title style</a:t>
            </a:r>
          </a:p>
        </p:txBody>
      </p:sp>
      <p:sp>
        <p:nvSpPr>
          <p:cNvPr id="3" name="Text Placeholder 2"/>
          <p:cNvSpPr>
            <a:spLocks noGrp="1"/>
          </p:cNvSpPr>
          <p:nvPr>
            <p:ph type="body" sz="half" idx="1"/>
          </p:nvPr>
        </p:nvSpPr>
        <p:spPr>
          <a:xfrm>
            <a:off x="609600" y="1981200"/>
            <a:ext cx="538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38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A2A00BB-5C16-491D-82CD-900F9A74C78C}"/>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4">
            <a:extLst>
              <a:ext uri="{FF2B5EF4-FFF2-40B4-BE49-F238E27FC236}">
                <a16:creationId xmlns:a16="http://schemas.microsoft.com/office/drawing/2014/main" id="{1CB3BA75-35D4-463D-976E-97717B1CA21B}"/>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7" name="Slide Number Placeholder 5">
            <a:extLst>
              <a:ext uri="{FF2B5EF4-FFF2-40B4-BE49-F238E27FC236}">
                <a16:creationId xmlns:a16="http://schemas.microsoft.com/office/drawing/2014/main" id="{7DC0A9EB-14B5-4B9F-8CC9-2DB0B380FF31}"/>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573F822-870C-4BA8-8F55-104F406A78BF}"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413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381000"/>
            <a:ext cx="109728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A6E7E9A1-4298-408E-94A9-75DFC5898423}"/>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4">
            <a:extLst>
              <a:ext uri="{FF2B5EF4-FFF2-40B4-BE49-F238E27FC236}">
                <a16:creationId xmlns:a16="http://schemas.microsoft.com/office/drawing/2014/main" id="{4404F523-FBFB-4F50-8EAC-805C71518DAB}"/>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5" name="Slide Number Placeholder 5">
            <a:extLst>
              <a:ext uri="{FF2B5EF4-FFF2-40B4-BE49-F238E27FC236}">
                <a16:creationId xmlns:a16="http://schemas.microsoft.com/office/drawing/2014/main" id="{D4628DEF-6B8B-4876-A136-D4D564C515D6}"/>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47DC282-4006-4117-83F0-2FBBF70085EB}"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9189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a:solidFill>
            <a:schemeClr val="accent6">
              <a:lumMod val="60000"/>
              <a:lumOff val="40000"/>
            </a:schemeClr>
          </a:solidFill>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609600" y="1981200"/>
            <a:ext cx="10972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114800"/>
            <a:ext cx="10972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993AE97-B9F6-41EF-B6A1-A3DF43DFEE05}"/>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4">
            <a:extLst>
              <a:ext uri="{FF2B5EF4-FFF2-40B4-BE49-F238E27FC236}">
                <a16:creationId xmlns:a16="http://schemas.microsoft.com/office/drawing/2014/main" id="{4428F3B1-1EC0-49EF-B644-D2162B3CB83D}"/>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7" name="Slide Number Placeholder 5">
            <a:extLst>
              <a:ext uri="{FF2B5EF4-FFF2-40B4-BE49-F238E27FC236}">
                <a16:creationId xmlns:a16="http://schemas.microsoft.com/office/drawing/2014/main" id="{F0CF3708-FE9A-482A-8AFB-FE64DCE61E75}"/>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C6EC131-80C6-48F9-BB3D-749CDEDF55AA}"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0522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a:solidFill>
            <a:schemeClr val="accent6">
              <a:lumMod val="60000"/>
              <a:lumOff val="40000"/>
            </a:schemeClr>
          </a:solidFill>
        </p:spPr>
        <p:txBody>
          <a:bodyPr/>
          <a:lstStyle/>
          <a:p>
            <a:r>
              <a:rPr lang="en-US" dirty="0"/>
              <a:t>Click to edit Master title style</a:t>
            </a:r>
          </a:p>
        </p:txBody>
      </p:sp>
      <p:sp>
        <p:nvSpPr>
          <p:cNvPr id="3" name="Text Placeholder 2"/>
          <p:cNvSpPr>
            <a:spLocks noGrp="1"/>
          </p:cNvSpPr>
          <p:nvPr>
            <p:ph type="body" sz="half" idx="1"/>
          </p:nvPr>
        </p:nvSpPr>
        <p:spPr>
          <a:xfrm>
            <a:off x="609600" y="1981200"/>
            <a:ext cx="10972800" cy="198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 y="4114800"/>
            <a:ext cx="10972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5ED2DF9-A487-4A16-ACCE-B63A6B2CF692}"/>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4">
            <a:extLst>
              <a:ext uri="{FF2B5EF4-FFF2-40B4-BE49-F238E27FC236}">
                <a16:creationId xmlns:a16="http://schemas.microsoft.com/office/drawing/2014/main" id="{143D761C-EDEB-404C-BB16-5DD7D76D67E6}"/>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7" name="Slide Number Placeholder 5">
            <a:extLst>
              <a:ext uri="{FF2B5EF4-FFF2-40B4-BE49-F238E27FC236}">
                <a16:creationId xmlns:a16="http://schemas.microsoft.com/office/drawing/2014/main" id="{7F9DF694-0E63-40F6-A5B0-85BE7D5089E4}"/>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2E89480-77DE-4984-B150-39BA27CF07E6}"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8462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b="1"/>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Date Placeholder 3">
            <a:extLst>
              <a:ext uri="{FF2B5EF4-FFF2-40B4-BE49-F238E27FC236}">
                <a16:creationId xmlns:a16="http://schemas.microsoft.com/office/drawing/2014/main" id="{4C0155CB-F209-4049-8E17-131A1F9024C2}"/>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4">
            <a:extLst>
              <a:ext uri="{FF2B5EF4-FFF2-40B4-BE49-F238E27FC236}">
                <a16:creationId xmlns:a16="http://schemas.microsoft.com/office/drawing/2014/main" id="{B0552BD6-AB4F-45A1-8D6F-22FD6EA77075}"/>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DallasRavi Prakash, U.T. Dallas</a:t>
            </a:r>
          </a:p>
        </p:txBody>
      </p:sp>
      <p:sp>
        <p:nvSpPr>
          <p:cNvPr id="7" name="Slide Number Placeholder 5">
            <a:extLst>
              <a:ext uri="{FF2B5EF4-FFF2-40B4-BE49-F238E27FC236}">
                <a16:creationId xmlns:a16="http://schemas.microsoft.com/office/drawing/2014/main" id="{C16BC41A-7FA3-48F0-AE4A-BD917C971ADD}"/>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AE878EF-F6C3-4E65-9707-B30E4D56EEB1}"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61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b="1"/>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D64C1B-FE4C-4A41-AFA1-97546599954E}"/>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80E1A01-431E-40F9-8C25-6250CFBC1962}"/>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6" name="Slide Number Placeholder 5">
            <a:extLst>
              <a:ext uri="{FF2B5EF4-FFF2-40B4-BE49-F238E27FC236}">
                <a16:creationId xmlns:a16="http://schemas.microsoft.com/office/drawing/2014/main" id="{F4525967-1EF1-4561-AA88-D01AB9C7138B}"/>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8FF3A12-08AC-455A-95E7-1F3AFBAF394D}"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31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46A0646-D529-44F5-901A-FD47F18D5A66}"/>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4">
            <a:extLst>
              <a:ext uri="{FF2B5EF4-FFF2-40B4-BE49-F238E27FC236}">
                <a16:creationId xmlns:a16="http://schemas.microsoft.com/office/drawing/2014/main" id="{1224AAFA-B64B-4FD8-8898-3EE560258125}"/>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7" name="Slide Number Placeholder 5">
            <a:extLst>
              <a:ext uri="{FF2B5EF4-FFF2-40B4-BE49-F238E27FC236}">
                <a16:creationId xmlns:a16="http://schemas.microsoft.com/office/drawing/2014/main" id="{0B691F22-FC8D-4A22-AC83-1DCC73EDE842}"/>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6A4C867-9DF3-4970-8F85-232B10FF6C26}"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121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solidFill>
            <a:schemeClr val="accent6">
              <a:lumMod val="60000"/>
              <a:lumOff val="40000"/>
            </a:schemeClr>
          </a:solidFill>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49EF4BD-2B3E-43A8-A998-030A2EDCA69D}"/>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4">
            <a:extLst>
              <a:ext uri="{FF2B5EF4-FFF2-40B4-BE49-F238E27FC236}">
                <a16:creationId xmlns:a16="http://schemas.microsoft.com/office/drawing/2014/main" id="{46BBE2A4-38C4-4D09-82FB-6F83BE513706}"/>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9" name="Slide Number Placeholder 5">
            <a:extLst>
              <a:ext uri="{FF2B5EF4-FFF2-40B4-BE49-F238E27FC236}">
                <a16:creationId xmlns:a16="http://schemas.microsoft.com/office/drawing/2014/main" id="{AF0D7B5E-66F9-4ECF-A757-2FB0B0380B54}"/>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A8877D3-90DE-4CB0-BFFD-19BB9DE535FF}"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362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p:spPr>
        <p:txBody>
          <a:bodyPr/>
          <a:lstStyle>
            <a:lvl1pPr>
              <a:defRPr b="1"/>
            </a:lvl1pPr>
          </a:lstStyle>
          <a:p>
            <a:r>
              <a:rPr lang="en-US" dirty="0"/>
              <a:t>Click to edit Master title style</a:t>
            </a:r>
          </a:p>
        </p:txBody>
      </p:sp>
      <p:sp>
        <p:nvSpPr>
          <p:cNvPr id="3" name="Date Placeholder 3">
            <a:extLst>
              <a:ext uri="{FF2B5EF4-FFF2-40B4-BE49-F238E27FC236}">
                <a16:creationId xmlns:a16="http://schemas.microsoft.com/office/drawing/2014/main" id="{42092BED-53A8-4991-B9E0-CCC356F788FD}"/>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4">
            <a:extLst>
              <a:ext uri="{FF2B5EF4-FFF2-40B4-BE49-F238E27FC236}">
                <a16:creationId xmlns:a16="http://schemas.microsoft.com/office/drawing/2014/main" id="{BA711525-A06D-4196-A6C1-8749939BDDAD}"/>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5" name="Slide Number Placeholder 5">
            <a:extLst>
              <a:ext uri="{FF2B5EF4-FFF2-40B4-BE49-F238E27FC236}">
                <a16:creationId xmlns:a16="http://schemas.microsoft.com/office/drawing/2014/main" id="{EEA352F8-675E-4ADA-8AF1-F706E2B3F21F}"/>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501FBC3-2E33-4CA9-AC3A-413F89F2AB30}"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977BC1A-A29E-4E71-93D4-9E63FF2D92D0}"/>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4">
            <a:extLst>
              <a:ext uri="{FF2B5EF4-FFF2-40B4-BE49-F238E27FC236}">
                <a16:creationId xmlns:a16="http://schemas.microsoft.com/office/drawing/2014/main" id="{D8A555BE-329C-4510-804B-52B71EAE4646}"/>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4" name="Slide Number Placeholder 5">
            <a:extLst>
              <a:ext uri="{FF2B5EF4-FFF2-40B4-BE49-F238E27FC236}">
                <a16:creationId xmlns:a16="http://schemas.microsoft.com/office/drawing/2014/main" id="{8ECCB5FF-072B-4ED9-AA9B-C489786FDC48}"/>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B8F8FFB-B21B-42A7-8A5F-74A0BE07B5AD}"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51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chemeClr val="accent6">
              <a:lumMod val="60000"/>
              <a:lumOff val="40000"/>
            </a:schemeClr>
          </a:solidFill>
        </p:spPr>
        <p:txBody>
          <a:bodyPr anchor="b"/>
          <a:lstStyle>
            <a:lvl1pPr>
              <a:defRPr sz="2400"/>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628E3318-1547-4679-ADEE-EA39BAA9C677}"/>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4">
            <a:extLst>
              <a:ext uri="{FF2B5EF4-FFF2-40B4-BE49-F238E27FC236}">
                <a16:creationId xmlns:a16="http://schemas.microsoft.com/office/drawing/2014/main" id="{8648659E-AE62-4A20-94F7-8E7BF1295D98}"/>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7" name="Slide Number Placeholder 5">
            <a:extLst>
              <a:ext uri="{FF2B5EF4-FFF2-40B4-BE49-F238E27FC236}">
                <a16:creationId xmlns:a16="http://schemas.microsoft.com/office/drawing/2014/main" id="{A6630D15-8E69-4B10-B709-D0E0452BE166}"/>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CF11C99-2379-4150-9611-BCF60701432B}"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2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chemeClr val="accent6">
              <a:lumMod val="60000"/>
              <a:lumOff val="40000"/>
            </a:schemeClr>
          </a:solidFill>
        </p:spPr>
        <p:txBody>
          <a:bodyPr anchor="b"/>
          <a:lstStyle>
            <a:lvl1pPr>
              <a:defRPr sz="2400"/>
            </a:lvl1pPr>
          </a:lstStyle>
          <a:p>
            <a:r>
              <a:rPr lang="en-US" dirty="0"/>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221CFF89-1CF4-4616-984F-628DFC1ABBFE}"/>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4">
            <a:extLst>
              <a:ext uri="{FF2B5EF4-FFF2-40B4-BE49-F238E27FC236}">
                <a16:creationId xmlns:a16="http://schemas.microsoft.com/office/drawing/2014/main" id="{BEABBD8B-E295-42FB-9F2D-254FE5F80EE6}"/>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7" name="Slide Number Placeholder 5">
            <a:extLst>
              <a:ext uri="{FF2B5EF4-FFF2-40B4-BE49-F238E27FC236}">
                <a16:creationId xmlns:a16="http://schemas.microsoft.com/office/drawing/2014/main" id="{A1FEC6FA-1B71-404B-A287-04C73DD17960}"/>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00ED125-8331-4F3C-BEE9-8AC16FBAED4F}"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810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p:spPr>
        <p:txBody>
          <a:bodyPr/>
          <a:lstStyle>
            <a:lvl1pPr>
              <a:defRPr b="1"/>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4B767-3EF7-4C51-9689-1AF9529F8A4C}"/>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95EDC4E-7F0D-4C17-BFA9-447059BBC998}"/>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6" name="Slide Number Placeholder 5">
            <a:extLst>
              <a:ext uri="{FF2B5EF4-FFF2-40B4-BE49-F238E27FC236}">
                <a16:creationId xmlns:a16="http://schemas.microsoft.com/office/drawing/2014/main" id="{FE84B701-0ABB-4E0D-8C01-B643A19F699A}"/>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5C06284-97EA-4A4E-8C2A-FC9649EFCB26}"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52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63E694E-4DC1-4167-ABA6-4D2B862A723D}"/>
              </a:ext>
            </a:extLst>
          </p:cNvPr>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FAEB1B1-07D5-42FE-8777-0B629ADA0C3B}"/>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566D293-44E1-4B60-A12D-F086855C502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40B4C69A-86F4-4BA3-8B5C-3639A0FF4CD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Ravi Prakash, U.T. Dallas</a:t>
            </a:r>
          </a:p>
        </p:txBody>
      </p:sp>
      <p:sp>
        <p:nvSpPr>
          <p:cNvPr id="6" name="Slide Number Placeholder 5">
            <a:extLst>
              <a:ext uri="{FF2B5EF4-FFF2-40B4-BE49-F238E27FC236}">
                <a16:creationId xmlns:a16="http://schemas.microsoft.com/office/drawing/2014/main" id="{C460078B-015A-4E20-B859-DA389DD9D7B5}"/>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EC21E8B-C567-4076-B89D-18D042BC2A20}" type="slidenum">
              <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descr="A picture containing plate, cup, clock&#10;&#10;Description automatically generated">
            <a:extLst>
              <a:ext uri="{FF2B5EF4-FFF2-40B4-BE49-F238E27FC236}">
                <a16:creationId xmlns:a16="http://schemas.microsoft.com/office/drawing/2014/main" id="{FC50D569-DAE8-49B4-9B43-914A14AB4B94}"/>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31618" y="136524"/>
            <a:ext cx="616527" cy="616527"/>
          </a:xfrm>
          <a:prstGeom prst="rect">
            <a:avLst/>
          </a:prstGeom>
        </p:spPr>
      </p:pic>
    </p:spTree>
    <p:extLst>
      <p:ext uri="{BB962C8B-B14F-4D97-AF65-F5344CB8AC3E}">
        <p14:creationId xmlns:p14="http://schemas.microsoft.com/office/powerpoint/2010/main" val="2150179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a:extLst>
              <a:ext uri="{FF2B5EF4-FFF2-40B4-BE49-F238E27FC236}">
                <a16:creationId xmlns:a16="http://schemas.microsoft.com/office/drawing/2014/main" id="{B17E10CC-AA22-4359-ABC1-0F1E34850DAD}"/>
              </a:ext>
            </a:extLst>
          </p:cNvPr>
          <p:cNvSpPr>
            <a:spLocks noGrp="1" noChangeArrowheads="1"/>
          </p:cNvSpPr>
          <p:nvPr>
            <p:ph type="title"/>
          </p:nvPr>
        </p:nvSpPr>
        <p:spPr/>
        <p:txBody>
          <a:bodyPr/>
          <a:lstStyle/>
          <a:p>
            <a:r>
              <a:rPr lang="en-US" altLang="en-US" sz="5400" dirty="0"/>
              <a:t>Multicasting in IP Networks</a:t>
            </a:r>
          </a:p>
        </p:txBody>
      </p:sp>
      <p:sp>
        <p:nvSpPr>
          <p:cNvPr id="3" name="Text Placeholder 2">
            <a:extLst>
              <a:ext uri="{FF2B5EF4-FFF2-40B4-BE49-F238E27FC236}">
                <a16:creationId xmlns:a16="http://schemas.microsoft.com/office/drawing/2014/main" id="{D81BE177-C0DB-46EF-8C34-F467774634C8}"/>
              </a:ext>
            </a:extLst>
          </p:cNvPr>
          <p:cNvSpPr>
            <a:spLocks noGrp="1"/>
          </p:cNvSpPr>
          <p:nvPr>
            <p:ph type="body" idx="1"/>
          </p:nvPr>
        </p:nvSpPr>
        <p:spPr/>
        <p:txBody>
          <a:bodyPr/>
          <a:lstStyle/>
          <a:p>
            <a:r>
              <a:rPr lang="en-US" sz="2800" b="1" dirty="0"/>
              <a:t>Ravi Prakash</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87014D11-7128-46AE-9826-B13C545660EE}"/>
              </a:ext>
            </a:extLst>
          </p:cNvPr>
          <p:cNvSpPr>
            <a:spLocks noGrp="1" noChangeArrowheads="1"/>
          </p:cNvSpPr>
          <p:nvPr>
            <p:ph type="title"/>
          </p:nvPr>
        </p:nvSpPr>
        <p:spPr/>
        <p:txBody>
          <a:bodyPr/>
          <a:lstStyle/>
          <a:p>
            <a:r>
              <a:rPr lang="en-US" altLang="en-US" sz="4000"/>
              <a:t>Core-Based Tree: Node Join</a:t>
            </a:r>
          </a:p>
        </p:txBody>
      </p:sp>
      <p:sp>
        <p:nvSpPr>
          <p:cNvPr id="257027" name="Rectangle 3">
            <a:extLst>
              <a:ext uri="{FF2B5EF4-FFF2-40B4-BE49-F238E27FC236}">
                <a16:creationId xmlns:a16="http://schemas.microsoft.com/office/drawing/2014/main" id="{E65630E8-CB8D-440D-9F0C-39207EFC1099}"/>
              </a:ext>
            </a:extLst>
          </p:cNvPr>
          <p:cNvSpPr>
            <a:spLocks noGrp="1" noChangeArrowheads="1"/>
          </p:cNvSpPr>
          <p:nvPr>
            <p:ph type="body" idx="1"/>
          </p:nvPr>
        </p:nvSpPr>
        <p:spPr/>
        <p:txBody>
          <a:bodyPr/>
          <a:lstStyle/>
          <a:p>
            <a:endParaRPr lang="en-US" altLang="en-US"/>
          </a:p>
        </p:txBody>
      </p:sp>
      <p:sp>
        <p:nvSpPr>
          <p:cNvPr id="257028" name="Oval 4">
            <a:extLst>
              <a:ext uri="{FF2B5EF4-FFF2-40B4-BE49-F238E27FC236}">
                <a16:creationId xmlns:a16="http://schemas.microsoft.com/office/drawing/2014/main" id="{EB148238-EE5B-428C-A315-82987A45082A}"/>
              </a:ext>
            </a:extLst>
          </p:cNvPr>
          <p:cNvSpPr>
            <a:spLocks noChangeArrowheads="1"/>
          </p:cNvSpPr>
          <p:nvPr/>
        </p:nvSpPr>
        <p:spPr bwMode="blackWhite">
          <a:xfrm>
            <a:off x="3032125" y="20358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A</a:t>
            </a:r>
          </a:p>
        </p:txBody>
      </p:sp>
      <p:sp>
        <p:nvSpPr>
          <p:cNvPr id="257030" name="Oval 6">
            <a:extLst>
              <a:ext uri="{FF2B5EF4-FFF2-40B4-BE49-F238E27FC236}">
                <a16:creationId xmlns:a16="http://schemas.microsoft.com/office/drawing/2014/main" id="{CC93AA25-F171-4FE6-98EC-A0B9BB359EE0}"/>
              </a:ext>
            </a:extLst>
          </p:cNvPr>
          <p:cNvSpPr>
            <a:spLocks noChangeArrowheads="1"/>
          </p:cNvSpPr>
          <p:nvPr/>
        </p:nvSpPr>
        <p:spPr bwMode="blackWhite">
          <a:xfrm>
            <a:off x="4371975" y="2939932"/>
            <a:ext cx="685800" cy="519351"/>
          </a:xfrm>
          <a:prstGeom prst="ellipse">
            <a:avLst/>
          </a:prstGeom>
          <a:solidFill>
            <a:schemeClr val="tx1"/>
          </a:solidFill>
          <a:ln w="635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solidFill>
                  <a:schemeClr val="bg2"/>
                </a:solidFill>
              </a:rPr>
              <a:t>B</a:t>
            </a:r>
          </a:p>
        </p:txBody>
      </p:sp>
      <p:sp>
        <p:nvSpPr>
          <p:cNvPr id="257031" name="Oval 7">
            <a:extLst>
              <a:ext uri="{FF2B5EF4-FFF2-40B4-BE49-F238E27FC236}">
                <a16:creationId xmlns:a16="http://schemas.microsoft.com/office/drawing/2014/main" id="{93CBACF6-2DCA-4C6F-A72E-A8EE71519FE6}"/>
              </a:ext>
            </a:extLst>
          </p:cNvPr>
          <p:cNvSpPr>
            <a:spLocks noChangeArrowheads="1"/>
          </p:cNvSpPr>
          <p:nvPr/>
        </p:nvSpPr>
        <p:spPr bwMode="blackWhite">
          <a:xfrm>
            <a:off x="5741988" y="16627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C</a:t>
            </a:r>
          </a:p>
        </p:txBody>
      </p:sp>
      <p:sp>
        <p:nvSpPr>
          <p:cNvPr id="257032" name="Oval 8">
            <a:extLst>
              <a:ext uri="{FF2B5EF4-FFF2-40B4-BE49-F238E27FC236}">
                <a16:creationId xmlns:a16="http://schemas.microsoft.com/office/drawing/2014/main" id="{07B81F5D-D9BC-4C9C-8CC1-B41A5B5987EF}"/>
              </a:ext>
            </a:extLst>
          </p:cNvPr>
          <p:cNvSpPr>
            <a:spLocks noChangeArrowheads="1"/>
          </p:cNvSpPr>
          <p:nvPr/>
        </p:nvSpPr>
        <p:spPr bwMode="blackWhite">
          <a:xfrm>
            <a:off x="7277100" y="2318425"/>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D</a:t>
            </a:r>
          </a:p>
        </p:txBody>
      </p:sp>
      <p:sp>
        <p:nvSpPr>
          <p:cNvPr id="257033" name="Oval 9">
            <a:extLst>
              <a:ext uri="{FF2B5EF4-FFF2-40B4-BE49-F238E27FC236}">
                <a16:creationId xmlns:a16="http://schemas.microsoft.com/office/drawing/2014/main" id="{D1576D48-EF60-4625-B5AF-B1AFB7F2F298}"/>
              </a:ext>
            </a:extLst>
          </p:cNvPr>
          <p:cNvSpPr>
            <a:spLocks noChangeArrowheads="1"/>
          </p:cNvSpPr>
          <p:nvPr/>
        </p:nvSpPr>
        <p:spPr bwMode="blackWhite">
          <a:xfrm>
            <a:off x="2851150" y="38884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F</a:t>
            </a:r>
          </a:p>
        </p:txBody>
      </p:sp>
      <p:sp>
        <p:nvSpPr>
          <p:cNvPr id="257034" name="Oval 10">
            <a:extLst>
              <a:ext uri="{FF2B5EF4-FFF2-40B4-BE49-F238E27FC236}">
                <a16:creationId xmlns:a16="http://schemas.microsoft.com/office/drawing/2014/main" id="{BA3214A4-624C-4077-87B8-2A7B28AB5C61}"/>
              </a:ext>
            </a:extLst>
          </p:cNvPr>
          <p:cNvSpPr>
            <a:spLocks noChangeArrowheads="1"/>
          </p:cNvSpPr>
          <p:nvPr/>
        </p:nvSpPr>
        <p:spPr bwMode="blackWhite">
          <a:xfrm>
            <a:off x="8902700" y="19469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E</a:t>
            </a:r>
          </a:p>
        </p:txBody>
      </p:sp>
      <p:sp>
        <p:nvSpPr>
          <p:cNvPr id="257035" name="Oval 11">
            <a:extLst>
              <a:ext uri="{FF2B5EF4-FFF2-40B4-BE49-F238E27FC236}">
                <a16:creationId xmlns:a16="http://schemas.microsoft.com/office/drawing/2014/main" id="{CE098A3F-234A-4FB4-A821-B84139A87162}"/>
              </a:ext>
            </a:extLst>
          </p:cNvPr>
          <p:cNvSpPr>
            <a:spLocks noChangeArrowheads="1"/>
          </p:cNvSpPr>
          <p:nvPr/>
        </p:nvSpPr>
        <p:spPr bwMode="blackWhite">
          <a:xfrm>
            <a:off x="6318250" y="34915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H</a:t>
            </a:r>
          </a:p>
        </p:txBody>
      </p:sp>
      <p:sp>
        <p:nvSpPr>
          <p:cNvPr id="257036" name="Oval 12">
            <a:extLst>
              <a:ext uri="{FF2B5EF4-FFF2-40B4-BE49-F238E27FC236}">
                <a16:creationId xmlns:a16="http://schemas.microsoft.com/office/drawing/2014/main" id="{B8C523F1-0590-422A-B98E-5034126C5A7F}"/>
              </a:ext>
            </a:extLst>
          </p:cNvPr>
          <p:cNvSpPr>
            <a:spLocks noChangeArrowheads="1"/>
          </p:cNvSpPr>
          <p:nvPr/>
        </p:nvSpPr>
        <p:spPr bwMode="blackWhite">
          <a:xfrm>
            <a:off x="4872038" y="42186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G</a:t>
            </a:r>
          </a:p>
        </p:txBody>
      </p:sp>
      <p:sp>
        <p:nvSpPr>
          <p:cNvPr id="257037" name="Oval 13">
            <a:extLst>
              <a:ext uri="{FF2B5EF4-FFF2-40B4-BE49-F238E27FC236}">
                <a16:creationId xmlns:a16="http://schemas.microsoft.com/office/drawing/2014/main" id="{DE3AFE9A-5198-4519-B98A-B3D2ECB814D9}"/>
              </a:ext>
            </a:extLst>
          </p:cNvPr>
          <p:cNvSpPr>
            <a:spLocks noChangeArrowheads="1"/>
          </p:cNvSpPr>
          <p:nvPr/>
        </p:nvSpPr>
        <p:spPr bwMode="blackWhite">
          <a:xfrm>
            <a:off x="7434263" y="42504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I</a:t>
            </a:r>
          </a:p>
        </p:txBody>
      </p:sp>
      <p:sp>
        <p:nvSpPr>
          <p:cNvPr id="257038" name="Oval 14">
            <a:extLst>
              <a:ext uri="{FF2B5EF4-FFF2-40B4-BE49-F238E27FC236}">
                <a16:creationId xmlns:a16="http://schemas.microsoft.com/office/drawing/2014/main" id="{37AFC4B6-CDB1-4362-A288-95AF4B725073}"/>
              </a:ext>
            </a:extLst>
          </p:cNvPr>
          <p:cNvSpPr>
            <a:spLocks noChangeArrowheads="1"/>
          </p:cNvSpPr>
          <p:nvPr/>
        </p:nvSpPr>
        <p:spPr bwMode="blackWhite">
          <a:xfrm>
            <a:off x="9072563" y="41615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J</a:t>
            </a:r>
          </a:p>
        </p:txBody>
      </p:sp>
      <p:sp>
        <p:nvSpPr>
          <p:cNvPr id="257039" name="Oval 15">
            <a:extLst>
              <a:ext uri="{FF2B5EF4-FFF2-40B4-BE49-F238E27FC236}">
                <a16:creationId xmlns:a16="http://schemas.microsoft.com/office/drawing/2014/main" id="{8E6D0E9C-44CB-4F47-8331-9BE572C3D839}"/>
              </a:ext>
            </a:extLst>
          </p:cNvPr>
          <p:cNvSpPr>
            <a:spLocks noChangeArrowheads="1"/>
          </p:cNvSpPr>
          <p:nvPr/>
        </p:nvSpPr>
        <p:spPr bwMode="blackWhite">
          <a:xfrm>
            <a:off x="8043863" y="56410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L</a:t>
            </a:r>
          </a:p>
        </p:txBody>
      </p:sp>
      <p:sp>
        <p:nvSpPr>
          <p:cNvPr id="257040" name="Oval 16">
            <a:extLst>
              <a:ext uri="{FF2B5EF4-FFF2-40B4-BE49-F238E27FC236}">
                <a16:creationId xmlns:a16="http://schemas.microsoft.com/office/drawing/2014/main" id="{DF6C4031-1CDD-4D4A-9FA1-6C6772503637}"/>
              </a:ext>
            </a:extLst>
          </p:cNvPr>
          <p:cNvSpPr>
            <a:spLocks noChangeArrowheads="1"/>
          </p:cNvSpPr>
          <p:nvPr/>
        </p:nvSpPr>
        <p:spPr bwMode="blackWhite">
          <a:xfrm>
            <a:off x="6416675" y="56172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K</a:t>
            </a:r>
          </a:p>
        </p:txBody>
      </p:sp>
      <p:cxnSp>
        <p:nvCxnSpPr>
          <p:cNvPr id="257041" name="AutoShape 17">
            <a:extLst>
              <a:ext uri="{FF2B5EF4-FFF2-40B4-BE49-F238E27FC236}">
                <a16:creationId xmlns:a16="http://schemas.microsoft.com/office/drawing/2014/main" id="{AA4F4DFE-88F2-48E9-A66E-2B343CDBC722}"/>
              </a:ext>
            </a:extLst>
          </p:cNvPr>
          <p:cNvCxnSpPr>
            <a:cxnSpLocks noChangeShapeType="1"/>
            <a:stCxn id="257030" idx="6"/>
            <a:endCxn id="257035" idx="2"/>
          </p:cNvCxnSpPr>
          <p:nvPr/>
        </p:nvCxnSpPr>
        <p:spPr bwMode="blackWhite">
          <a:xfrm>
            <a:off x="5057776" y="3199607"/>
            <a:ext cx="1260475" cy="55165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3" name="AutoShape 19">
            <a:extLst>
              <a:ext uri="{FF2B5EF4-FFF2-40B4-BE49-F238E27FC236}">
                <a16:creationId xmlns:a16="http://schemas.microsoft.com/office/drawing/2014/main" id="{A9FDF88C-D9AD-4029-A0FF-2126070752F0}"/>
              </a:ext>
            </a:extLst>
          </p:cNvPr>
          <p:cNvCxnSpPr>
            <a:cxnSpLocks noChangeShapeType="1"/>
            <a:stCxn id="257028" idx="5"/>
            <a:endCxn id="257030" idx="1"/>
          </p:cNvCxnSpPr>
          <p:nvPr/>
        </p:nvCxnSpPr>
        <p:spPr bwMode="blackWhite">
          <a:xfrm>
            <a:off x="3617492" y="2479144"/>
            <a:ext cx="854916" cy="53684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4" name="AutoShape 20">
            <a:extLst>
              <a:ext uri="{FF2B5EF4-FFF2-40B4-BE49-F238E27FC236}">
                <a16:creationId xmlns:a16="http://schemas.microsoft.com/office/drawing/2014/main" id="{C5069B38-3693-44EE-8B19-437F8A310215}"/>
              </a:ext>
            </a:extLst>
          </p:cNvPr>
          <p:cNvCxnSpPr>
            <a:cxnSpLocks noChangeShapeType="1"/>
            <a:stCxn id="257033" idx="7"/>
            <a:endCxn id="257030" idx="3"/>
          </p:cNvCxnSpPr>
          <p:nvPr/>
        </p:nvCxnSpPr>
        <p:spPr bwMode="blackWhite">
          <a:xfrm flipV="1">
            <a:off x="3436518" y="3383225"/>
            <a:ext cx="1035891" cy="581294"/>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5" name="AutoShape 21">
            <a:extLst>
              <a:ext uri="{FF2B5EF4-FFF2-40B4-BE49-F238E27FC236}">
                <a16:creationId xmlns:a16="http://schemas.microsoft.com/office/drawing/2014/main" id="{EBA7118D-436D-43D1-B101-0B80E727C454}"/>
              </a:ext>
            </a:extLst>
          </p:cNvPr>
          <p:cNvCxnSpPr>
            <a:cxnSpLocks noChangeShapeType="1"/>
            <a:stCxn id="257030" idx="4"/>
            <a:endCxn id="257036" idx="1"/>
          </p:cNvCxnSpPr>
          <p:nvPr/>
        </p:nvCxnSpPr>
        <p:spPr bwMode="blackWhite">
          <a:xfrm>
            <a:off x="4714875" y="3459283"/>
            <a:ext cx="257596" cy="83543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6" name="AutoShape 22">
            <a:extLst>
              <a:ext uri="{FF2B5EF4-FFF2-40B4-BE49-F238E27FC236}">
                <a16:creationId xmlns:a16="http://schemas.microsoft.com/office/drawing/2014/main" id="{5AA1D49F-3615-4AEB-AD8F-E0BB4D6D8A1E}"/>
              </a:ext>
            </a:extLst>
          </p:cNvPr>
          <p:cNvCxnSpPr>
            <a:cxnSpLocks noChangeShapeType="1"/>
            <a:stCxn id="257030" idx="7"/>
            <a:endCxn id="257031" idx="3"/>
          </p:cNvCxnSpPr>
          <p:nvPr/>
        </p:nvCxnSpPr>
        <p:spPr bwMode="blackWhite">
          <a:xfrm flipV="1">
            <a:off x="4957343" y="2106082"/>
            <a:ext cx="885079" cy="90990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8" name="AutoShape 24">
            <a:extLst>
              <a:ext uri="{FF2B5EF4-FFF2-40B4-BE49-F238E27FC236}">
                <a16:creationId xmlns:a16="http://schemas.microsoft.com/office/drawing/2014/main" id="{5A66913B-6EA3-4C30-9A3C-5EE126F82B19}"/>
              </a:ext>
            </a:extLst>
          </p:cNvPr>
          <p:cNvCxnSpPr>
            <a:cxnSpLocks noChangeShapeType="1"/>
            <a:stCxn id="257035" idx="7"/>
            <a:endCxn id="257032" idx="3"/>
          </p:cNvCxnSpPr>
          <p:nvPr/>
        </p:nvCxnSpPr>
        <p:spPr bwMode="blackWhite">
          <a:xfrm flipV="1">
            <a:off x="6903617" y="2761718"/>
            <a:ext cx="473916" cy="80592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9" name="AutoShape 25">
            <a:extLst>
              <a:ext uri="{FF2B5EF4-FFF2-40B4-BE49-F238E27FC236}">
                <a16:creationId xmlns:a16="http://schemas.microsoft.com/office/drawing/2014/main" id="{C030BE07-C622-43F0-9183-9B532F0D6F26}"/>
              </a:ext>
            </a:extLst>
          </p:cNvPr>
          <p:cNvCxnSpPr>
            <a:cxnSpLocks noChangeShapeType="1"/>
            <a:stCxn id="257032" idx="6"/>
            <a:endCxn id="257034" idx="3"/>
          </p:cNvCxnSpPr>
          <p:nvPr/>
        </p:nvCxnSpPr>
        <p:spPr bwMode="blackWhite">
          <a:xfrm flipV="1">
            <a:off x="7962901" y="2390244"/>
            <a:ext cx="1040233" cy="18785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0" name="AutoShape 26">
            <a:extLst>
              <a:ext uri="{FF2B5EF4-FFF2-40B4-BE49-F238E27FC236}">
                <a16:creationId xmlns:a16="http://schemas.microsoft.com/office/drawing/2014/main" id="{453D1BC5-4E93-430B-82CF-9609B8C26B97}"/>
              </a:ext>
            </a:extLst>
          </p:cNvPr>
          <p:cNvCxnSpPr>
            <a:cxnSpLocks noChangeShapeType="1"/>
            <a:stCxn id="257035" idx="5"/>
            <a:endCxn id="257037" idx="1"/>
          </p:cNvCxnSpPr>
          <p:nvPr/>
        </p:nvCxnSpPr>
        <p:spPr bwMode="blackWhite">
          <a:xfrm>
            <a:off x="6903618" y="3934881"/>
            <a:ext cx="631079" cy="39158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1" name="AutoShape 27">
            <a:extLst>
              <a:ext uri="{FF2B5EF4-FFF2-40B4-BE49-F238E27FC236}">
                <a16:creationId xmlns:a16="http://schemas.microsoft.com/office/drawing/2014/main" id="{04FC4EE2-4A9C-4CF1-A178-EBC327516810}"/>
              </a:ext>
            </a:extLst>
          </p:cNvPr>
          <p:cNvCxnSpPr>
            <a:cxnSpLocks noChangeShapeType="1"/>
            <a:stCxn id="257037" idx="6"/>
            <a:endCxn id="257038" idx="2"/>
          </p:cNvCxnSpPr>
          <p:nvPr/>
        </p:nvCxnSpPr>
        <p:spPr bwMode="blackWhite">
          <a:xfrm flipV="1">
            <a:off x="8120063" y="4421188"/>
            <a:ext cx="952500" cy="8890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2" name="AutoShape 28">
            <a:extLst>
              <a:ext uri="{FF2B5EF4-FFF2-40B4-BE49-F238E27FC236}">
                <a16:creationId xmlns:a16="http://schemas.microsoft.com/office/drawing/2014/main" id="{82CE6F1A-BF17-416D-BD2E-277EE15A84D7}"/>
              </a:ext>
            </a:extLst>
          </p:cNvPr>
          <p:cNvCxnSpPr>
            <a:cxnSpLocks noChangeShapeType="1"/>
            <a:stCxn id="257037" idx="3"/>
            <a:endCxn id="257040" idx="7"/>
          </p:cNvCxnSpPr>
          <p:nvPr/>
        </p:nvCxnSpPr>
        <p:spPr bwMode="blackWhite">
          <a:xfrm flipH="1">
            <a:off x="7002042" y="4693706"/>
            <a:ext cx="532654" cy="99960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3" name="AutoShape 29">
            <a:extLst>
              <a:ext uri="{FF2B5EF4-FFF2-40B4-BE49-F238E27FC236}">
                <a16:creationId xmlns:a16="http://schemas.microsoft.com/office/drawing/2014/main" id="{BE1056BF-EC7F-4D77-9964-43F487701CCA}"/>
              </a:ext>
            </a:extLst>
          </p:cNvPr>
          <p:cNvCxnSpPr>
            <a:cxnSpLocks noChangeShapeType="1"/>
            <a:stCxn id="257040" idx="6"/>
            <a:endCxn id="257039" idx="2"/>
          </p:cNvCxnSpPr>
          <p:nvPr/>
        </p:nvCxnSpPr>
        <p:spPr bwMode="blackWhite">
          <a:xfrm>
            <a:off x="7102475" y="5876926"/>
            <a:ext cx="941388" cy="23813"/>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7055" name="Line 31">
            <a:extLst>
              <a:ext uri="{FF2B5EF4-FFF2-40B4-BE49-F238E27FC236}">
                <a16:creationId xmlns:a16="http://schemas.microsoft.com/office/drawing/2014/main" id="{F366794D-32E4-4C97-9B64-9A4EAC65FBFC}"/>
              </a:ext>
            </a:extLst>
          </p:cNvPr>
          <p:cNvSpPr>
            <a:spLocks noChangeShapeType="1"/>
          </p:cNvSpPr>
          <p:nvPr/>
        </p:nvSpPr>
        <p:spPr bwMode="blackWhite">
          <a:xfrm flipH="1">
            <a:off x="8401051" y="2730501"/>
            <a:ext cx="523875" cy="4921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57056" name="Line 32">
            <a:extLst>
              <a:ext uri="{FF2B5EF4-FFF2-40B4-BE49-F238E27FC236}">
                <a16:creationId xmlns:a16="http://schemas.microsoft.com/office/drawing/2014/main" id="{413D3D0A-E4D1-4C15-8BA7-66B8E9E46E5A}"/>
              </a:ext>
            </a:extLst>
          </p:cNvPr>
          <p:cNvSpPr>
            <a:spLocks noChangeShapeType="1"/>
          </p:cNvSpPr>
          <p:nvPr/>
        </p:nvSpPr>
        <p:spPr bwMode="blackWhite">
          <a:xfrm flipH="1">
            <a:off x="7132639" y="3035300"/>
            <a:ext cx="365125" cy="54768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57057" name="Line 33">
            <a:extLst>
              <a:ext uri="{FF2B5EF4-FFF2-40B4-BE49-F238E27FC236}">
                <a16:creationId xmlns:a16="http://schemas.microsoft.com/office/drawing/2014/main" id="{CBF142A1-DCD0-45F9-9AC5-7C33078E5F7B}"/>
              </a:ext>
            </a:extLst>
          </p:cNvPr>
          <p:cNvSpPr>
            <a:spLocks noChangeShapeType="1"/>
          </p:cNvSpPr>
          <p:nvPr/>
        </p:nvSpPr>
        <p:spPr bwMode="blackWhite">
          <a:xfrm flipH="1">
            <a:off x="8242301" y="4645026"/>
            <a:ext cx="474663" cy="6032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57058" name="Line 34">
            <a:extLst>
              <a:ext uri="{FF2B5EF4-FFF2-40B4-BE49-F238E27FC236}">
                <a16:creationId xmlns:a16="http://schemas.microsoft.com/office/drawing/2014/main" id="{9BEB11E3-7E99-4E4D-85DF-AF7381C8F9D5}"/>
              </a:ext>
            </a:extLst>
          </p:cNvPr>
          <p:cNvSpPr>
            <a:spLocks noChangeShapeType="1"/>
          </p:cNvSpPr>
          <p:nvPr/>
        </p:nvSpPr>
        <p:spPr bwMode="blackWhite">
          <a:xfrm flipH="1" flipV="1">
            <a:off x="6765926" y="4303713"/>
            <a:ext cx="390525" cy="19526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57059" name="Line 35">
            <a:extLst>
              <a:ext uri="{FF2B5EF4-FFF2-40B4-BE49-F238E27FC236}">
                <a16:creationId xmlns:a16="http://schemas.microsoft.com/office/drawing/2014/main" id="{4D5D714F-9A14-4143-99C7-4F6EC53CE8B8}"/>
              </a:ext>
            </a:extLst>
          </p:cNvPr>
          <p:cNvSpPr>
            <a:spLocks noChangeShapeType="1"/>
          </p:cNvSpPr>
          <p:nvPr/>
        </p:nvSpPr>
        <p:spPr bwMode="blackWhite">
          <a:xfrm flipV="1">
            <a:off x="6924676" y="4840288"/>
            <a:ext cx="366713" cy="51276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57060" name="Line 36">
            <a:extLst>
              <a:ext uri="{FF2B5EF4-FFF2-40B4-BE49-F238E27FC236}">
                <a16:creationId xmlns:a16="http://schemas.microsoft.com/office/drawing/2014/main" id="{09F847D9-AD7F-48AD-891C-889120DF4D70}"/>
              </a:ext>
            </a:extLst>
          </p:cNvPr>
          <p:cNvSpPr>
            <a:spLocks noChangeShapeType="1"/>
          </p:cNvSpPr>
          <p:nvPr/>
        </p:nvSpPr>
        <p:spPr bwMode="blackWhite">
          <a:xfrm flipH="1">
            <a:off x="7302501" y="6022975"/>
            <a:ext cx="549275"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57063" name="Text Box 39">
            <a:extLst>
              <a:ext uri="{FF2B5EF4-FFF2-40B4-BE49-F238E27FC236}">
                <a16:creationId xmlns:a16="http://schemas.microsoft.com/office/drawing/2014/main" id="{85FE1041-07B1-4942-8F8F-167183FEF65E}"/>
              </a:ext>
            </a:extLst>
          </p:cNvPr>
          <p:cNvSpPr txBox="1">
            <a:spLocks noChangeArrowheads="1"/>
          </p:cNvSpPr>
          <p:nvPr/>
        </p:nvSpPr>
        <p:spPr bwMode="blackWhite">
          <a:xfrm>
            <a:off x="9024939" y="1506538"/>
            <a:ext cx="5950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Join</a:t>
            </a:r>
          </a:p>
        </p:txBody>
      </p:sp>
      <p:sp>
        <p:nvSpPr>
          <p:cNvPr id="257064" name="Text Box 40">
            <a:extLst>
              <a:ext uri="{FF2B5EF4-FFF2-40B4-BE49-F238E27FC236}">
                <a16:creationId xmlns:a16="http://schemas.microsoft.com/office/drawing/2014/main" id="{15D2BAEE-2A29-46D6-A247-1E01A5A20EF3}"/>
              </a:ext>
            </a:extLst>
          </p:cNvPr>
          <p:cNvSpPr txBox="1">
            <a:spLocks noChangeArrowheads="1"/>
          </p:cNvSpPr>
          <p:nvPr/>
        </p:nvSpPr>
        <p:spPr bwMode="blackWhite">
          <a:xfrm>
            <a:off x="9274176" y="3730625"/>
            <a:ext cx="5950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Join</a:t>
            </a:r>
          </a:p>
        </p:txBody>
      </p:sp>
      <p:sp>
        <p:nvSpPr>
          <p:cNvPr id="257065" name="Text Box 41">
            <a:extLst>
              <a:ext uri="{FF2B5EF4-FFF2-40B4-BE49-F238E27FC236}">
                <a16:creationId xmlns:a16="http://schemas.microsoft.com/office/drawing/2014/main" id="{AEDB976F-FE95-4871-8512-9B590A73CFC3}"/>
              </a:ext>
            </a:extLst>
          </p:cNvPr>
          <p:cNvSpPr txBox="1">
            <a:spLocks noChangeArrowheads="1"/>
          </p:cNvSpPr>
          <p:nvPr/>
        </p:nvSpPr>
        <p:spPr bwMode="blackWhite">
          <a:xfrm>
            <a:off x="5989639" y="6011863"/>
            <a:ext cx="5950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Join</a:t>
            </a:r>
          </a:p>
        </p:txBody>
      </p:sp>
      <p:sp>
        <p:nvSpPr>
          <p:cNvPr id="257066" name="Text Box 42">
            <a:extLst>
              <a:ext uri="{FF2B5EF4-FFF2-40B4-BE49-F238E27FC236}">
                <a16:creationId xmlns:a16="http://schemas.microsoft.com/office/drawing/2014/main" id="{0A2D7C92-355E-4194-8AE0-FC247F8FECE9}"/>
              </a:ext>
            </a:extLst>
          </p:cNvPr>
          <p:cNvSpPr txBox="1">
            <a:spLocks noChangeArrowheads="1"/>
          </p:cNvSpPr>
          <p:nvPr/>
        </p:nvSpPr>
        <p:spPr bwMode="blackWhite">
          <a:xfrm>
            <a:off x="8629651" y="5978525"/>
            <a:ext cx="5950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Join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57032"/>
                                        </p:tgtEl>
                                        <p:attrNameLst>
                                          <p:attrName>style.opacity</p:attrName>
                                        </p:attrNameLst>
                                      </p:cBhvr>
                                      <p:to>
                                        <p:strVal val="0.5"/>
                                      </p:to>
                                    </p:set>
                                    <p:animEffect filter="image" prLst="opacity: 0.5">
                                      <p:cBhvr rctx="IE">
                                        <p:cTn id="7" dur="indefinite"/>
                                        <p:tgtEl>
                                          <p:spTgt spid="257032"/>
                                        </p:tgtEl>
                                      </p:cBhvr>
                                    </p:animEffect>
                                  </p:childTnLst>
                                </p:cTn>
                              </p:par>
                              <p:par>
                                <p:cTn id="8" presetID="9" presetClass="emph" presetSubtype="0" nodeType="withEffect">
                                  <p:stCondLst>
                                    <p:cond delay="0"/>
                                  </p:stCondLst>
                                  <p:childTnLst>
                                    <p:set>
                                      <p:cBhvr rctx="PPT">
                                        <p:cTn id="9" dur="indefinite"/>
                                        <p:tgtEl>
                                          <p:spTgt spid="257048"/>
                                        </p:tgtEl>
                                        <p:attrNameLst>
                                          <p:attrName>style.opacity</p:attrName>
                                        </p:attrNameLst>
                                      </p:cBhvr>
                                      <p:to>
                                        <p:strVal val="0.5"/>
                                      </p:to>
                                    </p:set>
                                    <p:animEffect filter="image" prLst="opacity: 0.5">
                                      <p:cBhvr rctx="IE">
                                        <p:cTn id="10" dur="indefinite"/>
                                        <p:tgtEl>
                                          <p:spTgt spid="257048"/>
                                        </p:tgtEl>
                                      </p:cBhvr>
                                    </p:animEffect>
                                  </p:childTnLst>
                                </p:cTn>
                              </p:par>
                              <p:par>
                                <p:cTn id="11" presetID="9" presetClass="emph" presetSubtype="0" nodeType="withEffect">
                                  <p:stCondLst>
                                    <p:cond delay="0"/>
                                  </p:stCondLst>
                                  <p:childTnLst>
                                    <p:set>
                                      <p:cBhvr rctx="PPT">
                                        <p:cTn id="12" dur="indefinite"/>
                                        <p:tgtEl>
                                          <p:spTgt spid="257049"/>
                                        </p:tgtEl>
                                        <p:attrNameLst>
                                          <p:attrName>style.opacity</p:attrName>
                                        </p:attrNameLst>
                                      </p:cBhvr>
                                      <p:to>
                                        <p:strVal val="0.5"/>
                                      </p:to>
                                    </p:set>
                                    <p:animEffect filter="image" prLst="opacity: 0.5">
                                      <p:cBhvr rctx="IE">
                                        <p:cTn id="13" dur="indefinite"/>
                                        <p:tgtEl>
                                          <p:spTgt spid="257049"/>
                                        </p:tgtEl>
                                      </p:cBhvr>
                                    </p:animEffect>
                                  </p:childTnLst>
                                </p:cTn>
                              </p:par>
                              <p:par>
                                <p:cTn id="14" presetID="9" presetClass="emph" presetSubtype="0" grpId="0" nodeType="withEffect">
                                  <p:stCondLst>
                                    <p:cond delay="0"/>
                                  </p:stCondLst>
                                  <p:childTnLst>
                                    <p:set>
                                      <p:cBhvr rctx="PPT">
                                        <p:cTn id="15" dur="indefinite"/>
                                        <p:tgtEl>
                                          <p:spTgt spid="257034"/>
                                        </p:tgtEl>
                                        <p:attrNameLst>
                                          <p:attrName>style.opacity</p:attrName>
                                        </p:attrNameLst>
                                      </p:cBhvr>
                                      <p:to>
                                        <p:strVal val="0.5"/>
                                      </p:to>
                                    </p:set>
                                    <p:animEffect filter="image" prLst="opacity: 0.5">
                                      <p:cBhvr rctx="IE">
                                        <p:cTn id="16" dur="indefinite"/>
                                        <p:tgtEl>
                                          <p:spTgt spid="257034"/>
                                        </p:tgtEl>
                                      </p:cBhvr>
                                    </p:animEffect>
                                  </p:childTnLst>
                                </p:cTn>
                              </p:par>
                              <p:par>
                                <p:cTn id="17" presetID="9" presetClass="emph" presetSubtype="0" grpId="0" nodeType="withEffect">
                                  <p:stCondLst>
                                    <p:cond delay="0"/>
                                  </p:stCondLst>
                                  <p:childTnLst>
                                    <p:set>
                                      <p:cBhvr rctx="PPT">
                                        <p:cTn id="18" dur="indefinite"/>
                                        <p:tgtEl>
                                          <p:spTgt spid="257037"/>
                                        </p:tgtEl>
                                        <p:attrNameLst>
                                          <p:attrName>style.opacity</p:attrName>
                                        </p:attrNameLst>
                                      </p:cBhvr>
                                      <p:to>
                                        <p:strVal val="0.5"/>
                                      </p:to>
                                    </p:set>
                                    <p:animEffect filter="image" prLst="opacity: 0.5">
                                      <p:cBhvr rctx="IE">
                                        <p:cTn id="19" dur="indefinite"/>
                                        <p:tgtEl>
                                          <p:spTgt spid="257037"/>
                                        </p:tgtEl>
                                      </p:cBhvr>
                                    </p:animEffect>
                                  </p:childTnLst>
                                </p:cTn>
                              </p:par>
                              <p:par>
                                <p:cTn id="20" presetID="9" presetClass="emph" presetSubtype="0" nodeType="withEffect">
                                  <p:stCondLst>
                                    <p:cond delay="0"/>
                                  </p:stCondLst>
                                  <p:childTnLst>
                                    <p:set>
                                      <p:cBhvr rctx="PPT">
                                        <p:cTn id="21" dur="indefinite"/>
                                        <p:tgtEl>
                                          <p:spTgt spid="257051"/>
                                        </p:tgtEl>
                                        <p:attrNameLst>
                                          <p:attrName>style.opacity</p:attrName>
                                        </p:attrNameLst>
                                      </p:cBhvr>
                                      <p:to>
                                        <p:strVal val="0.5"/>
                                      </p:to>
                                    </p:set>
                                    <p:animEffect filter="image" prLst="opacity: 0.5">
                                      <p:cBhvr rctx="IE">
                                        <p:cTn id="22" dur="indefinite"/>
                                        <p:tgtEl>
                                          <p:spTgt spid="257051"/>
                                        </p:tgtEl>
                                      </p:cBhvr>
                                    </p:animEffect>
                                  </p:childTnLst>
                                </p:cTn>
                              </p:par>
                              <p:par>
                                <p:cTn id="23" presetID="9" presetClass="emph" presetSubtype="0" nodeType="withEffect">
                                  <p:stCondLst>
                                    <p:cond delay="0"/>
                                  </p:stCondLst>
                                  <p:childTnLst>
                                    <p:set>
                                      <p:cBhvr rctx="PPT">
                                        <p:cTn id="24" dur="indefinite"/>
                                        <p:tgtEl>
                                          <p:spTgt spid="257050"/>
                                        </p:tgtEl>
                                        <p:attrNameLst>
                                          <p:attrName>style.opacity</p:attrName>
                                        </p:attrNameLst>
                                      </p:cBhvr>
                                      <p:to>
                                        <p:strVal val="0.5"/>
                                      </p:to>
                                    </p:set>
                                    <p:animEffect filter="image" prLst="opacity: 0.5">
                                      <p:cBhvr rctx="IE">
                                        <p:cTn id="25" dur="indefinite"/>
                                        <p:tgtEl>
                                          <p:spTgt spid="257050"/>
                                        </p:tgtEl>
                                      </p:cBhvr>
                                    </p:animEffect>
                                  </p:childTnLst>
                                </p:cTn>
                              </p:par>
                              <p:par>
                                <p:cTn id="26" presetID="9" presetClass="emph" presetSubtype="0" grpId="0" nodeType="withEffect">
                                  <p:stCondLst>
                                    <p:cond delay="0"/>
                                  </p:stCondLst>
                                  <p:childTnLst>
                                    <p:set>
                                      <p:cBhvr rctx="PPT">
                                        <p:cTn id="27" dur="indefinite"/>
                                        <p:tgtEl>
                                          <p:spTgt spid="257038"/>
                                        </p:tgtEl>
                                        <p:attrNameLst>
                                          <p:attrName>style.opacity</p:attrName>
                                        </p:attrNameLst>
                                      </p:cBhvr>
                                      <p:to>
                                        <p:strVal val="0.5"/>
                                      </p:to>
                                    </p:set>
                                    <p:animEffect filter="image" prLst="opacity: 0.5">
                                      <p:cBhvr rctx="IE">
                                        <p:cTn id="28" dur="indefinite"/>
                                        <p:tgtEl>
                                          <p:spTgt spid="257038"/>
                                        </p:tgtEl>
                                      </p:cBhvr>
                                    </p:animEffect>
                                  </p:childTnLst>
                                </p:cTn>
                              </p:par>
                              <p:par>
                                <p:cTn id="29" presetID="9" presetClass="emph" presetSubtype="0" nodeType="withEffect">
                                  <p:stCondLst>
                                    <p:cond delay="0"/>
                                  </p:stCondLst>
                                  <p:childTnLst>
                                    <p:set>
                                      <p:cBhvr rctx="PPT">
                                        <p:cTn id="30" dur="indefinite"/>
                                        <p:tgtEl>
                                          <p:spTgt spid="257052"/>
                                        </p:tgtEl>
                                        <p:attrNameLst>
                                          <p:attrName>style.opacity</p:attrName>
                                        </p:attrNameLst>
                                      </p:cBhvr>
                                      <p:to>
                                        <p:strVal val="0.5"/>
                                      </p:to>
                                    </p:set>
                                    <p:animEffect filter="image" prLst="opacity: 0.5">
                                      <p:cBhvr rctx="IE">
                                        <p:cTn id="31" dur="indefinite"/>
                                        <p:tgtEl>
                                          <p:spTgt spid="257052"/>
                                        </p:tgtEl>
                                      </p:cBhvr>
                                    </p:animEffect>
                                  </p:childTnLst>
                                </p:cTn>
                              </p:par>
                              <p:par>
                                <p:cTn id="32" presetID="9" presetClass="emph" presetSubtype="0" grpId="0" nodeType="withEffect">
                                  <p:stCondLst>
                                    <p:cond delay="0"/>
                                  </p:stCondLst>
                                  <p:childTnLst>
                                    <p:set>
                                      <p:cBhvr rctx="PPT">
                                        <p:cTn id="33" dur="indefinite"/>
                                        <p:tgtEl>
                                          <p:spTgt spid="257040"/>
                                        </p:tgtEl>
                                        <p:attrNameLst>
                                          <p:attrName>style.opacity</p:attrName>
                                        </p:attrNameLst>
                                      </p:cBhvr>
                                      <p:to>
                                        <p:strVal val="0.5"/>
                                      </p:to>
                                    </p:set>
                                    <p:animEffect filter="image" prLst="opacity: 0.5">
                                      <p:cBhvr rctx="IE">
                                        <p:cTn id="34" dur="indefinite"/>
                                        <p:tgtEl>
                                          <p:spTgt spid="257040"/>
                                        </p:tgtEl>
                                      </p:cBhvr>
                                    </p:animEffect>
                                  </p:childTnLst>
                                </p:cTn>
                              </p:par>
                              <p:par>
                                <p:cTn id="35" presetID="9" presetClass="emph" presetSubtype="0" nodeType="withEffect">
                                  <p:stCondLst>
                                    <p:cond delay="0"/>
                                  </p:stCondLst>
                                  <p:childTnLst>
                                    <p:set>
                                      <p:cBhvr rctx="PPT">
                                        <p:cTn id="36" dur="indefinite"/>
                                        <p:tgtEl>
                                          <p:spTgt spid="257053"/>
                                        </p:tgtEl>
                                        <p:attrNameLst>
                                          <p:attrName>style.opacity</p:attrName>
                                        </p:attrNameLst>
                                      </p:cBhvr>
                                      <p:to>
                                        <p:strVal val="0.5"/>
                                      </p:to>
                                    </p:set>
                                    <p:animEffect filter="image" prLst="opacity: 0.5">
                                      <p:cBhvr rctx="IE">
                                        <p:cTn id="37" dur="indefinite"/>
                                        <p:tgtEl>
                                          <p:spTgt spid="257053"/>
                                        </p:tgtEl>
                                      </p:cBhvr>
                                    </p:animEffect>
                                  </p:childTnLst>
                                </p:cTn>
                              </p:par>
                              <p:par>
                                <p:cTn id="38" presetID="9" presetClass="emph" presetSubtype="0" grpId="0" nodeType="withEffect">
                                  <p:stCondLst>
                                    <p:cond delay="0"/>
                                  </p:stCondLst>
                                  <p:childTnLst>
                                    <p:set>
                                      <p:cBhvr rctx="PPT">
                                        <p:cTn id="39" dur="indefinite"/>
                                        <p:tgtEl>
                                          <p:spTgt spid="257039"/>
                                        </p:tgtEl>
                                        <p:attrNameLst>
                                          <p:attrName>style.opacity</p:attrName>
                                        </p:attrNameLst>
                                      </p:cBhvr>
                                      <p:to>
                                        <p:strVal val="0.5"/>
                                      </p:to>
                                    </p:set>
                                    <p:animEffect filter="image" prLst="opacity: 0.5">
                                      <p:cBhvr rctx="IE">
                                        <p:cTn id="40" dur="indefinite"/>
                                        <p:tgtEl>
                                          <p:spTgt spid="25703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mph" presetSubtype="0" grpId="1" nodeType="clickEffect">
                                  <p:stCondLst>
                                    <p:cond delay="0"/>
                                  </p:stCondLst>
                                  <p:childTnLst>
                                    <p:set>
                                      <p:cBhvr rctx="PPT">
                                        <p:cTn id="44" dur="indefinite"/>
                                        <p:tgtEl>
                                          <p:spTgt spid="257034"/>
                                        </p:tgtEl>
                                        <p:attrNameLst>
                                          <p:attrName>style.opacity</p:attrName>
                                        </p:attrNameLst>
                                      </p:cBhvr>
                                      <p:to>
                                        <p:strVal val="1"/>
                                      </p:to>
                                    </p:set>
                                    <p:animEffect filter="image" prLst="opacity: 1">
                                      <p:cBhvr rctx="IE">
                                        <p:cTn id="45" dur="indefinite"/>
                                        <p:tgtEl>
                                          <p:spTgt spid="257034"/>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257063"/>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257055"/>
                                        </p:tgtEl>
                                        <p:attrNameLst>
                                          <p:attrName>style.visibility</p:attrName>
                                        </p:attrNameLst>
                                      </p:cBhvr>
                                      <p:to>
                                        <p:strVal val="visible"/>
                                      </p:to>
                                    </p:set>
                                    <p:animEffect transition="in" filter="fade">
                                      <p:cBhvr>
                                        <p:cTn id="52" dur="2000"/>
                                        <p:tgtEl>
                                          <p:spTgt spid="257055"/>
                                        </p:tgtEl>
                                      </p:cBhvr>
                                    </p:animEffect>
                                  </p:childTnLst>
                                </p:cTn>
                              </p:par>
                            </p:childTnLst>
                          </p:cTn>
                        </p:par>
                        <p:par>
                          <p:cTn id="53" fill="hold" nodeType="afterGroup">
                            <p:stCondLst>
                              <p:cond delay="2000"/>
                            </p:stCondLst>
                            <p:childTnLst>
                              <p:par>
                                <p:cTn id="54" presetID="9" presetClass="emph" presetSubtype="0" nodeType="afterEffect">
                                  <p:stCondLst>
                                    <p:cond delay="0"/>
                                  </p:stCondLst>
                                  <p:childTnLst>
                                    <p:set>
                                      <p:cBhvr rctx="PPT">
                                        <p:cTn id="55" dur="indefinite"/>
                                        <p:tgtEl>
                                          <p:spTgt spid="257049"/>
                                        </p:tgtEl>
                                        <p:attrNameLst>
                                          <p:attrName>style.opacity</p:attrName>
                                        </p:attrNameLst>
                                      </p:cBhvr>
                                      <p:to>
                                        <p:strVal val="1"/>
                                      </p:to>
                                    </p:set>
                                    <p:animEffect filter="image" prLst="opacity: 1">
                                      <p:cBhvr rctx="IE">
                                        <p:cTn id="56" dur="indefinite"/>
                                        <p:tgtEl>
                                          <p:spTgt spid="257049"/>
                                        </p:tgtEl>
                                      </p:cBhvr>
                                    </p:animEffect>
                                  </p:childTnLst>
                                </p:cTn>
                              </p:par>
                            </p:childTnLst>
                          </p:cTn>
                        </p:par>
                        <p:par>
                          <p:cTn id="57" fill="hold" nodeType="afterGroup">
                            <p:stCondLst>
                              <p:cond delay="2000"/>
                            </p:stCondLst>
                            <p:childTnLst>
                              <p:par>
                                <p:cTn id="58" presetID="9" presetClass="emph" presetSubtype="0" grpId="1" nodeType="afterEffect">
                                  <p:stCondLst>
                                    <p:cond delay="0"/>
                                  </p:stCondLst>
                                  <p:childTnLst>
                                    <p:set>
                                      <p:cBhvr rctx="PPT">
                                        <p:cTn id="59" dur="indefinite"/>
                                        <p:tgtEl>
                                          <p:spTgt spid="257032"/>
                                        </p:tgtEl>
                                        <p:attrNameLst>
                                          <p:attrName>style.opacity</p:attrName>
                                        </p:attrNameLst>
                                      </p:cBhvr>
                                      <p:to>
                                        <p:strVal val="1"/>
                                      </p:to>
                                    </p:set>
                                    <p:animEffect filter="image" prLst="opacity: 1">
                                      <p:cBhvr rctx="IE">
                                        <p:cTn id="60" dur="indefinite"/>
                                        <p:tgtEl>
                                          <p:spTgt spid="257032"/>
                                        </p:tgtEl>
                                      </p:cBhvr>
                                    </p:animEffect>
                                  </p:childTnLst>
                                </p:cTn>
                              </p:par>
                            </p:childTnLst>
                          </p:cTn>
                        </p:par>
                        <p:par>
                          <p:cTn id="61" fill="hold" nodeType="afterGroup">
                            <p:stCondLst>
                              <p:cond delay="2000"/>
                            </p:stCondLst>
                            <p:childTnLst>
                              <p:par>
                                <p:cTn id="62" presetID="10" presetClass="entr" presetSubtype="0" fill="hold" nodeType="afterEffect">
                                  <p:stCondLst>
                                    <p:cond delay="0"/>
                                  </p:stCondLst>
                                  <p:childTnLst>
                                    <p:set>
                                      <p:cBhvr>
                                        <p:cTn id="63" dur="1" fill="hold">
                                          <p:stCondLst>
                                            <p:cond delay="0"/>
                                          </p:stCondLst>
                                        </p:cTn>
                                        <p:tgtEl>
                                          <p:spTgt spid="257056"/>
                                        </p:tgtEl>
                                        <p:attrNameLst>
                                          <p:attrName>style.visibility</p:attrName>
                                        </p:attrNameLst>
                                      </p:cBhvr>
                                      <p:to>
                                        <p:strVal val="visible"/>
                                      </p:to>
                                    </p:set>
                                    <p:animEffect transition="in" filter="fade">
                                      <p:cBhvr>
                                        <p:cTn id="64" dur="2000"/>
                                        <p:tgtEl>
                                          <p:spTgt spid="257056"/>
                                        </p:tgtEl>
                                      </p:cBhvr>
                                    </p:animEffect>
                                  </p:childTnLst>
                                </p:cTn>
                              </p:par>
                            </p:childTnLst>
                          </p:cTn>
                        </p:par>
                        <p:par>
                          <p:cTn id="65" fill="hold" nodeType="afterGroup">
                            <p:stCondLst>
                              <p:cond delay="4000"/>
                            </p:stCondLst>
                            <p:childTnLst>
                              <p:par>
                                <p:cTn id="66" presetID="9" presetClass="emph" presetSubtype="0" nodeType="afterEffect">
                                  <p:stCondLst>
                                    <p:cond delay="0"/>
                                  </p:stCondLst>
                                  <p:childTnLst>
                                    <p:set>
                                      <p:cBhvr rctx="PPT">
                                        <p:cTn id="67" dur="indefinite"/>
                                        <p:tgtEl>
                                          <p:spTgt spid="257048"/>
                                        </p:tgtEl>
                                        <p:attrNameLst>
                                          <p:attrName>style.opacity</p:attrName>
                                        </p:attrNameLst>
                                      </p:cBhvr>
                                      <p:to>
                                        <p:strVal val="1"/>
                                      </p:to>
                                    </p:set>
                                    <p:animEffect filter="image" prLst="opacity: 1">
                                      <p:cBhvr rctx="IE">
                                        <p:cTn id="68" dur="indefinite"/>
                                        <p:tgtEl>
                                          <p:spTgt spid="25704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xit" presetSubtype="0" fill="hold" nodeType="clickEffect">
                                  <p:stCondLst>
                                    <p:cond delay="0"/>
                                  </p:stCondLst>
                                  <p:childTnLst>
                                    <p:animEffect transition="out" filter="fade">
                                      <p:cBhvr>
                                        <p:cTn id="72" dur="2000"/>
                                        <p:tgtEl>
                                          <p:spTgt spid="257055"/>
                                        </p:tgtEl>
                                      </p:cBhvr>
                                    </p:animEffect>
                                    <p:set>
                                      <p:cBhvr>
                                        <p:cTn id="73" dur="1" fill="hold">
                                          <p:stCondLst>
                                            <p:cond delay="1999"/>
                                          </p:stCondLst>
                                        </p:cTn>
                                        <p:tgtEl>
                                          <p:spTgt spid="257055"/>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2000"/>
                                        <p:tgtEl>
                                          <p:spTgt spid="257056"/>
                                        </p:tgtEl>
                                      </p:cBhvr>
                                    </p:animEffect>
                                    <p:set>
                                      <p:cBhvr>
                                        <p:cTn id="76" dur="1" fill="hold">
                                          <p:stCondLst>
                                            <p:cond delay="1999"/>
                                          </p:stCondLst>
                                        </p:cTn>
                                        <p:tgtEl>
                                          <p:spTgt spid="257056"/>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2000"/>
                                        <p:tgtEl>
                                          <p:spTgt spid="257063"/>
                                        </p:tgtEl>
                                      </p:cBhvr>
                                    </p:animEffect>
                                    <p:set>
                                      <p:cBhvr>
                                        <p:cTn id="79" dur="1" fill="hold">
                                          <p:stCondLst>
                                            <p:cond delay="1999"/>
                                          </p:stCondLst>
                                        </p:cTn>
                                        <p:tgtEl>
                                          <p:spTgt spid="257063"/>
                                        </p:tgtEl>
                                        <p:attrNameLst>
                                          <p:attrName>style.visibility</p:attrName>
                                        </p:attrNameLst>
                                      </p:cBhvr>
                                      <p:to>
                                        <p:strVal val="hidden"/>
                                      </p:to>
                                    </p:set>
                                  </p:childTnLst>
                                </p:cTn>
                              </p:par>
                            </p:childTnLst>
                          </p:cTn>
                        </p:par>
                        <p:par>
                          <p:cTn id="80" fill="hold" nodeType="afterGroup">
                            <p:stCondLst>
                              <p:cond delay="2000"/>
                            </p:stCondLst>
                            <p:childTnLst>
                              <p:par>
                                <p:cTn id="81" presetID="9" presetClass="emph" presetSubtype="0" grpId="1" nodeType="afterEffect">
                                  <p:stCondLst>
                                    <p:cond delay="0"/>
                                  </p:stCondLst>
                                  <p:childTnLst>
                                    <p:set>
                                      <p:cBhvr rctx="PPT">
                                        <p:cTn id="82" dur="indefinite"/>
                                        <p:tgtEl>
                                          <p:spTgt spid="257038"/>
                                        </p:tgtEl>
                                        <p:attrNameLst>
                                          <p:attrName>style.opacity</p:attrName>
                                        </p:attrNameLst>
                                      </p:cBhvr>
                                      <p:to>
                                        <p:strVal val="1"/>
                                      </p:to>
                                    </p:set>
                                    <p:animEffect filter="image" prLst="opacity: 1">
                                      <p:cBhvr rctx="IE">
                                        <p:cTn id="83" dur="indefinite"/>
                                        <p:tgtEl>
                                          <p:spTgt spid="2570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7064"/>
                                        </p:tgtEl>
                                        <p:attrNameLst>
                                          <p:attrName>style.visibility</p:attrName>
                                        </p:attrNameLst>
                                      </p:cBhvr>
                                      <p:to>
                                        <p:strVal val="visible"/>
                                      </p:to>
                                    </p:set>
                                    <p:animEffect transition="in" filter="fade">
                                      <p:cBhvr>
                                        <p:cTn id="86" dur="2000"/>
                                        <p:tgtEl>
                                          <p:spTgt spid="25706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57057"/>
                                        </p:tgtEl>
                                        <p:attrNameLst>
                                          <p:attrName>style.visibility</p:attrName>
                                        </p:attrNameLst>
                                      </p:cBhvr>
                                      <p:to>
                                        <p:strVal val="visible"/>
                                      </p:to>
                                    </p:set>
                                  </p:childTnLst>
                                </p:cTn>
                              </p:par>
                            </p:childTnLst>
                          </p:cTn>
                        </p:par>
                        <p:par>
                          <p:cTn id="91" fill="hold" nodeType="afterGroup">
                            <p:stCondLst>
                              <p:cond delay="0"/>
                            </p:stCondLst>
                            <p:childTnLst>
                              <p:par>
                                <p:cTn id="92" presetID="9" presetClass="emph" presetSubtype="0" nodeType="afterEffect">
                                  <p:stCondLst>
                                    <p:cond delay="0"/>
                                  </p:stCondLst>
                                  <p:childTnLst>
                                    <p:set>
                                      <p:cBhvr rctx="PPT">
                                        <p:cTn id="93" dur="indefinite"/>
                                        <p:tgtEl>
                                          <p:spTgt spid="257051"/>
                                        </p:tgtEl>
                                        <p:attrNameLst>
                                          <p:attrName>style.opacity</p:attrName>
                                        </p:attrNameLst>
                                      </p:cBhvr>
                                      <p:to>
                                        <p:strVal val="1"/>
                                      </p:to>
                                    </p:set>
                                    <p:animEffect filter="image" prLst="opacity: 1">
                                      <p:cBhvr rctx="IE">
                                        <p:cTn id="94" dur="indefinite"/>
                                        <p:tgtEl>
                                          <p:spTgt spid="257051"/>
                                        </p:tgtEl>
                                      </p:cBhvr>
                                    </p:animEffect>
                                  </p:childTnLst>
                                </p:cTn>
                              </p:par>
                            </p:childTnLst>
                          </p:cTn>
                        </p:par>
                        <p:par>
                          <p:cTn id="95" fill="hold" nodeType="afterGroup">
                            <p:stCondLst>
                              <p:cond delay="0"/>
                            </p:stCondLst>
                            <p:childTnLst>
                              <p:par>
                                <p:cTn id="96" presetID="9" presetClass="emph" presetSubtype="0" grpId="1" nodeType="afterEffect">
                                  <p:stCondLst>
                                    <p:cond delay="0"/>
                                  </p:stCondLst>
                                  <p:childTnLst>
                                    <p:set>
                                      <p:cBhvr rctx="PPT">
                                        <p:cTn id="97" dur="indefinite"/>
                                        <p:tgtEl>
                                          <p:spTgt spid="257037"/>
                                        </p:tgtEl>
                                        <p:attrNameLst>
                                          <p:attrName>style.opacity</p:attrName>
                                        </p:attrNameLst>
                                      </p:cBhvr>
                                      <p:to>
                                        <p:strVal val="1"/>
                                      </p:to>
                                    </p:set>
                                    <p:animEffect filter="image" prLst="opacity: 1">
                                      <p:cBhvr rctx="IE">
                                        <p:cTn id="98" dur="indefinite"/>
                                        <p:tgtEl>
                                          <p:spTgt spid="257037"/>
                                        </p:tgtEl>
                                      </p:cBhvr>
                                    </p:animEffect>
                                  </p:childTnLst>
                                </p:cTn>
                              </p:par>
                            </p:childTnLst>
                          </p:cTn>
                        </p:par>
                        <p:par>
                          <p:cTn id="99" fill="hold" nodeType="afterGroup">
                            <p:stCondLst>
                              <p:cond delay="0"/>
                            </p:stCondLst>
                            <p:childTnLst>
                              <p:par>
                                <p:cTn id="100" presetID="10" presetClass="entr" presetSubtype="0" fill="hold" nodeType="afterEffect">
                                  <p:stCondLst>
                                    <p:cond delay="0"/>
                                  </p:stCondLst>
                                  <p:childTnLst>
                                    <p:set>
                                      <p:cBhvr>
                                        <p:cTn id="101" dur="1" fill="hold">
                                          <p:stCondLst>
                                            <p:cond delay="0"/>
                                          </p:stCondLst>
                                        </p:cTn>
                                        <p:tgtEl>
                                          <p:spTgt spid="257058"/>
                                        </p:tgtEl>
                                        <p:attrNameLst>
                                          <p:attrName>style.visibility</p:attrName>
                                        </p:attrNameLst>
                                      </p:cBhvr>
                                      <p:to>
                                        <p:strVal val="visible"/>
                                      </p:to>
                                    </p:set>
                                    <p:animEffect transition="in" filter="fade">
                                      <p:cBhvr>
                                        <p:cTn id="102" dur="2000"/>
                                        <p:tgtEl>
                                          <p:spTgt spid="257058"/>
                                        </p:tgtEl>
                                      </p:cBhvr>
                                    </p:animEffect>
                                  </p:childTnLst>
                                </p:cTn>
                              </p:par>
                            </p:childTnLst>
                          </p:cTn>
                        </p:par>
                        <p:par>
                          <p:cTn id="103" fill="hold" nodeType="afterGroup">
                            <p:stCondLst>
                              <p:cond delay="2000"/>
                            </p:stCondLst>
                            <p:childTnLst>
                              <p:par>
                                <p:cTn id="104" presetID="9" presetClass="emph" presetSubtype="0" nodeType="afterEffect">
                                  <p:stCondLst>
                                    <p:cond delay="0"/>
                                  </p:stCondLst>
                                  <p:childTnLst>
                                    <p:set>
                                      <p:cBhvr rctx="PPT">
                                        <p:cTn id="105" dur="indefinite"/>
                                        <p:tgtEl>
                                          <p:spTgt spid="257050"/>
                                        </p:tgtEl>
                                        <p:attrNameLst>
                                          <p:attrName>style.opacity</p:attrName>
                                        </p:attrNameLst>
                                      </p:cBhvr>
                                      <p:to>
                                        <p:strVal val="1"/>
                                      </p:to>
                                    </p:set>
                                    <p:animEffect filter="image" prLst="opacity: 1">
                                      <p:cBhvr rctx="IE">
                                        <p:cTn id="106" dur="indefinite"/>
                                        <p:tgtEl>
                                          <p:spTgt spid="257050"/>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0" presetClass="exit" presetSubtype="0" fill="hold" nodeType="clickEffect">
                                  <p:stCondLst>
                                    <p:cond delay="0"/>
                                  </p:stCondLst>
                                  <p:childTnLst>
                                    <p:animEffect transition="out" filter="fade">
                                      <p:cBhvr>
                                        <p:cTn id="110" dur="2000"/>
                                        <p:tgtEl>
                                          <p:spTgt spid="257057"/>
                                        </p:tgtEl>
                                      </p:cBhvr>
                                    </p:animEffect>
                                    <p:set>
                                      <p:cBhvr>
                                        <p:cTn id="111" dur="1" fill="hold">
                                          <p:stCondLst>
                                            <p:cond delay="1999"/>
                                          </p:stCondLst>
                                        </p:cTn>
                                        <p:tgtEl>
                                          <p:spTgt spid="257057"/>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2000"/>
                                        <p:tgtEl>
                                          <p:spTgt spid="257058"/>
                                        </p:tgtEl>
                                      </p:cBhvr>
                                    </p:animEffect>
                                    <p:set>
                                      <p:cBhvr>
                                        <p:cTn id="114" dur="1" fill="hold">
                                          <p:stCondLst>
                                            <p:cond delay="1999"/>
                                          </p:stCondLst>
                                        </p:cTn>
                                        <p:tgtEl>
                                          <p:spTgt spid="257058"/>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2000"/>
                                        <p:tgtEl>
                                          <p:spTgt spid="257064"/>
                                        </p:tgtEl>
                                      </p:cBhvr>
                                    </p:animEffect>
                                    <p:set>
                                      <p:cBhvr>
                                        <p:cTn id="117" dur="1" fill="hold">
                                          <p:stCondLst>
                                            <p:cond delay="1999"/>
                                          </p:stCondLst>
                                        </p:cTn>
                                        <p:tgtEl>
                                          <p:spTgt spid="257064"/>
                                        </p:tgtEl>
                                        <p:attrNameLst>
                                          <p:attrName>style.visibility</p:attrName>
                                        </p:attrNameLst>
                                      </p:cBhvr>
                                      <p:to>
                                        <p:strVal val="hidden"/>
                                      </p:to>
                                    </p:set>
                                  </p:childTnLst>
                                </p:cTn>
                              </p:par>
                            </p:childTnLst>
                          </p:cTn>
                        </p:par>
                        <p:par>
                          <p:cTn id="118" fill="hold" nodeType="afterGroup">
                            <p:stCondLst>
                              <p:cond delay="2000"/>
                            </p:stCondLst>
                            <p:childTnLst>
                              <p:par>
                                <p:cTn id="119" presetID="9" presetClass="emph" presetSubtype="0" grpId="1" nodeType="afterEffect">
                                  <p:stCondLst>
                                    <p:cond delay="0"/>
                                  </p:stCondLst>
                                  <p:childTnLst>
                                    <p:set>
                                      <p:cBhvr rctx="PPT">
                                        <p:cTn id="120" dur="indefinite"/>
                                        <p:tgtEl>
                                          <p:spTgt spid="257040"/>
                                        </p:tgtEl>
                                        <p:attrNameLst>
                                          <p:attrName>style.opacity</p:attrName>
                                        </p:attrNameLst>
                                      </p:cBhvr>
                                      <p:to>
                                        <p:strVal val="1"/>
                                      </p:to>
                                    </p:set>
                                    <p:animEffect filter="image" prLst="opacity: 1">
                                      <p:cBhvr rctx="IE">
                                        <p:cTn id="121" dur="indefinite"/>
                                        <p:tgtEl>
                                          <p:spTgt spid="25704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57065"/>
                                        </p:tgtEl>
                                        <p:attrNameLst>
                                          <p:attrName>style.visibility</p:attrName>
                                        </p:attrNameLst>
                                      </p:cBhvr>
                                      <p:to>
                                        <p:strVal val="visible"/>
                                      </p:to>
                                    </p:set>
                                    <p:animEffect transition="in" filter="fade">
                                      <p:cBhvr>
                                        <p:cTn id="124" dur="2000"/>
                                        <p:tgtEl>
                                          <p:spTgt spid="25706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nodeType="clickEffect">
                                  <p:stCondLst>
                                    <p:cond delay="0"/>
                                  </p:stCondLst>
                                  <p:childTnLst>
                                    <p:set>
                                      <p:cBhvr>
                                        <p:cTn id="128" dur="1" fill="hold">
                                          <p:stCondLst>
                                            <p:cond delay="0"/>
                                          </p:stCondLst>
                                        </p:cTn>
                                        <p:tgtEl>
                                          <p:spTgt spid="257059"/>
                                        </p:tgtEl>
                                        <p:attrNameLst>
                                          <p:attrName>style.visibility</p:attrName>
                                        </p:attrNameLst>
                                      </p:cBhvr>
                                      <p:to>
                                        <p:strVal val="visible"/>
                                      </p:to>
                                    </p:set>
                                  </p:childTnLst>
                                </p:cTn>
                              </p:par>
                            </p:childTnLst>
                          </p:cTn>
                        </p:par>
                        <p:par>
                          <p:cTn id="129" fill="hold" nodeType="afterGroup">
                            <p:stCondLst>
                              <p:cond delay="0"/>
                            </p:stCondLst>
                            <p:childTnLst>
                              <p:par>
                                <p:cTn id="130" presetID="9" presetClass="emph" presetSubtype="0" nodeType="afterEffect">
                                  <p:stCondLst>
                                    <p:cond delay="0"/>
                                  </p:stCondLst>
                                  <p:childTnLst>
                                    <p:set>
                                      <p:cBhvr rctx="PPT">
                                        <p:cTn id="131" dur="indefinite"/>
                                        <p:tgtEl>
                                          <p:spTgt spid="257052"/>
                                        </p:tgtEl>
                                        <p:attrNameLst>
                                          <p:attrName>style.opacity</p:attrName>
                                        </p:attrNameLst>
                                      </p:cBhvr>
                                      <p:to>
                                        <p:strVal val="1"/>
                                      </p:to>
                                    </p:set>
                                    <p:animEffect filter="image" prLst="opacity: 1">
                                      <p:cBhvr rctx="IE">
                                        <p:cTn id="132" dur="indefinite"/>
                                        <p:tgtEl>
                                          <p:spTgt spid="257052"/>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0" presetClass="exit" presetSubtype="0" fill="hold" nodeType="clickEffect">
                                  <p:stCondLst>
                                    <p:cond delay="0"/>
                                  </p:stCondLst>
                                  <p:childTnLst>
                                    <p:animEffect transition="out" filter="fade">
                                      <p:cBhvr>
                                        <p:cTn id="136" dur="2000"/>
                                        <p:tgtEl>
                                          <p:spTgt spid="257059"/>
                                        </p:tgtEl>
                                      </p:cBhvr>
                                    </p:animEffect>
                                    <p:set>
                                      <p:cBhvr>
                                        <p:cTn id="137" dur="1" fill="hold">
                                          <p:stCondLst>
                                            <p:cond delay="1999"/>
                                          </p:stCondLst>
                                        </p:cTn>
                                        <p:tgtEl>
                                          <p:spTgt spid="257059"/>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2000"/>
                                        <p:tgtEl>
                                          <p:spTgt spid="257065"/>
                                        </p:tgtEl>
                                      </p:cBhvr>
                                    </p:animEffect>
                                    <p:set>
                                      <p:cBhvr>
                                        <p:cTn id="140" dur="1" fill="hold">
                                          <p:stCondLst>
                                            <p:cond delay="1999"/>
                                          </p:stCondLst>
                                        </p:cTn>
                                        <p:tgtEl>
                                          <p:spTgt spid="257065"/>
                                        </p:tgtEl>
                                        <p:attrNameLst>
                                          <p:attrName>style.visibility</p:attrName>
                                        </p:attrNameLst>
                                      </p:cBhvr>
                                      <p:to>
                                        <p:strVal val="hidden"/>
                                      </p:to>
                                    </p:set>
                                  </p:childTnLst>
                                </p:cTn>
                              </p:par>
                            </p:childTnLst>
                          </p:cTn>
                        </p:par>
                        <p:par>
                          <p:cTn id="141" fill="hold" nodeType="afterGroup">
                            <p:stCondLst>
                              <p:cond delay="2000"/>
                            </p:stCondLst>
                            <p:childTnLst>
                              <p:par>
                                <p:cTn id="142" presetID="9" presetClass="emph" presetSubtype="0" grpId="1" nodeType="afterEffect">
                                  <p:stCondLst>
                                    <p:cond delay="0"/>
                                  </p:stCondLst>
                                  <p:childTnLst>
                                    <p:set>
                                      <p:cBhvr rctx="PPT">
                                        <p:cTn id="143" dur="indefinite"/>
                                        <p:tgtEl>
                                          <p:spTgt spid="257039"/>
                                        </p:tgtEl>
                                        <p:attrNameLst>
                                          <p:attrName>style.opacity</p:attrName>
                                        </p:attrNameLst>
                                      </p:cBhvr>
                                      <p:to>
                                        <p:strVal val="1"/>
                                      </p:to>
                                    </p:set>
                                    <p:animEffect filter="image" prLst="opacity: 1">
                                      <p:cBhvr rctx="IE">
                                        <p:cTn id="144" dur="indefinite"/>
                                        <p:tgtEl>
                                          <p:spTgt spid="25703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57066"/>
                                        </p:tgtEl>
                                        <p:attrNameLst>
                                          <p:attrName>style.visibility</p:attrName>
                                        </p:attrNameLst>
                                      </p:cBhvr>
                                      <p:to>
                                        <p:strVal val="visible"/>
                                      </p:to>
                                    </p:set>
                                    <p:animEffect transition="in" filter="fade">
                                      <p:cBhvr>
                                        <p:cTn id="147" dur="2000"/>
                                        <p:tgtEl>
                                          <p:spTgt spid="257066"/>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0" presetClass="entr" presetSubtype="0" fill="hold" nodeType="clickEffect">
                                  <p:stCondLst>
                                    <p:cond delay="0"/>
                                  </p:stCondLst>
                                  <p:childTnLst>
                                    <p:set>
                                      <p:cBhvr>
                                        <p:cTn id="151" dur="1" fill="hold">
                                          <p:stCondLst>
                                            <p:cond delay="0"/>
                                          </p:stCondLst>
                                        </p:cTn>
                                        <p:tgtEl>
                                          <p:spTgt spid="257060"/>
                                        </p:tgtEl>
                                        <p:attrNameLst>
                                          <p:attrName>style.visibility</p:attrName>
                                        </p:attrNameLst>
                                      </p:cBhvr>
                                      <p:to>
                                        <p:strVal val="visible"/>
                                      </p:to>
                                    </p:set>
                                    <p:animEffect transition="in" filter="fade">
                                      <p:cBhvr>
                                        <p:cTn id="152" dur="2000"/>
                                        <p:tgtEl>
                                          <p:spTgt spid="257060"/>
                                        </p:tgtEl>
                                      </p:cBhvr>
                                    </p:animEffect>
                                  </p:childTnLst>
                                </p:cTn>
                              </p:par>
                            </p:childTnLst>
                          </p:cTn>
                        </p:par>
                        <p:par>
                          <p:cTn id="153" fill="hold" nodeType="afterGroup">
                            <p:stCondLst>
                              <p:cond delay="2000"/>
                            </p:stCondLst>
                            <p:childTnLst>
                              <p:par>
                                <p:cTn id="154" presetID="9" presetClass="emph" presetSubtype="0" nodeType="afterEffect">
                                  <p:stCondLst>
                                    <p:cond delay="0"/>
                                  </p:stCondLst>
                                  <p:childTnLst>
                                    <p:set>
                                      <p:cBhvr rctx="PPT">
                                        <p:cTn id="155" dur="indefinite"/>
                                        <p:tgtEl>
                                          <p:spTgt spid="257053"/>
                                        </p:tgtEl>
                                        <p:attrNameLst>
                                          <p:attrName>style.opacity</p:attrName>
                                        </p:attrNameLst>
                                      </p:cBhvr>
                                      <p:to>
                                        <p:strVal val="1"/>
                                      </p:to>
                                    </p:set>
                                    <p:animEffect filter="image" prLst="opacity: 1">
                                      <p:cBhvr rctx="IE">
                                        <p:cTn id="156" dur="indefinite"/>
                                        <p:tgtEl>
                                          <p:spTgt spid="257053"/>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0" presetClass="entr" presetSubtype="0" fill="hold" nodeType="clickEffect">
                                  <p:stCondLst>
                                    <p:cond delay="0"/>
                                  </p:stCondLst>
                                  <p:childTnLst>
                                    <p:set>
                                      <p:cBhvr>
                                        <p:cTn id="160" dur="1" fill="hold">
                                          <p:stCondLst>
                                            <p:cond delay="0"/>
                                          </p:stCondLst>
                                        </p:cTn>
                                        <p:tgtEl>
                                          <p:spTgt spid="257059"/>
                                        </p:tgtEl>
                                        <p:attrNameLst>
                                          <p:attrName>style.visibility</p:attrName>
                                        </p:attrNameLst>
                                      </p:cBhvr>
                                      <p:to>
                                        <p:strVal val="visible"/>
                                      </p:to>
                                    </p:set>
                                    <p:animEffect transition="in" filter="fade">
                                      <p:cBhvr>
                                        <p:cTn id="161" dur="2000"/>
                                        <p:tgtEl>
                                          <p:spTgt spid="257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2" grpId="0" animBg="1"/>
      <p:bldP spid="257032" grpId="1" animBg="1"/>
      <p:bldP spid="257034" grpId="0" animBg="1"/>
      <p:bldP spid="257034" grpId="1" animBg="1"/>
      <p:bldP spid="257037" grpId="0" animBg="1"/>
      <p:bldP spid="257037" grpId="1" animBg="1"/>
      <p:bldP spid="257038" grpId="0" animBg="1"/>
      <p:bldP spid="257038" grpId="1" animBg="1"/>
      <p:bldP spid="257039" grpId="0" animBg="1"/>
      <p:bldP spid="257039" grpId="1" animBg="1"/>
      <p:bldP spid="257040" grpId="0" animBg="1"/>
      <p:bldP spid="257040" grpId="1" animBg="1"/>
      <p:bldP spid="257063" grpId="0"/>
      <p:bldP spid="257063" grpId="1"/>
      <p:bldP spid="257064" grpId="0"/>
      <p:bldP spid="257064" grpId="1"/>
      <p:bldP spid="257065" grpId="0"/>
      <p:bldP spid="257065" grpId="1"/>
      <p:bldP spid="2570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BCC889B9-634C-4866-906C-BBAC21CDF9CB}"/>
              </a:ext>
            </a:extLst>
          </p:cNvPr>
          <p:cNvSpPr>
            <a:spLocks noGrp="1" noChangeArrowheads="1"/>
          </p:cNvSpPr>
          <p:nvPr>
            <p:ph type="title"/>
          </p:nvPr>
        </p:nvSpPr>
        <p:spPr/>
        <p:txBody>
          <a:bodyPr/>
          <a:lstStyle/>
          <a:p>
            <a:r>
              <a:rPr lang="en-US" altLang="en-US" sz="4000"/>
              <a:t>Core-Based Tree: Message Propagation</a:t>
            </a:r>
          </a:p>
        </p:txBody>
      </p:sp>
      <p:sp>
        <p:nvSpPr>
          <p:cNvPr id="269315" name="Rectangle 3">
            <a:extLst>
              <a:ext uri="{FF2B5EF4-FFF2-40B4-BE49-F238E27FC236}">
                <a16:creationId xmlns:a16="http://schemas.microsoft.com/office/drawing/2014/main" id="{6A054E31-6D09-43A1-B4E8-9FFFD2D741C3}"/>
              </a:ext>
            </a:extLst>
          </p:cNvPr>
          <p:cNvSpPr>
            <a:spLocks noGrp="1" noChangeArrowheads="1"/>
          </p:cNvSpPr>
          <p:nvPr>
            <p:ph type="body" idx="1"/>
          </p:nvPr>
        </p:nvSpPr>
        <p:spPr/>
        <p:txBody>
          <a:bodyPr/>
          <a:lstStyle/>
          <a:p>
            <a:endParaRPr lang="en-US" altLang="en-US"/>
          </a:p>
        </p:txBody>
      </p:sp>
      <p:sp>
        <p:nvSpPr>
          <p:cNvPr id="269316" name="Oval 4">
            <a:extLst>
              <a:ext uri="{FF2B5EF4-FFF2-40B4-BE49-F238E27FC236}">
                <a16:creationId xmlns:a16="http://schemas.microsoft.com/office/drawing/2014/main" id="{8E4BE5F0-A856-43B2-9F76-B30EA8ADFE2B}"/>
              </a:ext>
            </a:extLst>
          </p:cNvPr>
          <p:cNvSpPr>
            <a:spLocks noChangeArrowheads="1"/>
          </p:cNvSpPr>
          <p:nvPr/>
        </p:nvSpPr>
        <p:spPr bwMode="blackWhite">
          <a:xfrm>
            <a:off x="3032125" y="20358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A</a:t>
            </a:r>
          </a:p>
        </p:txBody>
      </p:sp>
      <p:sp>
        <p:nvSpPr>
          <p:cNvPr id="269317" name="Oval 5">
            <a:extLst>
              <a:ext uri="{FF2B5EF4-FFF2-40B4-BE49-F238E27FC236}">
                <a16:creationId xmlns:a16="http://schemas.microsoft.com/office/drawing/2014/main" id="{659BB245-A694-47DA-B634-6037D424CC98}"/>
              </a:ext>
            </a:extLst>
          </p:cNvPr>
          <p:cNvSpPr>
            <a:spLocks noChangeArrowheads="1"/>
          </p:cNvSpPr>
          <p:nvPr/>
        </p:nvSpPr>
        <p:spPr bwMode="blackWhite">
          <a:xfrm>
            <a:off x="4371975" y="2939932"/>
            <a:ext cx="685800" cy="519351"/>
          </a:xfrm>
          <a:prstGeom prst="ellipse">
            <a:avLst/>
          </a:prstGeom>
          <a:solidFill>
            <a:schemeClr val="tx1"/>
          </a:solidFill>
          <a:ln w="635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solidFill>
                  <a:schemeClr val="bg2"/>
                </a:solidFill>
              </a:rPr>
              <a:t>B</a:t>
            </a:r>
          </a:p>
        </p:txBody>
      </p:sp>
      <p:sp>
        <p:nvSpPr>
          <p:cNvPr id="269318" name="Oval 6">
            <a:extLst>
              <a:ext uri="{FF2B5EF4-FFF2-40B4-BE49-F238E27FC236}">
                <a16:creationId xmlns:a16="http://schemas.microsoft.com/office/drawing/2014/main" id="{81059D47-2AEB-4CFE-AD5C-CE599923022F}"/>
              </a:ext>
            </a:extLst>
          </p:cNvPr>
          <p:cNvSpPr>
            <a:spLocks noChangeArrowheads="1"/>
          </p:cNvSpPr>
          <p:nvPr/>
        </p:nvSpPr>
        <p:spPr bwMode="blackWhite">
          <a:xfrm>
            <a:off x="5741988" y="16627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C</a:t>
            </a:r>
          </a:p>
        </p:txBody>
      </p:sp>
      <p:sp>
        <p:nvSpPr>
          <p:cNvPr id="269319" name="Oval 7">
            <a:extLst>
              <a:ext uri="{FF2B5EF4-FFF2-40B4-BE49-F238E27FC236}">
                <a16:creationId xmlns:a16="http://schemas.microsoft.com/office/drawing/2014/main" id="{C4099013-C134-4FDB-B8C1-EAACED17A581}"/>
              </a:ext>
            </a:extLst>
          </p:cNvPr>
          <p:cNvSpPr>
            <a:spLocks noChangeArrowheads="1"/>
          </p:cNvSpPr>
          <p:nvPr/>
        </p:nvSpPr>
        <p:spPr bwMode="blackWhite">
          <a:xfrm>
            <a:off x="7264400" y="22946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D</a:t>
            </a:r>
          </a:p>
        </p:txBody>
      </p:sp>
      <p:sp>
        <p:nvSpPr>
          <p:cNvPr id="269320" name="Oval 8">
            <a:extLst>
              <a:ext uri="{FF2B5EF4-FFF2-40B4-BE49-F238E27FC236}">
                <a16:creationId xmlns:a16="http://schemas.microsoft.com/office/drawing/2014/main" id="{319A1953-6D47-4349-880C-D23CC4B456D6}"/>
              </a:ext>
            </a:extLst>
          </p:cNvPr>
          <p:cNvSpPr>
            <a:spLocks noChangeArrowheads="1"/>
          </p:cNvSpPr>
          <p:nvPr/>
        </p:nvSpPr>
        <p:spPr bwMode="blackWhite">
          <a:xfrm>
            <a:off x="2851150" y="38884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F</a:t>
            </a:r>
          </a:p>
        </p:txBody>
      </p:sp>
      <p:sp>
        <p:nvSpPr>
          <p:cNvPr id="269321" name="Oval 9">
            <a:extLst>
              <a:ext uri="{FF2B5EF4-FFF2-40B4-BE49-F238E27FC236}">
                <a16:creationId xmlns:a16="http://schemas.microsoft.com/office/drawing/2014/main" id="{ACD81662-80AB-42FD-B502-D5CFE73EA34D}"/>
              </a:ext>
            </a:extLst>
          </p:cNvPr>
          <p:cNvSpPr>
            <a:spLocks noChangeArrowheads="1"/>
          </p:cNvSpPr>
          <p:nvPr/>
        </p:nvSpPr>
        <p:spPr bwMode="blackWhite">
          <a:xfrm>
            <a:off x="8902700" y="19469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E</a:t>
            </a:r>
          </a:p>
        </p:txBody>
      </p:sp>
      <p:sp>
        <p:nvSpPr>
          <p:cNvPr id="269322" name="Oval 10">
            <a:extLst>
              <a:ext uri="{FF2B5EF4-FFF2-40B4-BE49-F238E27FC236}">
                <a16:creationId xmlns:a16="http://schemas.microsoft.com/office/drawing/2014/main" id="{297200C9-5E53-4E68-A4C1-13830DD6F88D}"/>
              </a:ext>
            </a:extLst>
          </p:cNvPr>
          <p:cNvSpPr>
            <a:spLocks noChangeArrowheads="1"/>
          </p:cNvSpPr>
          <p:nvPr/>
        </p:nvSpPr>
        <p:spPr bwMode="blackWhite">
          <a:xfrm>
            <a:off x="6318250" y="34915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H</a:t>
            </a:r>
          </a:p>
        </p:txBody>
      </p:sp>
      <p:sp>
        <p:nvSpPr>
          <p:cNvPr id="269323" name="Oval 11">
            <a:extLst>
              <a:ext uri="{FF2B5EF4-FFF2-40B4-BE49-F238E27FC236}">
                <a16:creationId xmlns:a16="http://schemas.microsoft.com/office/drawing/2014/main" id="{9637B88D-774F-4371-AD60-E0484A4AF45E}"/>
              </a:ext>
            </a:extLst>
          </p:cNvPr>
          <p:cNvSpPr>
            <a:spLocks noChangeArrowheads="1"/>
          </p:cNvSpPr>
          <p:nvPr/>
        </p:nvSpPr>
        <p:spPr bwMode="blackWhite">
          <a:xfrm>
            <a:off x="4872038" y="42186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G</a:t>
            </a:r>
          </a:p>
        </p:txBody>
      </p:sp>
      <p:sp>
        <p:nvSpPr>
          <p:cNvPr id="269324" name="Oval 12">
            <a:extLst>
              <a:ext uri="{FF2B5EF4-FFF2-40B4-BE49-F238E27FC236}">
                <a16:creationId xmlns:a16="http://schemas.microsoft.com/office/drawing/2014/main" id="{BF324A06-29A2-4E11-8779-107DE653C312}"/>
              </a:ext>
            </a:extLst>
          </p:cNvPr>
          <p:cNvSpPr>
            <a:spLocks noChangeArrowheads="1"/>
          </p:cNvSpPr>
          <p:nvPr/>
        </p:nvSpPr>
        <p:spPr bwMode="blackWhite">
          <a:xfrm>
            <a:off x="7434263" y="42504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I</a:t>
            </a:r>
          </a:p>
        </p:txBody>
      </p:sp>
      <p:sp>
        <p:nvSpPr>
          <p:cNvPr id="269325" name="Oval 13">
            <a:extLst>
              <a:ext uri="{FF2B5EF4-FFF2-40B4-BE49-F238E27FC236}">
                <a16:creationId xmlns:a16="http://schemas.microsoft.com/office/drawing/2014/main" id="{8C174720-0EC3-4893-B27D-DCB297F3FB77}"/>
              </a:ext>
            </a:extLst>
          </p:cNvPr>
          <p:cNvSpPr>
            <a:spLocks noChangeArrowheads="1"/>
          </p:cNvSpPr>
          <p:nvPr/>
        </p:nvSpPr>
        <p:spPr bwMode="blackWhite">
          <a:xfrm>
            <a:off x="9072563" y="41615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J</a:t>
            </a:r>
          </a:p>
        </p:txBody>
      </p:sp>
      <p:sp>
        <p:nvSpPr>
          <p:cNvPr id="269326" name="Oval 14">
            <a:extLst>
              <a:ext uri="{FF2B5EF4-FFF2-40B4-BE49-F238E27FC236}">
                <a16:creationId xmlns:a16="http://schemas.microsoft.com/office/drawing/2014/main" id="{F3F079B3-2513-43AB-8ABA-E85C2BAB7CAC}"/>
              </a:ext>
            </a:extLst>
          </p:cNvPr>
          <p:cNvSpPr>
            <a:spLocks noChangeArrowheads="1"/>
          </p:cNvSpPr>
          <p:nvPr/>
        </p:nvSpPr>
        <p:spPr bwMode="blackWhite">
          <a:xfrm>
            <a:off x="8043863" y="56410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L</a:t>
            </a:r>
          </a:p>
        </p:txBody>
      </p:sp>
      <p:sp>
        <p:nvSpPr>
          <p:cNvPr id="269327" name="Oval 15">
            <a:extLst>
              <a:ext uri="{FF2B5EF4-FFF2-40B4-BE49-F238E27FC236}">
                <a16:creationId xmlns:a16="http://schemas.microsoft.com/office/drawing/2014/main" id="{923863FD-BB86-4EDB-AB64-0F7010253C1E}"/>
              </a:ext>
            </a:extLst>
          </p:cNvPr>
          <p:cNvSpPr>
            <a:spLocks noChangeArrowheads="1"/>
          </p:cNvSpPr>
          <p:nvPr/>
        </p:nvSpPr>
        <p:spPr bwMode="blackWhite">
          <a:xfrm>
            <a:off x="6416675" y="56172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K</a:t>
            </a:r>
          </a:p>
        </p:txBody>
      </p:sp>
      <p:cxnSp>
        <p:nvCxnSpPr>
          <p:cNvPr id="269328" name="AutoShape 16">
            <a:extLst>
              <a:ext uri="{FF2B5EF4-FFF2-40B4-BE49-F238E27FC236}">
                <a16:creationId xmlns:a16="http://schemas.microsoft.com/office/drawing/2014/main" id="{92B05D38-C0D9-43F6-B6EB-B792FB9CFD09}"/>
              </a:ext>
            </a:extLst>
          </p:cNvPr>
          <p:cNvCxnSpPr>
            <a:cxnSpLocks noChangeShapeType="1"/>
            <a:stCxn id="269317" idx="6"/>
            <a:endCxn id="269322" idx="2"/>
          </p:cNvCxnSpPr>
          <p:nvPr/>
        </p:nvCxnSpPr>
        <p:spPr bwMode="blackWhite">
          <a:xfrm>
            <a:off x="5057776" y="3199607"/>
            <a:ext cx="1260475" cy="55165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29" name="AutoShape 17">
            <a:extLst>
              <a:ext uri="{FF2B5EF4-FFF2-40B4-BE49-F238E27FC236}">
                <a16:creationId xmlns:a16="http://schemas.microsoft.com/office/drawing/2014/main" id="{12E15FFA-F381-448B-B49D-20904BE82C16}"/>
              </a:ext>
            </a:extLst>
          </p:cNvPr>
          <p:cNvCxnSpPr>
            <a:cxnSpLocks noChangeShapeType="1"/>
            <a:stCxn id="269316" idx="5"/>
            <a:endCxn id="269317" idx="1"/>
          </p:cNvCxnSpPr>
          <p:nvPr/>
        </p:nvCxnSpPr>
        <p:spPr bwMode="blackWhite">
          <a:xfrm>
            <a:off x="3617492" y="2479144"/>
            <a:ext cx="854916" cy="53684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0" name="AutoShape 18">
            <a:extLst>
              <a:ext uri="{FF2B5EF4-FFF2-40B4-BE49-F238E27FC236}">
                <a16:creationId xmlns:a16="http://schemas.microsoft.com/office/drawing/2014/main" id="{459EDC37-5B1A-4A46-8CB0-43AB3B14B66E}"/>
              </a:ext>
            </a:extLst>
          </p:cNvPr>
          <p:cNvCxnSpPr>
            <a:cxnSpLocks noChangeShapeType="1"/>
            <a:stCxn id="269320" idx="7"/>
            <a:endCxn id="269317" idx="3"/>
          </p:cNvCxnSpPr>
          <p:nvPr/>
        </p:nvCxnSpPr>
        <p:spPr bwMode="blackWhite">
          <a:xfrm flipV="1">
            <a:off x="3436518" y="3383225"/>
            <a:ext cx="1035891" cy="581294"/>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1" name="AutoShape 19">
            <a:extLst>
              <a:ext uri="{FF2B5EF4-FFF2-40B4-BE49-F238E27FC236}">
                <a16:creationId xmlns:a16="http://schemas.microsoft.com/office/drawing/2014/main" id="{73971A1A-263A-4F80-A91E-C0BA190706D4}"/>
              </a:ext>
            </a:extLst>
          </p:cNvPr>
          <p:cNvCxnSpPr>
            <a:cxnSpLocks noChangeShapeType="1"/>
            <a:stCxn id="269317" idx="4"/>
            <a:endCxn id="269323" idx="1"/>
          </p:cNvCxnSpPr>
          <p:nvPr/>
        </p:nvCxnSpPr>
        <p:spPr bwMode="blackWhite">
          <a:xfrm>
            <a:off x="4714875" y="3459283"/>
            <a:ext cx="257596" cy="83543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2" name="AutoShape 20">
            <a:extLst>
              <a:ext uri="{FF2B5EF4-FFF2-40B4-BE49-F238E27FC236}">
                <a16:creationId xmlns:a16="http://schemas.microsoft.com/office/drawing/2014/main" id="{842A61BE-78CA-45AA-9283-BE1FBCA5CC81}"/>
              </a:ext>
            </a:extLst>
          </p:cNvPr>
          <p:cNvCxnSpPr>
            <a:cxnSpLocks noChangeShapeType="1"/>
            <a:stCxn id="269317" idx="7"/>
            <a:endCxn id="269318" idx="3"/>
          </p:cNvCxnSpPr>
          <p:nvPr/>
        </p:nvCxnSpPr>
        <p:spPr bwMode="blackWhite">
          <a:xfrm flipV="1">
            <a:off x="4957343" y="2106082"/>
            <a:ext cx="885079" cy="90990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3" name="AutoShape 21">
            <a:extLst>
              <a:ext uri="{FF2B5EF4-FFF2-40B4-BE49-F238E27FC236}">
                <a16:creationId xmlns:a16="http://schemas.microsoft.com/office/drawing/2014/main" id="{8B7D3F41-F038-411A-B31B-4736A094E9AC}"/>
              </a:ext>
            </a:extLst>
          </p:cNvPr>
          <p:cNvCxnSpPr>
            <a:cxnSpLocks noChangeShapeType="1"/>
            <a:stCxn id="269322" idx="7"/>
            <a:endCxn id="269319" idx="3"/>
          </p:cNvCxnSpPr>
          <p:nvPr/>
        </p:nvCxnSpPr>
        <p:spPr bwMode="blackWhite">
          <a:xfrm flipV="1">
            <a:off x="6903617" y="2737906"/>
            <a:ext cx="461216" cy="82973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4" name="AutoShape 22">
            <a:extLst>
              <a:ext uri="{FF2B5EF4-FFF2-40B4-BE49-F238E27FC236}">
                <a16:creationId xmlns:a16="http://schemas.microsoft.com/office/drawing/2014/main" id="{F8F77935-004C-4556-8AC6-22B38CEC3F95}"/>
              </a:ext>
            </a:extLst>
          </p:cNvPr>
          <p:cNvCxnSpPr>
            <a:cxnSpLocks noChangeShapeType="1"/>
            <a:stCxn id="269319" idx="6"/>
            <a:endCxn id="269321" idx="3"/>
          </p:cNvCxnSpPr>
          <p:nvPr/>
        </p:nvCxnSpPr>
        <p:spPr bwMode="blackWhite">
          <a:xfrm flipV="1">
            <a:off x="7950201" y="2390244"/>
            <a:ext cx="1052933" cy="16404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5" name="AutoShape 23">
            <a:extLst>
              <a:ext uri="{FF2B5EF4-FFF2-40B4-BE49-F238E27FC236}">
                <a16:creationId xmlns:a16="http://schemas.microsoft.com/office/drawing/2014/main" id="{0ADE7150-54AB-4D2C-A7F7-49ADC99CF8C2}"/>
              </a:ext>
            </a:extLst>
          </p:cNvPr>
          <p:cNvCxnSpPr>
            <a:cxnSpLocks noChangeShapeType="1"/>
            <a:stCxn id="269322" idx="5"/>
            <a:endCxn id="269324" idx="1"/>
          </p:cNvCxnSpPr>
          <p:nvPr/>
        </p:nvCxnSpPr>
        <p:spPr bwMode="blackWhite">
          <a:xfrm>
            <a:off x="6903618" y="3934881"/>
            <a:ext cx="631079" cy="39158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6" name="AutoShape 24">
            <a:extLst>
              <a:ext uri="{FF2B5EF4-FFF2-40B4-BE49-F238E27FC236}">
                <a16:creationId xmlns:a16="http://schemas.microsoft.com/office/drawing/2014/main" id="{0C42BD6D-61B3-4230-BA6E-3995AA1FD0B8}"/>
              </a:ext>
            </a:extLst>
          </p:cNvPr>
          <p:cNvCxnSpPr>
            <a:cxnSpLocks noChangeShapeType="1"/>
            <a:stCxn id="269324" idx="6"/>
            <a:endCxn id="269325" idx="2"/>
          </p:cNvCxnSpPr>
          <p:nvPr/>
        </p:nvCxnSpPr>
        <p:spPr bwMode="blackWhite">
          <a:xfrm flipV="1">
            <a:off x="8120063" y="4421188"/>
            <a:ext cx="952500" cy="8890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7" name="AutoShape 25">
            <a:extLst>
              <a:ext uri="{FF2B5EF4-FFF2-40B4-BE49-F238E27FC236}">
                <a16:creationId xmlns:a16="http://schemas.microsoft.com/office/drawing/2014/main" id="{54606511-3E27-477A-B2BD-BF723FA2F6D4}"/>
              </a:ext>
            </a:extLst>
          </p:cNvPr>
          <p:cNvCxnSpPr>
            <a:cxnSpLocks noChangeShapeType="1"/>
            <a:stCxn id="269324" idx="3"/>
            <a:endCxn id="269327" idx="7"/>
          </p:cNvCxnSpPr>
          <p:nvPr/>
        </p:nvCxnSpPr>
        <p:spPr bwMode="blackWhite">
          <a:xfrm flipH="1">
            <a:off x="7002042" y="4693706"/>
            <a:ext cx="532654" cy="99960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8" name="AutoShape 26">
            <a:extLst>
              <a:ext uri="{FF2B5EF4-FFF2-40B4-BE49-F238E27FC236}">
                <a16:creationId xmlns:a16="http://schemas.microsoft.com/office/drawing/2014/main" id="{4B79B1E8-4F53-4214-9843-25D8682F67B9}"/>
              </a:ext>
            </a:extLst>
          </p:cNvPr>
          <p:cNvCxnSpPr>
            <a:cxnSpLocks noChangeShapeType="1"/>
            <a:stCxn id="269327" idx="6"/>
            <a:endCxn id="269326" idx="2"/>
          </p:cNvCxnSpPr>
          <p:nvPr/>
        </p:nvCxnSpPr>
        <p:spPr bwMode="blackWhite">
          <a:xfrm>
            <a:off x="7102475" y="5876926"/>
            <a:ext cx="941388" cy="23813"/>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45" name="Oval 33">
            <a:extLst>
              <a:ext uri="{FF2B5EF4-FFF2-40B4-BE49-F238E27FC236}">
                <a16:creationId xmlns:a16="http://schemas.microsoft.com/office/drawing/2014/main" id="{DBD67B35-E544-4803-9762-0ABC21B9AB33}"/>
              </a:ext>
            </a:extLst>
          </p:cNvPr>
          <p:cNvSpPr>
            <a:spLocks noChangeArrowheads="1"/>
          </p:cNvSpPr>
          <p:nvPr/>
        </p:nvSpPr>
        <p:spPr bwMode="blackWhite">
          <a:xfrm>
            <a:off x="8704263" y="3112175"/>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M</a:t>
            </a:r>
          </a:p>
        </p:txBody>
      </p:sp>
      <p:cxnSp>
        <p:nvCxnSpPr>
          <p:cNvPr id="269347" name="AutoShape 35">
            <a:extLst>
              <a:ext uri="{FF2B5EF4-FFF2-40B4-BE49-F238E27FC236}">
                <a16:creationId xmlns:a16="http://schemas.microsoft.com/office/drawing/2014/main" id="{9C729924-38B1-43A3-BF70-3B638FB822CE}"/>
              </a:ext>
            </a:extLst>
          </p:cNvPr>
          <p:cNvCxnSpPr>
            <a:cxnSpLocks noChangeShapeType="1"/>
            <a:stCxn id="269345" idx="1"/>
            <a:endCxn id="269319" idx="5"/>
          </p:cNvCxnSpPr>
          <p:nvPr/>
        </p:nvCxnSpPr>
        <p:spPr bwMode="blackWhite">
          <a:xfrm flipH="1" flipV="1">
            <a:off x="7849768" y="2737907"/>
            <a:ext cx="954929" cy="45032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48" name="Line 36">
            <a:extLst>
              <a:ext uri="{FF2B5EF4-FFF2-40B4-BE49-F238E27FC236}">
                <a16:creationId xmlns:a16="http://schemas.microsoft.com/office/drawing/2014/main" id="{95321DF4-5B5F-44A2-81DB-54E9739ECEE4}"/>
              </a:ext>
            </a:extLst>
          </p:cNvPr>
          <p:cNvSpPr>
            <a:spLocks noChangeShapeType="1"/>
          </p:cNvSpPr>
          <p:nvPr/>
        </p:nvSpPr>
        <p:spPr bwMode="blackWhite">
          <a:xfrm flipH="1" flipV="1">
            <a:off x="8107363" y="2730501"/>
            <a:ext cx="658812" cy="24447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9349" name="Text Box 37">
            <a:extLst>
              <a:ext uri="{FF2B5EF4-FFF2-40B4-BE49-F238E27FC236}">
                <a16:creationId xmlns:a16="http://schemas.microsoft.com/office/drawing/2014/main" id="{671F7E37-6113-481F-81CB-364E14CC0A58}"/>
              </a:ext>
            </a:extLst>
          </p:cNvPr>
          <p:cNvSpPr txBox="1">
            <a:spLocks noChangeArrowheads="1"/>
          </p:cNvSpPr>
          <p:nvPr/>
        </p:nvSpPr>
        <p:spPr bwMode="blackWhite">
          <a:xfrm>
            <a:off x="9147175" y="2725739"/>
            <a:ext cx="1144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Message</a:t>
            </a:r>
          </a:p>
        </p:txBody>
      </p:sp>
      <p:sp>
        <p:nvSpPr>
          <p:cNvPr id="269350" name="Line 38">
            <a:extLst>
              <a:ext uri="{FF2B5EF4-FFF2-40B4-BE49-F238E27FC236}">
                <a16:creationId xmlns:a16="http://schemas.microsoft.com/office/drawing/2014/main" id="{E02CB05C-5826-4580-AB19-479517CC5420}"/>
              </a:ext>
            </a:extLst>
          </p:cNvPr>
          <p:cNvSpPr>
            <a:spLocks noChangeShapeType="1"/>
          </p:cNvSpPr>
          <p:nvPr/>
        </p:nvSpPr>
        <p:spPr bwMode="blackWhite">
          <a:xfrm flipV="1">
            <a:off x="8058150" y="2352676"/>
            <a:ext cx="609600" cy="6191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9351" name="Line 39">
            <a:extLst>
              <a:ext uri="{FF2B5EF4-FFF2-40B4-BE49-F238E27FC236}">
                <a16:creationId xmlns:a16="http://schemas.microsoft.com/office/drawing/2014/main" id="{F31EFEAA-293B-4463-B48B-70D70047BDD6}"/>
              </a:ext>
            </a:extLst>
          </p:cNvPr>
          <p:cNvSpPr>
            <a:spLocks noChangeShapeType="1"/>
          </p:cNvSpPr>
          <p:nvPr/>
        </p:nvSpPr>
        <p:spPr bwMode="blackWhite">
          <a:xfrm flipH="1">
            <a:off x="6924675" y="2779714"/>
            <a:ext cx="293688" cy="42703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9355" name="Line 43">
            <a:extLst>
              <a:ext uri="{FF2B5EF4-FFF2-40B4-BE49-F238E27FC236}">
                <a16:creationId xmlns:a16="http://schemas.microsoft.com/office/drawing/2014/main" id="{00985812-2E67-44BF-ABFD-EDA9740CF953}"/>
              </a:ext>
            </a:extLst>
          </p:cNvPr>
          <p:cNvSpPr>
            <a:spLocks noChangeShapeType="1"/>
          </p:cNvSpPr>
          <p:nvPr/>
        </p:nvSpPr>
        <p:spPr bwMode="blackWhite">
          <a:xfrm flipH="1" flipV="1">
            <a:off x="5486400" y="3255963"/>
            <a:ext cx="719138" cy="304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9356" name="Line 44">
            <a:extLst>
              <a:ext uri="{FF2B5EF4-FFF2-40B4-BE49-F238E27FC236}">
                <a16:creationId xmlns:a16="http://schemas.microsoft.com/office/drawing/2014/main" id="{008229CC-34CA-4DD2-85A9-008DA5C10BFA}"/>
              </a:ext>
            </a:extLst>
          </p:cNvPr>
          <p:cNvSpPr>
            <a:spLocks noChangeShapeType="1"/>
          </p:cNvSpPr>
          <p:nvPr/>
        </p:nvSpPr>
        <p:spPr bwMode="blackWhite">
          <a:xfrm>
            <a:off x="7096125" y="3925888"/>
            <a:ext cx="401638" cy="18256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9357" name="Line 45">
            <a:extLst>
              <a:ext uri="{FF2B5EF4-FFF2-40B4-BE49-F238E27FC236}">
                <a16:creationId xmlns:a16="http://schemas.microsoft.com/office/drawing/2014/main" id="{7A6A1F2F-D5EA-4297-B57B-2745EE90F12C}"/>
              </a:ext>
            </a:extLst>
          </p:cNvPr>
          <p:cNvSpPr>
            <a:spLocks noChangeShapeType="1"/>
          </p:cNvSpPr>
          <p:nvPr/>
        </p:nvSpPr>
        <p:spPr bwMode="blackWhite">
          <a:xfrm flipV="1">
            <a:off x="8216900" y="4279901"/>
            <a:ext cx="585788" cy="7302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9358" name="Line 46">
            <a:extLst>
              <a:ext uri="{FF2B5EF4-FFF2-40B4-BE49-F238E27FC236}">
                <a16:creationId xmlns:a16="http://schemas.microsoft.com/office/drawing/2014/main" id="{755AB909-5C85-4FBF-A57A-D056D528DD03}"/>
              </a:ext>
            </a:extLst>
          </p:cNvPr>
          <p:cNvSpPr>
            <a:spLocks noChangeShapeType="1"/>
          </p:cNvSpPr>
          <p:nvPr/>
        </p:nvSpPr>
        <p:spPr bwMode="blackWhite">
          <a:xfrm flipH="1">
            <a:off x="6986589" y="4730750"/>
            <a:ext cx="352425" cy="57308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9359" name="Line 47">
            <a:extLst>
              <a:ext uri="{FF2B5EF4-FFF2-40B4-BE49-F238E27FC236}">
                <a16:creationId xmlns:a16="http://schemas.microsoft.com/office/drawing/2014/main" id="{24AE86B5-E131-44B7-AAC8-079AA8EE38DB}"/>
              </a:ext>
            </a:extLst>
          </p:cNvPr>
          <p:cNvSpPr>
            <a:spLocks noChangeShapeType="1"/>
          </p:cNvSpPr>
          <p:nvPr/>
        </p:nvSpPr>
        <p:spPr bwMode="blackWhite">
          <a:xfrm flipV="1">
            <a:off x="4900614" y="2279650"/>
            <a:ext cx="549275" cy="4270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9360" name="Line 48">
            <a:extLst>
              <a:ext uri="{FF2B5EF4-FFF2-40B4-BE49-F238E27FC236}">
                <a16:creationId xmlns:a16="http://schemas.microsoft.com/office/drawing/2014/main" id="{3D251CAE-7E45-4817-8811-7DF47A7F3999}"/>
              </a:ext>
            </a:extLst>
          </p:cNvPr>
          <p:cNvSpPr>
            <a:spLocks noChangeShapeType="1"/>
          </p:cNvSpPr>
          <p:nvPr/>
        </p:nvSpPr>
        <p:spPr bwMode="blackWhite">
          <a:xfrm flipH="1" flipV="1">
            <a:off x="3829050" y="2474914"/>
            <a:ext cx="547688" cy="26828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9361" name="Line 49">
            <a:extLst>
              <a:ext uri="{FF2B5EF4-FFF2-40B4-BE49-F238E27FC236}">
                <a16:creationId xmlns:a16="http://schemas.microsoft.com/office/drawing/2014/main" id="{7CABDA71-AC21-45DF-A251-3DB439E8B209}"/>
              </a:ext>
            </a:extLst>
          </p:cNvPr>
          <p:cNvSpPr>
            <a:spLocks noChangeShapeType="1"/>
          </p:cNvSpPr>
          <p:nvPr/>
        </p:nvSpPr>
        <p:spPr bwMode="blackWhite">
          <a:xfrm flipH="1">
            <a:off x="3621088" y="3402014"/>
            <a:ext cx="596900" cy="23177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9362" name="Line 50">
            <a:extLst>
              <a:ext uri="{FF2B5EF4-FFF2-40B4-BE49-F238E27FC236}">
                <a16:creationId xmlns:a16="http://schemas.microsoft.com/office/drawing/2014/main" id="{EB27AFB0-5709-4057-A3FA-CD3BBEC34936}"/>
              </a:ext>
            </a:extLst>
          </p:cNvPr>
          <p:cNvSpPr>
            <a:spLocks noChangeShapeType="1"/>
          </p:cNvSpPr>
          <p:nvPr/>
        </p:nvSpPr>
        <p:spPr bwMode="blackWhite">
          <a:xfrm>
            <a:off x="4852988" y="3621089"/>
            <a:ext cx="157162" cy="42703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9364" name="Line 52">
            <a:extLst>
              <a:ext uri="{FF2B5EF4-FFF2-40B4-BE49-F238E27FC236}">
                <a16:creationId xmlns:a16="http://schemas.microsoft.com/office/drawing/2014/main" id="{3E71CC81-D39F-4B92-BEAF-9AC70460CBD4}"/>
              </a:ext>
            </a:extLst>
          </p:cNvPr>
          <p:cNvSpPr>
            <a:spLocks noChangeShapeType="1"/>
          </p:cNvSpPr>
          <p:nvPr/>
        </p:nvSpPr>
        <p:spPr bwMode="blackWhite">
          <a:xfrm>
            <a:off x="7192963" y="5718175"/>
            <a:ext cx="75565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69345"/>
                                        </p:tgtEl>
                                        <p:attrNameLst>
                                          <p:attrName>style.opacity</p:attrName>
                                        </p:attrNameLst>
                                      </p:cBhvr>
                                      <p:to>
                                        <p:strVal val="0.5"/>
                                      </p:to>
                                    </p:set>
                                    <p:animEffect filter="image" prLst="opacity: 0.5">
                                      <p:cBhvr rctx="IE">
                                        <p:cTn id="7" dur="indefinite"/>
                                        <p:tgtEl>
                                          <p:spTgt spid="269345"/>
                                        </p:tgtEl>
                                      </p:cBhvr>
                                    </p:animEffect>
                                  </p:childTnLst>
                                </p:cTn>
                              </p:par>
                              <p:par>
                                <p:cTn id="8" presetID="9" presetClass="emph" presetSubtype="0" nodeType="withEffect">
                                  <p:stCondLst>
                                    <p:cond delay="0"/>
                                  </p:stCondLst>
                                  <p:childTnLst>
                                    <p:set>
                                      <p:cBhvr rctx="PPT">
                                        <p:cTn id="9" dur="indefinite"/>
                                        <p:tgtEl>
                                          <p:spTgt spid="269347"/>
                                        </p:tgtEl>
                                        <p:attrNameLst>
                                          <p:attrName>style.opacity</p:attrName>
                                        </p:attrNameLst>
                                      </p:cBhvr>
                                      <p:to>
                                        <p:strVal val="0.5"/>
                                      </p:to>
                                    </p:set>
                                    <p:animEffect filter="image" prLst="opacity: 0.5">
                                      <p:cBhvr rctx="IE">
                                        <p:cTn id="10" dur="indefinite"/>
                                        <p:tgtEl>
                                          <p:spTgt spid="26934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mph" presetSubtype="0" grpId="1" nodeType="clickEffect">
                                  <p:stCondLst>
                                    <p:cond delay="0"/>
                                  </p:stCondLst>
                                  <p:childTnLst>
                                    <p:set>
                                      <p:cBhvr rctx="PPT">
                                        <p:cTn id="14" dur="indefinite"/>
                                        <p:tgtEl>
                                          <p:spTgt spid="269345"/>
                                        </p:tgtEl>
                                        <p:attrNameLst>
                                          <p:attrName>style.opacity</p:attrName>
                                        </p:attrNameLst>
                                      </p:cBhvr>
                                      <p:to>
                                        <p:strVal val="1"/>
                                      </p:to>
                                    </p:set>
                                    <p:animEffect filter="image" prLst="opacity: 1">
                                      <p:cBhvr rctx="IE">
                                        <p:cTn id="15" dur="indefinite"/>
                                        <p:tgtEl>
                                          <p:spTgt spid="269345"/>
                                        </p:tgtEl>
                                      </p:cBhvr>
                                    </p:animEffec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693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69348"/>
                                        </p:tgtEl>
                                        <p:attrNameLst>
                                          <p:attrName>style.visibility</p:attrName>
                                        </p:attrNameLst>
                                      </p:cBhvr>
                                      <p:to>
                                        <p:strVal val="visible"/>
                                      </p:to>
                                    </p:set>
                                    <p:animEffect transition="in" filter="fade">
                                      <p:cBhvr>
                                        <p:cTn id="23" dur="2000"/>
                                        <p:tgtEl>
                                          <p:spTgt spid="269348"/>
                                        </p:tgtEl>
                                      </p:cBhvr>
                                    </p:animEffect>
                                  </p:childTnLst>
                                </p:cTn>
                              </p:par>
                            </p:childTnLst>
                          </p:cTn>
                        </p:par>
                        <p:par>
                          <p:cTn id="24" fill="hold" nodeType="afterGroup">
                            <p:stCondLst>
                              <p:cond delay="2000"/>
                            </p:stCondLst>
                            <p:childTnLst>
                              <p:par>
                                <p:cTn id="25" presetID="9" presetClass="emph" presetSubtype="0" nodeType="afterEffect">
                                  <p:stCondLst>
                                    <p:cond delay="0"/>
                                  </p:stCondLst>
                                  <p:childTnLst>
                                    <p:set>
                                      <p:cBhvr rctx="PPT">
                                        <p:cTn id="26" dur="indefinite"/>
                                        <p:tgtEl>
                                          <p:spTgt spid="269347"/>
                                        </p:tgtEl>
                                        <p:attrNameLst>
                                          <p:attrName>style.opacity</p:attrName>
                                        </p:attrNameLst>
                                      </p:cBhvr>
                                      <p:to>
                                        <p:strVal val="1"/>
                                      </p:to>
                                    </p:set>
                                    <p:animEffect filter="image" prLst="opacity: 1">
                                      <p:cBhvr rctx="IE">
                                        <p:cTn id="27" dur="indefinite"/>
                                        <p:tgtEl>
                                          <p:spTgt spid="2693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69351"/>
                                        </p:tgtEl>
                                        <p:attrNameLst>
                                          <p:attrName>style.visibility</p:attrName>
                                        </p:attrNameLst>
                                      </p:cBhvr>
                                      <p:to>
                                        <p:strVal val="visible"/>
                                      </p:to>
                                    </p:set>
                                    <p:animEffect transition="in" filter="fade">
                                      <p:cBhvr>
                                        <p:cTn id="32" dur="2000"/>
                                        <p:tgtEl>
                                          <p:spTgt spid="269351"/>
                                        </p:tgtEl>
                                      </p:cBhvr>
                                    </p:animEffect>
                                  </p:childTnLst>
                                </p:cTn>
                              </p:par>
                              <p:par>
                                <p:cTn id="33" presetID="10" presetClass="entr" presetSubtype="0" fill="hold" nodeType="withEffect">
                                  <p:stCondLst>
                                    <p:cond delay="0"/>
                                  </p:stCondLst>
                                  <p:childTnLst>
                                    <p:set>
                                      <p:cBhvr>
                                        <p:cTn id="34" dur="1" fill="hold">
                                          <p:stCondLst>
                                            <p:cond delay="0"/>
                                          </p:stCondLst>
                                        </p:cTn>
                                        <p:tgtEl>
                                          <p:spTgt spid="269350"/>
                                        </p:tgtEl>
                                        <p:attrNameLst>
                                          <p:attrName>style.visibility</p:attrName>
                                        </p:attrNameLst>
                                      </p:cBhvr>
                                      <p:to>
                                        <p:strVal val="visible"/>
                                      </p:to>
                                    </p:set>
                                    <p:animEffect transition="in" filter="fade">
                                      <p:cBhvr>
                                        <p:cTn id="35" dur="2000"/>
                                        <p:tgtEl>
                                          <p:spTgt spid="26935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269355"/>
                                        </p:tgtEl>
                                        <p:attrNameLst>
                                          <p:attrName>style.visibility</p:attrName>
                                        </p:attrNameLst>
                                      </p:cBhvr>
                                      <p:to>
                                        <p:strVal val="visible"/>
                                      </p:to>
                                    </p:set>
                                    <p:animEffect transition="in" filter="fade">
                                      <p:cBhvr>
                                        <p:cTn id="40" dur="2000"/>
                                        <p:tgtEl>
                                          <p:spTgt spid="269355"/>
                                        </p:tgtEl>
                                      </p:cBhvr>
                                    </p:animEffect>
                                  </p:childTnLst>
                                </p:cTn>
                              </p:par>
                              <p:par>
                                <p:cTn id="41" presetID="10" presetClass="entr" presetSubtype="0" fill="hold" nodeType="withEffect">
                                  <p:stCondLst>
                                    <p:cond delay="0"/>
                                  </p:stCondLst>
                                  <p:childTnLst>
                                    <p:set>
                                      <p:cBhvr>
                                        <p:cTn id="42" dur="1" fill="hold">
                                          <p:stCondLst>
                                            <p:cond delay="0"/>
                                          </p:stCondLst>
                                        </p:cTn>
                                        <p:tgtEl>
                                          <p:spTgt spid="269356"/>
                                        </p:tgtEl>
                                        <p:attrNameLst>
                                          <p:attrName>style.visibility</p:attrName>
                                        </p:attrNameLst>
                                      </p:cBhvr>
                                      <p:to>
                                        <p:strVal val="visible"/>
                                      </p:to>
                                    </p:set>
                                    <p:animEffect transition="in" filter="fade">
                                      <p:cBhvr>
                                        <p:cTn id="43" dur="2000"/>
                                        <p:tgtEl>
                                          <p:spTgt spid="26935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269362"/>
                                        </p:tgtEl>
                                        <p:attrNameLst>
                                          <p:attrName>style.visibility</p:attrName>
                                        </p:attrNameLst>
                                      </p:cBhvr>
                                      <p:to>
                                        <p:strVal val="visible"/>
                                      </p:to>
                                    </p:set>
                                    <p:animEffect transition="in" filter="fade">
                                      <p:cBhvr>
                                        <p:cTn id="48" dur="2000"/>
                                        <p:tgtEl>
                                          <p:spTgt spid="269362"/>
                                        </p:tgtEl>
                                      </p:cBhvr>
                                    </p:animEffect>
                                  </p:childTnLst>
                                </p:cTn>
                              </p:par>
                              <p:par>
                                <p:cTn id="49" presetID="10" presetClass="entr" presetSubtype="0" fill="hold" nodeType="withEffect">
                                  <p:stCondLst>
                                    <p:cond delay="0"/>
                                  </p:stCondLst>
                                  <p:childTnLst>
                                    <p:set>
                                      <p:cBhvr>
                                        <p:cTn id="50" dur="1" fill="hold">
                                          <p:stCondLst>
                                            <p:cond delay="0"/>
                                          </p:stCondLst>
                                        </p:cTn>
                                        <p:tgtEl>
                                          <p:spTgt spid="269361"/>
                                        </p:tgtEl>
                                        <p:attrNameLst>
                                          <p:attrName>style.visibility</p:attrName>
                                        </p:attrNameLst>
                                      </p:cBhvr>
                                      <p:to>
                                        <p:strVal val="visible"/>
                                      </p:to>
                                    </p:set>
                                    <p:animEffect transition="in" filter="fade">
                                      <p:cBhvr>
                                        <p:cTn id="51" dur="2000"/>
                                        <p:tgtEl>
                                          <p:spTgt spid="269361"/>
                                        </p:tgtEl>
                                      </p:cBhvr>
                                    </p:animEffect>
                                  </p:childTnLst>
                                </p:cTn>
                              </p:par>
                              <p:par>
                                <p:cTn id="52" presetID="10" presetClass="entr" presetSubtype="0" fill="hold" nodeType="withEffect">
                                  <p:stCondLst>
                                    <p:cond delay="0"/>
                                  </p:stCondLst>
                                  <p:childTnLst>
                                    <p:set>
                                      <p:cBhvr>
                                        <p:cTn id="53" dur="1" fill="hold">
                                          <p:stCondLst>
                                            <p:cond delay="0"/>
                                          </p:stCondLst>
                                        </p:cTn>
                                        <p:tgtEl>
                                          <p:spTgt spid="269360"/>
                                        </p:tgtEl>
                                        <p:attrNameLst>
                                          <p:attrName>style.visibility</p:attrName>
                                        </p:attrNameLst>
                                      </p:cBhvr>
                                      <p:to>
                                        <p:strVal val="visible"/>
                                      </p:to>
                                    </p:set>
                                    <p:animEffect transition="in" filter="fade">
                                      <p:cBhvr>
                                        <p:cTn id="54" dur="2000"/>
                                        <p:tgtEl>
                                          <p:spTgt spid="269360"/>
                                        </p:tgtEl>
                                      </p:cBhvr>
                                    </p:animEffect>
                                  </p:childTnLst>
                                </p:cTn>
                              </p:par>
                              <p:par>
                                <p:cTn id="55" presetID="10" presetClass="entr" presetSubtype="0" fill="hold" nodeType="withEffect">
                                  <p:stCondLst>
                                    <p:cond delay="0"/>
                                  </p:stCondLst>
                                  <p:childTnLst>
                                    <p:set>
                                      <p:cBhvr>
                                        <p:cTn id="56" dur="1" fill="hold">
                                          <p:stCondLst>
                                            <p:cond delay="0"/>
                                          </p:stCondLst>
                                        </p:cTn>
                                        <p:tgtEl>
                                          <p:spTgt spid="269359"/>
                                        </p:tgtEl>
                                        <p:attrNameLst>
                                          <p:attrName>style.visibility</p:attrName>
                                        </p:attrNameLst>
                                      </p:cBhvr>
                                      <p:to>
                                        <p:strVal val="visible"/>
                                      </p:to>
                                    </p:set>
                                    <p:animEffect transition="in" filter="fade">
                                      <p:cBhvr>
                                        <p:cTn id="57" dur="2000"/>
                                        <p:tgtEl>
                                          <p:spTgt spid="269359"/>
                                        </p:tgtEl>
                                      </p:cBhvr>
                                    </p:animEffect>
                                  </p:childTnLst>
                                </p:cTn>
                              </p:par>
                              <p:par>
                                <p:cTn id="58" presetID="10" presetClass="entr" presetSubtype="0" fill="hold" nodeType="withEffect">
                                  <p:stCondLst>
                                    <p:cond delay="0"/>
                                  </p:stCondLst>
                                  <p:childTnLst>
                                    <p:set>
                                      <p:cBhvr>
                                        <p:cTn id="59" dur="1" fill="hold">
                                          <p:stCondLst>
                                            <p:cond delay="0"/>
                                          </p:stCondLst>
                                        </p:cTn>
                                        <p:tgtEl>
                                          <p:spTgt spid="269358"/>
                                        </p:tgtEl>
                                        <p:attrNameLst>
                                          <p:attrName>style.visibility</p:attrName>
                                        </p:attrNameLst>
                                      </p:cBhvr>
                                      <p:to>
                                        <p:strVal val="visible"/>
                                      </p:to>
                                    </p:set>
                                    <p:animEffect transition="in" filter="fade">
                                      <p:cBhvr>
                                        <p:cTn id="60" dur="2000"/>
                                        <p:tgtEl>
                                          <p:spTgt spid="269358"/>
                                        </p:tgtEl>
                                      </p:cBhvr>
                                    </p:animEffect>
                                  </p:childTnLst>
                                </p:cTn>
                              </p:par>
                              <p:par>
                                <p:cTn id="61" presetID="10" presetClass="entr" presetSubtype="0" fill="hold" nodeType="withEffect">
                                  <p:stCondLst>
                                    <p:cond delay="0"/>
                                  </p:stCondLst>
                                  <p:childTnLst>
                                    <p:set>
                                      <p:cBhvr>
                                        <p:cTn id="62" dur="1" fill="hold">
                                          <p:stCondLst>
                                            <p:cond delay="0"/>
                                          </p:stCondLst>
                                        </p:cTn>
                                        <p:tgtEl>
                                          <p:spTgt spid="269357"/>
                                        </p:tgtEl>
                                        <p:attrNameLst>
                                          <p:attrName>style.visibility</p:attrName>
                                        </p:attrNameLst>
                                      </p:cBhvr>
                                      <p:to>
                                        <p:strVal val="visible"/>
                                      </p:to>
                                    </p:set>
                                    <p:animEffect transition="in" filter="fade">
                                      <p:cBhvr>
                                        <p:cTn id="63" dur="2000"/>
                                        <p:tgtEl>
                                          <p:spTgt spid="26935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nodeType="clickEffect">
                                  <p:stCondLst>
                                    <p:cond delay="0"/>
                                  </p:stCondLst>
                                  <p:childTnLst>
                                    <p:set>
                                      <p:cBhvr>
                                        <p:cTn id="67" dur="1" fill="hold">
                                          <p:stCondLst>
                                            <p:cond delay="0"/>
                                          </p:stCondLst>
                                        </p:cTn>
                                        <p:tgtEl>
                                          <p:spTgt spid="269364"/>
                                        </p:tgtEl>
                                        <p:attrNameLst>
                                          <p:attrName>style.visibility</p:attrName>
                                        </p:attrNameLst>
                                      </p:cBhvr>
                                      <p:to>
                                        <p:strVal val="visible"/>
                                      </p:to>
                                    </p:set>
                                    <p:animEffect transition="in" filter="fade">
                                      <p:cBhvr>
                                        <p:cTn id="68" dur="2000"/>
                                        <p:tgtEl>
                                          <p:spTgt spid="269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45" grpId="0" animBg="1"/>
      <p:bldP spid="269345" grpId="1" animBg="1"/>
      <p:bldP spid="2693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D8C351BE-B8A2-43BD-92E7-020A0F0156CC}"/>
              </a:ext>
            </a:extLst>
          </p:cNvPr>
          <p:cNvSpPr>
            <a:spLocks noGrp="1" noChangeArrowheads="1"/>
          </p:cNvSpPr>
          <p:nvPr>
            <p:ph type="title"/>
          </p:nvPr>
        </p:nvSpPr>
        <p:spPr/>
        <p:txBody>
          <a:bodyPr/>
          <a:lstStyle/>
          <a:p>
            <a:r>
              <a:rPr lang="en-US" altLang="en-US" sz="4000"/>
              <a:t>Reverse Path Flooding: Source-Based Tree Approach</a:t>
            </a:r>
          </a:p>
        </p:txBody>
      </p:sp>
      <p:sp>
        <p:nvSpPr>
          <p:cNvPr id="271363" name="Rectangle 3">
            <a:extLst>
              <a:ext uri="{FF2B5EF4-FFF2-40B4-BE49-F238E27FC236}">
                <a16:creationId xmlns:a16="http://schemas.microsoft.com/office/drawing/2014/main" id="{9C3D26D9-FB50-48C9-B546-E845A75BC07F}"/>
              </a:ext>
            </a:extLst>
          </p:cNvPr>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dirty="0"/>
              <a:t>Distance-vector based approach.</a:t>
            </a:r>
          </a:p>
          <a:p>
            <a:pPr>
              <a:lnSpc>
                <a:spcPct val="90000"/>
              </a:lnSpc>
              <a:buFont typeface="Wingdings" panose="05000000000000000000" pitchFamily="2" charset="2"/>
              <a:buNone/>
            </a:pPr>
            <a:endParaRPr lang="en-US" altLang="en-US" dirty="0"/>
          </a:p>
          <a:p>
            <a:pPr>
              <a:lnSpc>
                <a:spcPct val="90000"/>
              </a:lnSpc>
              <a:buFont typeface="Wingdings" panose="05000000000000000000" pitchFamily="2" charset="2"/>
              <a:buNone/>
            </a:pPr>
            <a:r>
              <a:rPr lang="en-US" altLang="en-US" dirty="0"/>
              <a:t>Packet arrives at router R with source address S:</a:t>
            </a:r>
          </a:p>
          <a:p>
            <a:pPr>
              <a:lnSpc>
                <a:spcPct val="90000"/>
              </a:lnSpc>
            </a:pPr>
            <a:r>
              <a:rPr lang="en-US" altLang="en-US" dirty="0"/>
              <a:t>If incoming link is on shortest path to S:</a:t>
            </a:r>
          </a:p>
          <a:p>
            <a:pPr lvl="1">
              <a:lnSpc>
                <a:spcPct val="90000"/>
              </a:lnSpc>
            </a:pPr>
            <a:r>
              <a:rPr lang="en-US" altLang="en-US" dirty="0"/>
              <a:t>Forward packet along all other incident links.</a:t>
            </a:r>
          </a:p>
          <a:p>
            <a:pPr>
              <a:lnSpc>
                <a:spcPct val="90000"/>
              </a:lnSpc>
            </a:pPr>
            <a:r>
              <a:rPr lang="en-US" altLang="en-US" dirty="0"/>
              <a:t>Otherwise: </a:t>
            </a:r>
          </a:p>
          <a:p>
            <a:pPr lvl="1">
              <a:lnSpc>
                <a:spcPct val="90000"/>
              </a:lnSpc>
            </a:pPr>
            <a:r>
              <a:rPr lang="en-US" altLang="en-US" dirty="0"/>
              <a:t>Discard packet.</a:t>
            </a:r>
          </a:p>
          <a:p>
            <a:pPr>
              <a:lnSpc>
                <a:spcPct val="90000"/>
              </a:lnSpc>
            </a:pPr>
            <a:r>
              <a:rPr lang="en-US" altLang="en-US" dirty="0">
                <a:solidFill>
                  <a:srgbClr val="FF0000"/>
                </a:solidFill>
              </a:rPr>
              <a:t>Consequence</a:t>
            </a:r>
            <a:r>
              <a:rPr lang="en-US" altLang="en-US" dirty="0"/>
              <a:t>: Ensures shortest path propagation along the network.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1363">
                                            <p:txEl>
                                              <p:pRg st="3" end="3"/>
                                            </p:txEl>
                                          </p:spTgt>
                                        </p:tgtEl>
                                        <p:attrNameLst>
                                          <p:attrName>style.visibility</p:attrName>
                                        </p:attrNameLst>
                                      </p:cBhvr>
                                      <p:to>
                                        <p:strVal val="visible"/>
                                      </p:to>
                                    </p:set>
                                    <p:animEffect transition="in" filter="fade">
                                      <p:cBhvr>
                                        <p:cTn id="7" dur="2000"/>
                                        <p:tgtEl>
                                          <p:spTgt spid="27136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1363">
                                            <p:txEl>
                                              <p:pRg st="4" end="4"/>
                                            </p:txEl>
                                          </p:spTgt>
                                        </p:tgtEl>
                                        <p:attrNameLst>
                                          <p:attrName>style.visibility</p:attrName>
                                        </p:attrNameLst>
                                      </p:cBhvr>
                                      <p:to>
                                        <p:strVal val="visible"/>
                                      </p:to>
                                    </p:set>
                                    <p:animEffect transition="in" filter="fade">
                                      <p:cBhvr>
                                        <p:cTn id="10" dur="2000"/>
                                        <p:tgtEl>
                                          <p:spTgt spid="271363">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71363">
                                            <p:txEl>
                                              <p:pRg st="5" end="5"/>
                                            </p:txEl>
                                          </p:spTgt>
                                        </p:tgtEl>
                                        <p:attrNameLst>
                                          <p:attrName>style.visibility</p:attrName>
                                        </p:attrNameLst>
                                      </p:cBhvr>
                                      <p:to>
                                        <p:strVal val="visible"/>
                                      </p:to>
                                    </p:set>
                                    <p:animEffect transition="in" filter="fade">
                                      <p:cBhvr>
                                        <p:cTn id="15" dur="2000"/>
                                        <p:tgtEl>
                                          <p:spTgt spid="2713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71363">
                                            <p:txEl>
                                              <p:pRg st="6" end="6"/>
                                            </p:txEl>
                                          </p:spTgt>
                                        </p:tgtEl>
                                        <p:attrNameLst>
                                          <p:attrName>style.visibility</p:attrName>
                                        </p:attrNameLst>
                                      </p:cBhvr>
                                      <p:to>
                                        <p:strVal val="visible"/>
                                      </p:to>
                                    </p:set>
                                    <p:animEffect transition="in" filter="fade">
                                      <p:cBhvr>
                                        <p:cTn id="18" dur="2000"/>
                                        <p:tgtEl>
                                          <p:spTgt spid="271363">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71363">
                                            <p:txEl>
                                              <p:pRg st="7" end="7"/>
                                            </p:txEl>
                                          </p:spTgt>
                                        </p:tgtEl>
                                        <p:attrNameLst>
                                          <p:attrName>style.visibility</p:attrName>
                                        </p:attrNameLst>
                                      </p:cBhvr>
                                      <p:to>
                                        <p:strVal val="visible"/>
                                      </p:to>
                                    </p:set>
                                    <p:animEffect transition="in" filter="fade">
                                      <p:cBhvr>
                                        <p:cTn id="23" dur="2000"/>
                                        <p:tgtEl>
                                          <p:spTgt spid="271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89B72040-1AA6-4FF2-8398-9B766B383D5F}"/>
              </a:ext>
            </a:extLst>
          </p:cNvPr>
          <p:cNvSpPr>
            <a:spLocks noGrp="1" noChangeArrowheads="1"/>
          </p:cNvSpPr>
          <p:nvPr>
            <p:ph type="title"/>
          </p:nvPr>
        </p:nvSpPr>
        <p:spPr/>
        <p:txBody>
          <a:bodyPr/>
          <a:lstStyle/>
          <a:p>
            <a:r>
              <a:rPr lang="en-US" altLang="en-US" sz="4000"/>
              <a:t>Reverse Path Flooding</a:t>
            </a:r>
          </a:p>
        </p:txBody>
      </p:sp>
      <p:sp>
        <p:nvSpPr>
          <p:cNvPr id="273412" name="Oval 4">
            <a:extLst>
              <a:ext uri="{FF2B5EF4-FFF2-40B4-BE49-F238E27FC236}">
                <a16:creationId xmlns:a16="http://schemas.microsoft.com/office/drawing/2014/main" id="{113B1721-3843-4140-8E7A-6678B069E532}"/>
              </a:ext>
            </a:extLst>
          </p:cNvPr>
          <p:cNvSpPr>
            <a:spLocks noChangeArrowheads="1"/>
          </p:cNvSpPr>
          <p:nvPr/>
        </p:nvSpPr>
        <p:spPr bwMode="blackWhite">
          <a:xfrm>
            <a:off x="3032125" y="20358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A</a:t>
            </a:r>
          </a:p>
        </p:txBody>
      </p:sp>
      <p:sp>
        <p:nvSpPr>
          <p:cNvPr id="273413" name="Oval 5">
            <a:extLst>
              <a:ext uri="{FF2B5EF4-FFF2-40B4-BE49-F238E27FC236}">
                <a16:creationId xmlns:a16="http://schemas.microsoft.com/office/drawing/2014/main" id="{0D05F7AD-FDB3-44EF-9AD8-9DC72253E536}"/>
              </a:ext>
            </a:extLst>
          </p:cNvPr>
          <p:cNvSpPr>
            <a:spLocks noChangeArrowheads="1"/>
          </p:cNvSpPr>
          <p:nvPr/>
        </p:nvSpPr>
        <p:spPr bwMode="blackWhite">
          <a:xfrm>
            <a:off x="4371975" y="2939932"/>
            <a:ext cx="685800" cy="519351"/>
          </a:xfrm>
          <a:prstGeom prst="ellipse">
            <a:avLst/>
          </a:prstGeom>
          <a:solidFill>
            <a:schemeClr val="tx1"/>
          </a:solidFill>
          <a:ln w="635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solidFill>
                  <a:schemeClr val="bg2"/>
                </a:solidFill>
              </a:rPr>
              <a:t>S</a:t>
            </a:r>
          </a:p>
        </p:txBody>
      </p:sp>
      <p:sp>
        <p:nvSpPr>
          <p:cNvPr id="273414" name="Oval 6">
            <a:extLst>
              <a:ext uri="{FF2B5EF4-FFF2-40B4-BE49-F238E27FC236}">
                <a16:creationId xmlns:a16="http://schemas.microsoft.com/office/drawing/2014/main" id="{2DAD9741-9DF1-4BBA-8468-371D5EB68CAE}"/>
              </a:ext>
            </a:extLst>
          </p:cNvPr>
          <p:cNvSpPr>
            <a:spLocks noChangeArrowheads="1"/>
          </p:cNvSpPr>
          <p:nvPr/>
        </p:nvSpPr>
        <p:spPr bwMode="blackWhite">
          <a:xfrm>
            <a:off x="5741988" y="16627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C</a:t>
            </a:r>
          </a:p>
        </p:txBody>
      </p:sp>
      <p:sp>
        <p:nvSpPr>
          <p:cNvPr id="273415" name="Oval 7">
            <a:extLst>
              <a:ext uri="{FF2B5EF4-FFF2-40B4-BE49-F238E27FC236}">
                <a16:creationId xmlns:a16="http://schemas.microsoft.com/office/drawing/2014/main" id="{D4C4FD45-567A-4E3C-BED6-06169B2EAC07}"/>
              </a:ext>
            </a:extLst>
          </p:cNvPr>
          <p:cNvSpPr>
            <a:spLocks noChangeArrowheads="1"/>
          </p:cNvSpPr>
          <p:nvPr/>
        </p:nvSpPr>
        <p:spPr bwMode="blackWhite">
          <a:xfrm>
            <a:off x="7264400" y="22946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D</a:t>
            </a:r>
          </a:p>
        </p:txBody>
      </p:sp>
      <p:sp>
        <p:nvSpPr>
          <p:cNvPr id="273416" name="Oval 8">
            <a:extLst>
              <a:ext uri="{FF2B5EF4-FFF2-40B4-BE49-F238E27FC236}">
                <a16:creationId xmlns:a16="http://schemas.microsoft.com/office/drawing/2014/main" id="{3E981FA0-2D9F-42C4-9EAF-288CB84DD685}"/>
              </a:ext>
            </a:extLst>
          </p:cNvPr>
          <p:cNvSpPr>
            <a:spLocks noChangeArrowheads="1"/>
          </p:cNvSpPr>
          <p:nvPr/>
        </p:nvSpPr>
        <p:spPr bwMode="blackWhite">
          <a:xfrm>
            <a:off x="2851150" y="38884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F</a:t>
            </a:r>
          </a:p>
        </p:txBody>
      </p:sp>
      <p:sp>
        <p:nvSpPr>
          <p:cNvPr id="273417" name="Oval 9">
            <a:extLst>
              <a:ext uri="{FF2B5EF4-FFF2-40B4-BE49-F238E27FC236}">
                <a16:creationId xmlns:a16="http://schemas.microsoft.com/office/drawing/2014/main" id="{A53776E6-8BD6-4D11-BAA2-FCD619828AE4}"/>
              </a:ext>
            </a:extLst>
          </p:cNvPr>
          <p:cNvSpPr>
            <a:spLocks noChangeArrowheads="1"/>
          </p:cNvSpPr>
          <p:nvPr/>
        </p:nvSpPr>
        <p:spPr bwMode="blackWhite">
          <a:xfrm>
            <a:off x="8902700" y="19469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E</a:t>
            </a:r>
          </a:p>
        </p:txBody>
      </p:sp>
      <p:sp>
        <p:nvSpPr>
          <p:cNvPr id="273418" name="Oval 10">
            <a:extLst>
              <a:ext uri="{FF2B5EF4-FFF2-40B4-BE49-F238E27FC236}">
                <a16:creationId xmlns:a16="http://schemas.microsoft.com/office/drawing/2014/main" id="{445D87D7-90F5-4D79-B4DC-3EF43B663CC8}"/>
              </a:ext>
            </a:extLst>
          </p:cNvPr>
          <p:cNvSpPr>
            <a:spLocks noChangeArrowheads="1"/>
          </p:cNvSpPr>
          <p:nvPr/>
        </p:nvSpPr>
        <p:spPr bwMode="blackWhite">
          <a:xfrm>
            <a:off x="6318250" y="34915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H</a:t>
            </a:r>
          </a:p>
        </p:txBody>
      </p:sp>
      <p:sp>
        <p:nvSpPr>
          <p:cNvPr id="273419" name="Oval 11">
            <a:extLst>
              <a:ext uri="{FF2B5EF4-FFF2-40B4-BE49-F238E27FC236}">
                <a16:creationId xmlns:a16="http://schemas.microsoft.com/office/drawing/2014/main" id="{5C48F6D7-A27F-49B2-A4D3-DE6E57B3894E}"/>
              </a:ext>
            </a:extLst>
          </p:cNvPr>
          <p:cNvSpPr>
            <a:spLocks noChangeArrowheads="1"/>
          </p:cNvSpPr>
          <p:nvPr/>
        </p:nvSpPr>
        <p:spPr bwMode="blackWhite">
          <a:xfrm>
            <a:off x="4872038" y="42186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G</a:t>
            </a:r>
          </a:p>
        </p:txBody>
      </p:sp>
      <p:sp>
        <p:nvSpPr>
          <p:cNvPr id="273420" name="Oval 12">
            <a:extLst>
              <a:ext uri="{FF2B5EF4-FFF2-40B4-BE49-F238E27FC236}">
                <a16:creationId xmlns:a16="http://schemas.microsoft.com/office/drawing/2014/main" id="{54FE8D50-B856-4BB0-9E7D-94E58362BB3F}"/>
              </a:ext>
            </a:extLst>
          </p:cNvPr>
          <p:cNvSpPr>
            <a:spLocks noChangeArrowheads="1"/>
          </p:cNvSpPr>
          <p:nvPr/>
        </p:nvSpPr>
        <p:spPr bwMode="blackWhite">
          <a:xfrm>
            <a:off x="7434263" y="42504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I</a:t>
            </a:r>
          </a:p>
        </p:txBody>
      </p:sp>
      <p:sp>
        <p:nvSpPr>
          <p:cNvPr id="273421" name="Oval 13">
            <a:extLst>
              <a:ext uri="{FF2B5EF4-FFF2-40B4-BE49-F238E27FC236}">
                <a16:creationId xmlns:a16="http://schemas.microsoft.com/office/drawing/2014/main" id="{31DA6119-DDA6-4950-A9D4-152D3D4205BB}"/>
              </a:ext>
            </a:extLst>
          </p:cNvPr>
          <p:cNvSpPr>
            <a:spLocks noChangeArrowheads="1"/>
          </p:cNvSpPr>
          <p:nvPr/>
        </p:nvSpPr>
        <p:spPr bwMode="blackWhite">
          <a:xfrm>
            <a:off x="9072563" y="41615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J</a:t>
            </a:r>
          </a:p>
        </p:txBody>
      </p:sp>
      <p:sp>
        <p:nvSpPr>
          <p:cNvPr id="273422" name="Oval 14">
            <a:extLst>
              <a:ext uri="{FF2B5EF4-FFF2-40B4-BE49-F238E27FC236}">
                <a16:creationId xmlns:a16="http://schemas.microsoft.com/office/drawing/2014/main" id="{7142682C-D3F9-4B80-895A-40878A125078}"/>
              </a:ext>
            </a:extLst>
          </p:cNvPr>
          <p:cNvSpPr>
            <a:spLocks noChangeArrowheads="1"/>
          </p:cNvSpPr>
          <p:nvPr/>
        </p:nvSpPr>
        <p:spPr bwMode="blackWhite">
          <a:xfrm>
            <a:off x="8043863" y="56410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L</a:t>
            </a:r>
          </a:p>
        </p:txBody>
      </p:sp>
      <p:sp>
        <p:nvSpPr>
          <p:cNvPr id="273423" name="Oval 15">
            <a:extLst>
              <a:ext uri="{FF2B5EF4-FFF2-40B4-BE49-F238E27FC236}">
                <a16:creationId xmlns:a16="http://schemas.microsoft.com/office/drawing/2014/main" id="{17AF7F38-7210-472A-896B-D8DAEFB6616B}"/>
              </a:ext>
            </a:extLst>
          </p:cNvPr>
          <p:cNvSpPr>
            <a:spLocks noChangeArrowheads="1"/>
          </p:cNvSpPr>
          <p:nvPr/>
        </p:nvSpPr>
        <p:spPr bwMode="blackWhite">
          <a:xfrm>
            <a:off x="6416675" y="56172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K</a:t>
            </a:r>
          </a:p>
        </p:txBody>
      </p:sp>
      <p:cxnSp>
        <p:nvCxnSpPr>
          <p:cNvPr id="273424" name="AutoShape 16">
            <a:extLst>
              <a:ext uri="{FF2B5EF4-FFF2-40B4-BE49-F238E27FC236}">
                <a16:creationId xmlns:a16="http://schemas.microsoft.com/office/drawing/2014/main" id="{EF6FC5CE-47C3-4966-9060-86346D97906B}"/>
              </a:ext>
            </a:extLst>
          </p:cNvPr>
          <p:cNvCxnSpPr>
            <a:cxnSpLocks noChangeShapeType="1"/>
            <a:stCxn id="273413" idx="6"/>
            <a:endCxn id="273418" idx="2"/>
          </p:cNvCxnSpPr>
          <p:nvPr/>
        </p:nvCxnSpPr>
        <p:spPr bwMode="blackWhite">
          <a:xfrm>
            <a:off x="5057776" y="3199607"/>
            <a:ext cx="1260475" cy="55165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25" name="AutoShape 17">
            <a:extLst>
              <a:ext uri="{FF2B5EF4-FFF2-40B4-BE49-F238E27FC236}">
                <a16:creationId xmlns:a16="http://schemas.microsoft.com/office/drawing/2014/main" id="{543D30AE-7A9F-491A-B2EF-144C6905E8E4}"/>
              </a:ext>
            </a:extLst>
          </p:cNvPr>
          <p:cNvCxnSpPr>
            <a:cxnSpLocks noChangeShapeType="1"/>
            <a:stCxn id="273412" idx="5"/>
            <a:endCxn id="273413" idx="1"/>
          </p:cNvCxnSpPr>
          <p:nvPr/>
        </p:nvCxnSpPr>
        <p:spPr bwMode="blackWhite">
          <a:xfrm>
            <a:off x="3617492" y="2479144"/>
            <a:ext cx="854916" cy="53684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26" name="AutoShape 18">
            <a:extLst>
              <a:ext uri="{FF2B5EF4-FFF2-40B4-BE49-F238E27FC236}">
                <a16:creationId xmlns:a16="http://schemas.microsoft.com/office/drawing/2014/main" id="{A9999D2B-6114-4E08-9EC6-57A09B5F903E}"/>
              </a:ext>
            </a:extLst>
          </p:cNvPr>
          <p:cNvCxnSpPr>
            <a:cxnSpLocks noChangeShapeType="1"/>
            <a:stCxn id="273416" idx="7"/>
            <a:endCxn id="273413" idx="3"/>
          </p:cNvCxnSpPr>
          <p:nvPr/>
        </p:nvCxnSpPr>
        <p:spPr bwMode="blackWhite">
          <a:xfrm flipV="1">
            <a:off x="3436518" y="3383225"/>
            <a:ext cx="1035891" cy="581294"/>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27" name="AutoShape 19">
            <a:extLst>
              <a:ext uri="{FF2B5EF4-FFF2-40B4-BE49-F238E27FC236}">
                <a16:creationId xmlns:a16="http://schemas.microsoft.com/office/drawing/2014/main" id="{7C6A8F5D-4225-4F73-9A76-2F7DB3E9944C}"/>
              </a:ext>
            </a:extLst>
          </p:cNvPr>
          <p:cNvCxnSpPr>
            <a:cxnSpLocks noChangeShapeType="1"/>
            <a:stCxn id="273413" idx="4"/>
            <a:endCxn id="273419" idx="1"/>
          </p:cNvCxnSpPr>
          <p:nvPr/>
        </p:nvCxnSpPr>
        <p:spPr bwMode="blackWhite">
          <a:xfrm>
            <a:off x="4714875" y="3459283"/>
            <a:ext cx="257596" cy="83543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28" name="AutoShape 20">
            <a:extLst>
              <a:ext uri="{FF2B5EF4-FFF2-40B4-BE49-F238E27FC236}">
                <a16:creationId xmlns:a16="http://schemas.microsoft.com/office/drawing/2014/main" id="{AD334A24-6C84-4A08-82C4-5A6CDFA89EA3}"/>
              </a:ext>
            </a:extLst>
          </p:cNvPr>
          <p:cNvCxnSpPr>
            <a:cxnSpLocks noChangeShapeType="1"/>
            <a:stCxn id="273413" idx="7"/>
            <a:endCxn id="273414" idx="3"/>
          </p:cNvCxnSpPr>
          <p:nvPr/>
        </p:nvCxnSpPr>
        <p:spPr bwMode="blackWhite">
          <a:xfrm flipV="1">
            <a:off x="4957343" y="2106082"/>
            <a:ext cx="885079" cy="90990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29" name="AutoShape 21">
            <a:extLst>
              <a:ext uri="{FF2B5EF4-FFF2-40B4-BE49-F238E27FC236}">
                <a16:creationId xmlns:a16="http://schemas.microsoft.com/office/drawing/2014/main" id="{1E96F681-0122-4367-A90F-D84AA53D9DDE}"/>
              </a:ext>
            </a:extLst>
          </p:cNvPr>
          <p:cNvCxnSpPr>
            <a:cxnSpLocks noChangeShapeType="1"/>
            <a:stCxn id="273418" idx="7"/>
            <a:endCxn id="273415" idx="3"/>
          </p:cNvCxnSpPr>
          <p:nvPr/>
        </p:nvCxnSpPr>
        <p:spPr bwMode="blackWhite">
          <a:xfrm flipV="1">
            <a:off x="6903617" y="2737906"/>
            <a:ext cx="461216" cy="82973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30" name="AutoShape 22">
            <a:extLst>
              <a:ext uri="{FF2B5EF4-FFF2-40B4-BE49-F238E27FC236}">
                <a16:creationId xmlns:a16="http://schemas.microsoft.com/office/drawing/2014/main" id="{D27147F7-C171-49F3-87E4-DA90B47DAA0E}"/>
              </a:ext>
            </a:extLst>
          </p:cNvPr>
          <p:cNvCxnSpPr>
            <a:cxnSpLocks noChangeShapeType="1"/>
            <a:stCxn id="273415" idx="6"/>
            <a:endCxn id="273417" idx="3"/>
          </p:cNvCxnSpPr>
          <p:nvPr/>
        </p:nvCxnSpPr>
        <p:spPr bwMode="blackWhite">
          <a:xfrm flipV="1">
            <a:off x="7950201" y="2390244"/>
            <a:ext cx="1052933" cy="16404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31" name="AutoShape 23">
            <a:extLst>
              <a:ext uri="{FF2B5EF4-FFF2-40B4-BE49-F238E27FC236}">
                <a16:creationId xmlns:a16="http://schemas.microsoft.com/office/drawing/2014/main" id="{3998532C-90BA-42EC-BAE6-47F258270D01}"/>
              </a:ext>
            </a:extLst>
          </p:cNvPr>
          <p:cNvCxnSpPr>
            <a:cxnSpLocks noChangeShapeType="1"/>
            <a:stCxn id="273418" idx="5"/>
            <a:endCxn id="273420" idx="1"/>
          </p:cNvCxnSpPr>
          <p:nvPr/>
        </p:nvCxnSpPr>
        <p:spPr bwMode="blackWhite">
          <a:xfrm>
            <a:off x="6903618" y="3934881"/>
            <a:ext cx="631079" cy="39158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32" name="AutoShape 24">
            <a:extLst>
              <a:ext uri="{FF2B5EF4-FFF2-40B4-BE49-F238E27FC236}">
                <a16:creationId xmlns:a16="http://schemas.microsoft.com/office/drawing/2014/main" id="{4D1537B6-3795-44BC-A46F-36C9F5CBF652}"/>
              </a:ext>
            </a:extLst>
          </p:cNvPr>
          <p:cNvCxnSpPr>
            <a:cxnSpLocks noChangeShapeType="1"/>
            <a:stCxn id="273420" idx="6"/>
            <a:endCxn id="273421" idx="2"/>
          </p:cNvCxnSpPr>
          <p:nvPr/>
        </p:nvCxnSpPr>
        <p:spPr bwMode="blackWhite">
          <a:xfrm flipV="1">
            <a:off x="8120063" y="4421188"/>
            <a:ext cx="952500" cy="8890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33" name="AutoShape 25">
            <a:extLst>
              <a:ext uri="{FF2B5EF4-FFF2-40B4-BE49-F238E27FC236}">
                <a16:creationId xmlns:a16="http://schemas.microsoft.com/office/drawing/2014/main" id="{1EAA210E-B44D-4EF5-8083-42511E112CD7}"/>
              </a:ext>
            </a:extLst>
          </p:cNvPr>
          <p:cNvCxnSpPr>
            <a:cxnSpLocks noChangeShapeType="1"/>
            <a:stCxn id="273420" idx="3"/>
            <a:endCxn id="273423" idx="7"/>
          </p:cNvCxnSpPr>
          <p:nvPr/>
        </p:nvCxnSpPr>
        <p:spPr bwMode="blackWhite">
          <a:xfrm flipH="1">
            <a:off x="7002042" y="4693706"/>
            <a:ext cx="532654" cy="99960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34" name="AutoShape 26">
            <a:extLst>
              <a:ext uri="{FF2B5EF4-FFF2-40B4-BE49-F238E27FC236}">
                <a16:creationId xmlns:a16="http://schemas.microsoft.com/office/drawing/2014/main" id="{317A8BD6-D468-469F-B383-05593E583066}"/>
              </a:ext>
            </a:extLst>
          </p:cNvPr>
          <p:cNvCxnSpPr>
            <a:cxnSpLocks noChangeShapeType="1"/>
            <a:stCxn id="273423" idx="6"/>
            <a:endCxn id="273422" idx="2"/>
          </p:cNvCxnSpPr>
          <p:nvPr/>
        </p:nvCxnSpPr>
        <p:spPr bwMode="blackWhite">
          <a:xfrm>
            <a:off x="7102475" y="5876926"/>
            <a:ext cx="941388" cy="23813"/>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435" name="Oval 27">
            <a:extLst>
              <a:ext uri="{FF2B5EF4-FFF2-40B4-BE49-F238E27FC236}">
                <a16:creationId xmlns:a16="http://schemas.microsoft.com/office/drawing/2014/main" id="{1EA7BEC4-FD0C-44AB-AFDF-6D1955A60D7C}"/>
              </a:ext>
            </a:extLst>
          </p:cNvPr>
          <p:cNvSpPr>
            <a:spLocks noChangeArrowheads="1"/>
          </p:cNvSpPr>
          <p:nvPr/>
        </p:nvSpPr>
        <p:spPr bwMode="blackWhite">
          <a:xfrm>
            <a:off x="8704263" y="3112175"/>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M</a:t>
            </a:r>
          </a:p>
        </p:txBody>
      </p:sp>
      <p:cxnSp>
        <p:nvCxnSpPr>
          <p:cNvPr id="273436" name="AutoShape 28">
            <a:extLst>
              <a:ext uri="{FF2B5EF4-FFF2-40B4-BE49-F238E27FC236}">
                <a16:creationId xmlns:a16="http://schemas.microsoft.com/office/drawing/2014/main" id="{330C3861-7311-4A59-95E3-0CD06C44176F}"/>
              </a:ext>
            </a:extLst>
          </p:cNvPr>
          <p:cNvCxnSpPr>
            <a:cxnSpLocks noChangeShapeType="1"/>
            <a:stCxn id="273435" idx="1"/>
            <a:endCxn id="273415" idx="5"/>
          </p:cNvCxnSpPr>
          <p:nvPr/>
        </p:nvCxnSpPr>
        <p:spPr bwMode="blackWhite">
          <a:xfrm flipH="1" flipV="1">
            <a:off x="7849768" y="2737907"/>
            <a:ext cx="954929" cy="45032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439" name="Line 31">
            <a:extLst>
              <a:ext uri="{FF2B5EF4-FFF2-40B4-BE49-F238E27FC236}">
                <a16:creationId xmlns:a16="http://schemas.microsoft.com/office/drawing/2014/main" id="{FF754487-E36F-4E7F-803D-683D2D4A8908}"/>
              </a:ext>
            </a:extLst>
          </p:cNvPr>
          <p:cNvSpPr>
            <a:spLocks noChangeShapeType="1"/>
          </p:cNvSpPr>
          <p:nvPr/>
        </p:nvSpPr>
        <p:spPr bwMode="blackWhite">
          <a:xfrm flipV="1">
            <a:off x="8058150" y="2352676"/>
            <a:ext cx="609600" cy="6191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40" name="Line 32">
            <a:extLst>
              <a:ext uri="{FF2B5EF4-FFF2-40B4-BE49-F238E27FC236}">
                <a16:creationId xmlns:a16="http://schemas.microsoft.com/office/drawing/2014/main" id="{F966739E-962C-4100-91D5-4963E8EC867C}"/>
              </a:ext>
            </a:extLst>
          </p:cNvPr>
          <p:cNvSpPr>
            <a:spLocks noChangeShapeType="1"/>
          </p:cNvSpPr>
          <p:nvPr/>
        </p:nvSpPr>
        <p:spPr bwMode="blackWhite">
          <a:xfrm flipH="1">
            <a:off x="6924675" y="2779714"/>
            <a:ext cx="293688" cy="427037"/>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41" name="Line 33">
            <a:extLst>
              <a:ext uri="{FF2B5EF4-FFF2-40B4-BE49-F238E27FC236}">
                <a16:creationId xmlns:a16="http://schemas.microsoft.com/office/drawing/2014/main" id="{25A7DF4C-C18B-46C6-A4DF-E26354BA7E69}"/>
              </a:ext>
            </a:extLst>
          </p:cNvPr>
          <p:cNvSpPr>
            <a:spLocks noChangeShapeType="1"/>
          </p:cNvSpPr>
          <p:nvPr/>
        </p:nvSpPr>
        <p:spPr bwMode="blackWhite">
          <a:xfrm flipH="1" flipV="1">
            <a:off x="5205414" y="3130550"/>
            <a:ext cx="719137" cy="3048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42" name="Line 34">
            <a:extLst>
              <a:ext uri="{FF2B5EF4-FFF2-40B4-BE49-F238E27FC236}">
                <a16:creationId xmlns:a16="http://schemas.microsoft.com/office/drawing/2014/main" id="{E0E9E769-9845-407A-8569-21EFF8A0E846}"/>
              </a:ext>
            </a:extLst>
          </p:cNvPr>
          <p:cNvSpPr>
            <a:spLocks noChangeShapeType="1"/>
          </p:cNvSpPr>
          <p:nvPr/>
        </p:nvSpPr>
        <p:spPr bwMode="blackWhite">
          <a:xfrm>
            <a:off x="7096125" y="3925888"/>
            <a:ext cx="401638" cy="18256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43" name="Line 35">
            <a:extLst>
              <a:ext uri="{FF2B5EF4-FFF2-40B4-BE49-F238E27FC236}">
                <a16:creationId xmlns:a16="http://schemas.microsoft.com/office/drawing/2014/main" id="{6ABD8BF1-0C02-401B-BE61-AFE9F52FA48F}"/>
              </a:ext>
            </a:extLst>
          </p:cNvPr>
          <p:cNvSpPr>
            <a:spLocks noChangeShapeType="1"/>
          </p:cNvSpPr>
          <p:nvPr/>
        </p:nvSpPr>
        <p:spPr bwMode="blackWhite">
          <a:xfrm flipV="1">
            <a:off x="8216900" y="4279901"/>
            <a:ext cx="585788" cy="7302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44" name="Line 36">
            <a:extLst>
              <a:ext uri="{FF2B5EF4-FFF2-40B4-BE49-F238E27FC236}">
                <a16:creationId xmlns:a16="http://schemas.microsoft.com/office/drawing/2014/main" id="{1B54C16C-D0D1-4ECB-9EBA-5AC893D6C1DD}"/>
              </a:ext>
            </a:extLst>
          </p:cNvPr>
          <p:cNvSpPr>
            <a:spLocks noChangeShapeType="1"/>
          </p:cNvSpPr>
          <p:nvPr/>
        </p:nvSpPr>
        <p:spPr bwMode="blackWhite">
          <a:xfrm flipH="1">
            <a:off x="6986589" y="4730750"/>
            <a:ext cx="352425" cy="57308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45" name="Line 37">
            <a:extLst>
              <a:ext uri="{FF2B5EF4-FFF2-40B4-BE49-F238E27FC236}">
                <a16:creationId xmlns:a16="http://schemas.microsoft.com/office/drawing/2014/main" id="{E73E2344-670D-401D-ACA9-02AEBC346293}"/>
              </a:ext>
            </a:extLst>
          </p:cNvPr>
          <p:cNvSpPr>
            <a:spLocks noChangeShapeType="1"/>
          </p:cNvSpPr>
          <p:nvPr/>
        </p:nvSpPr>
        <p:spPr bwMode="blackWhite">
          <a:xfrm flipV="1">
            <a:off x="4900614" y="2279650"/>
            <a:ext cx="549275" cy="4270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46" name="Line 38">
            <a:extLst>
              <a:ext uri="{FF2B5EF4-FFF2-40B4-BE49-F238E27FC236}">
                <a16:creationId xmlns:a16="http://schemas.microsoft.com/office/drawing/2014/main" id="{DA29C950-C111-48FD-92C6-0B04AC1D40DC}"/>
              </a:ext>
            </a:extLst>
          </p:cNvPr>
          <p:cNvSpPr>
            <a:spLocks noChangeShapeType="1"/>
          </p:cNvSpPr>
          <p:nvPr/>
        </p:nvSpPr>
        <p:spPr bwMode="blackWhite">
          <a:xfrm flipH="1" flipV="1">
            <a:off x="3829050" y="2474914"/>
            <a:ext cx="547688" cy="26828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47" name="Line 39">
            <a:extLst>
              <a:ext uri="{FF2B5EF4-FFF2-40B4-BE49-F238E27FC236}">
                <a16:creationId xmlns:a16="http://schemas.microsoft.com/office/drawing/2014/main" id="{72112C2E-6DA4-40F5-937E-46DFA87222E9}"/>
              </a:ext>
            </a:extLst>
          </p:cNvPr>
          <p:cNvSpPr>
            <a:spLocks noChangeShapeType="1"/>
          </p:cNvSpPr>
          <p:nvPr/>
        </p:nvSpPr>
        <p:spPr bwMode="blackWhite">
          <a:xfrm flipH="1">
            <a:off x="3621088" y="3402014"/>
            <a:ext cx="596900" cy="23177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48" name="Line 40">
            <a:extLst>
              <a:ext uri="{FF2B5EF4-FFF2-40B4-BE49-F238E27FC236}">
                <a16:creationId xmlns:a16="http://schemas.microsoft.com/office/drawing/2014/main" id="{03BF43DF-054E-470F-B4C4-2730CD19401C}"/>
              </a:ext>
            </a:extLst>
          </p:cNvPr>
          <p:cNvSpPr>
            <a:spLocks noChangeShapeType="1"/>
          </p:cNvSpPr>
          <p:nvPr/>
        </p:nvSpPr>
        <p:spPr bwMode="blackWhite">
          <a:xfrm>
            <a:off x="4852988" y="3621089"/>
            <a:ext cx="157162" cy="42703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49" name="Line 41">
            <a:extLst>
              <a:ext uri="{FF2B5EF4-FFF2-40B4-BE49-F238E27FC236}">
                <a16:creationId xmlns:a16="http://schemas.microsoft.com/office/drawing/2014/main" id="{E6DCF14B-151E-448F-BADE-54E3741FBE8F}"/>
              </a:ext>
            </a:extLst>
          </p:cNvPr>
          <p:cNvSpPr>
            <a:spLocks noChangeShapeType="1"/>
          </p:cNvSpPr>
          <p:nvPr/>
        </p:nvSpPr>
        <p:spPr bwMode="blackWhite">
          <a:xfrm>
            <a:off x="7192963" y="5718175"/>
            <a:ext cx="755650" cy="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73450" name="AutoShape 42">
            <a:extLst>
              <a:ext uri="{FF2B5EF4-FFF2-40B4-BE49-F238E27FC236}">
                <a16:creationId xmlns:a16="http://schemas.microsoft.com/office/drawing/2014/main" id="{0E4492C4-9836-4FA6-A6D8-86D920697A40}"/>
              </a:ext>
            </a:extLst>
          </p:cNvPr>
          <p:cNvCxnSpPr>
            <a:cxnSpLocks noChangeShapeType="1"/>
            <a:stCxn id="273412" idx="4"/>
            <a:endCxn id="273416" idx="0"/>
          </p:cNvCxnSpPr>
          <p:nvPr/>
        </p:nvCxnSpPr>
        <p:spPr bwMode="blackWhite">
          <a:xfrm flipH="1">
            <a:off x="3194051" y="2555200"/>
            <a:ext cx="180975" cy="1333262"/>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51" name="AutoShape 43">
            <a:extLst>
              <a:ext uri="{FF2B5EF4-FFF2-40B4-BE49-F238E27FC236}">
                <a16:creationId xmlns:a16="http://schemas.microsoft.com/office/drawing/2014/main" id="{93763118-B9DD-4D12-8C9A-0B4B9E87BC87}"/>
              </a:ext>
            </a:extLst>
          </p:cNvPr>
          <p:cNvCxnSpPr>
            <a:cxnSpLocks noChangeShapeType="1"/>
            <a:stCxn id="273414" idx="6"/>
            <a:endCxn id="273415" idx="1"/>
          </p:cNvCxnSpPr>
          <p:nvPr/>
        </p:nvCxnSpPr>
        <p:spPr bwMode="blackWhite">
          <a:xfrm>
            <a:off x="6427789" y="1922463"/>
            <a:ext cx="937045" cy="44820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52" name="AutoShape 44">
            <a:extLst>
              <a:ext uri="{FF2B5EF4-FFF2-40B4-BE49-F238E27FC236}">
                <a16:creationId xmlns:a16="http://schemas.microsoft.com/office/drawing/2014/main" id="{CEAA636D-7705-401D-8FD2-5BE669D16AAA}"/>
              </a:ext>
            </a:extLst>
          </p:cNvPr>
          <p:cNvCxnSpPr>
            <a:cxnSpLocks noChangeShapeType="1"/>
            <a:stCxn id="273419" idx="6"/>
            <a:endCxn id="273418" idx="3"/>
          </p:cNvCxnSpPr>
          <p:nvPr/>
        </p:nvCxnSpPr>
        <p:spPr bwMode="blackWhite">
          <a:xfrm flipV="1">
            <a:off x="5557839" y="3934882"/>
            <a:ext cx="860845" cy="54345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53" name="AutoShape 45">
            <a:extLst>
              <a:ext uri="{FF2B5EF4-FFF2-40B4-BE49-F238E27FC236}">
                <a16:creationId xmlns:a16="http://schemas.microsoft.com/office/drawing/2014/main" id="{A8D7D3CF-A668-430B-8BD3-5B316E62435E}"/>
              </a:ext>
            </a:extLst>
          </p:cNvPr>
          <p:cNvCxnSpPr>
            <a:cxnSpLocks noChangeShapeType="1"/>
            <a:stCxn id="273417" idx="4"/>
            <a:endCxn id="273435" idx="7"/>
          </p:cNvCxnSpPr>
          <p:nvPr/>
        </p:nvCxnSpPr>
        <p:spPr bwMode="blackWhite">
          <a:xfrm>
            <a:off x="9245600" y="2466301"/>
            <a:ext cx="44030" cy="721931"/>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54" name="AutoShape 46">
            <a:extLst>
              <a:ext uri="{FF2B5EF4-FFF2-40B4-BE49-F238E27FC236}">
                <a16:creationId xmlns:a16="http://schemas.microsoft.com/office/drawing/2014/main" id="{61FD1E7C-F214-4335-B741-F53731372A9D}"/>
              </a:ext>
            </a:extLst>
          </p:cNvPr>
          <p:cNvCxnSpPr>
            <a:cxnSpLocks noChangeShapeType="1"/>
            <a:stCxn id="273422" idx="0"/>
            <a:endCxn id="273420" idx="5"/>
          </p:cNvCxnSpPr>
          <p:nvPr/>
        </p:nvCxnSpPr>
        <p:spPr bwMode="blackWhite">
          <a:xfrm flipH="1" flipV="1">
            <a:off x="8019631" y="4693706"/>
            <a:ext cx="367133" cy="94735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55" name="AutoShape 47">
            <a:extLst>
              <a:ext uri="{FF2B5EF4-FFF2-40B4-BE49-F238E27FC236}">
                <a16:creationId xmlns:a16="http://schemas.microsoft.com/office/drawing/2014/main" id="{E98849CA-176B-4561-890D-8BAE2DB2658D}"/>
              </a:ext>
            </a:extLst>
          </p:cNvPr>
          <p:cNvCxnSpPr>
            <a:cxnSpLocks noChangeShapeType="1"/>
            <a:stCxn id="273421" idx="0"/>
            <a:endCxn id="273435" idx="5"/>
          </p:cNvCxnSpPr>
          <p:nvPr/>
        </p:nvCxnSpPr>
        <p:spPr bwMode="blackWhite">
          <a:xfrm flipH="1" flipV="1">
            <a:off x="9289631" y="3555468"/>
            <a:ext cx="125833" cy="606044"/>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457" name="Line 49">
            <a:extLst>
              <a:ext uri="{FF2B5EF4-FFF2-40B4-BE49-F238E27FC236}">
                <a16:creationId xmlns:a16="http://schemas.microsoft.com/office/drawing/2014/main" id="{2F7D13A3-9729-4C7F-B438-E59EE75DA8EB}"/>
              </a:ext>
            </a:extLst>
          </p:cNvPr>
          <p:cNvSpPr>
            <a:spLocks noChangeShapeType="1"/>
          </p:cNvSpPr>
          <p:nvPr/>
        </p:nvSpPr>
        <p:spPr bwMode="blackWhite">
          <a:xfrm>
            <a:off x="6570664" y="1784351"/>
            <a:ext cx="801687" cy="36036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58" name="Line 50">
            <a:extLst>
              <a:ext uri="{FF2B5EF4-FFF2-40B4-BE49-F238E27FC236}">
                <a16:creationId xmlns:a16="http://schemas.microsoft.com/office/drawing/2014/main" id="{67E9E441-B9EC-47D1-9FC3-149310763605}"/>
              </a:ext>
            </a:extLst>
          </p:cNvPr>
          <p:cNvSpPr>
            <a:spLocks noChangeShapeType="1"/>
          </p:cNvSpPr>
          <p:nvPr/>
        </p:nvSpPr>
        <p:spPr bwMode="blackWhite">
          <a:xfrm flipV="1">
            <a:off x="7134225" y="2990850"/>
            <a:ext cx="260350" cy="50800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59" name="Line 51">
            <a:extLst>
              <a:ext uri="{FF2B5EF4-FFF2-40B4-BE49-F238E27FC236}">
                <a16:creationId xmlns:a16="http://schemas.microsoft.com/office/drawing/2014/main" id="{61DA3F2E-BCA0-4EBC-A55A-4A0145EAA62D}"/>
              </a:ext>
            </a:extLst>
          </p:cNvPr>
          <p:cNvSpPr>
            <a:spLocks noChangeShapeType="1"/>
          </p:cNvSpPr>
          <p:nvPr/>
        </p:nvSpPr>
        <p:spPr bwMode="blackWhite">
          <a:xfrm flipV="1">
            <a:off x="5768975" y="4222750"/>
            <a:ext cx="508000" cy="34925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60" name="Line 52">
            <a:extLst>
              <a:ext uri="{FF2B5EF4-FFF2-40B4-BE49-F238E27FC236}">
                <a16:creationId xmlns:a16="http://schemas.microsoft.com/office/drawing/2014/main" id="{1681DAF1-F5DC-4FF0-8323-604D397AF6FC}"/>
              </a:ext>
            </a:extLst>
          </p:cNvPr>
          <p:cNvSpPr>
            <a:spLocks noChangeShapeType="1"/>
          </p:cNvSpPr>
          <p:nvPr/>
        </p:nvSpPr>
        <p:spPr bwMode="blackWhite">
          <a:xfrm flipH="1">
            <a:off x="5802313" y="3962400"/>
            <a:ext cx="406400" cy="236538"/>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61" name="Line 53">
            <a:extLst>
              <a:ext uri="{FF2B5EF4-FFF2-40B4-BE49-F238E27FC236}">
                <a16:creationId xmlns:a16="http://schemas.microsoft.com/office/drawing/2014/main" id="{6278B1FA-0182-4262-B149-DC66DB3F8EA4}"/>
              </a:ext>
            </a:extLst>
          </p:cNvPr>
          <p:cNvSpPr>
            <a:spLocks noChangeShapeType="1"/>
          </p:cNvSpPr>
          <p:nvPr/>
        </p:nvSpPr>
        <p:spPr bwMode="blackWhite">
          <a:xfrm flipV="1">
            <a:off x="3048000" y="2855913"/>
            <a:ext cx="133350" cy="677862"/>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62" name="Line 54">
            <a:extLst>
              <a:ext uri="{FF2B5EF4-FFF2-40B4-BE49-F238E27FC236}">
                <a16:creationId xmlns:a16="http://schemas.microsoft.com/office/drawing/2014/main" id="{4C6D069D-6DA4-4E27-B6D0-DF4A6791896F}"/>
              </a:ext>
            </a:extLst>
          </p:cNvPr>
          <p:cNvSpPr>
            <a:spLocks noChangeShapeType="1"/>
          </p:cNvSpPr>
          <p:nvPr/>
        </p:nvSpPr>
        <p:spPr bwMode="blackWhite">
          <a:xfrm flipH="1">
            <a:off x="3363914" y="2811463"/>
            <a:ext cx="123825" cy="71120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64" name="Line 56">
            <a:extLst>
              <a:ext uri="{FF2B5EF4-FFF2-40B4-BE49-F238E27FC236}">
                <a16:creationId xmlns:a16="http://schemas.microsoft.com/office/drawing/2014/main" id="{B4B7E190-96C8-42C7-8C42-992F496AB469}"/>
              </a:ext>
            </a:extLst>
          </p:cNvPr>
          <p:cNvSpPr>
            <a:spLocks noChangeShapeType="1"/>
          </p:cNvSpPr>
          <p:nvPr/>
        </p:nvSpPr>
        <p:spPr bwMode="blackWhite">
          <a:xfrm>
            <a:off x="8128000" y="2754313"/>
            <a:ext cx="609600" cy="21431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65" name="Line 57">
            <a:extLst>
              <a:ext uri="{FF2B5EF4-FFF2-40B4-BE49-F238E27FC236}">
                <a16:creationId xmlns:a16="http://schemas.microsoft.com/office/drawing/2014/main" id="{60C608B7-DE78-4119-8A0B-6588523A0743}"/>
              </a:ext>
            </a:extLst>
          </p:cNvPr>
          <p:cNvSpPr>
            <a:spLocks noChangeShapeType="1"/>
          </p:cNvSpPr>
          <p:nvPr/>
        </p:nvSpPr>
        <p:spPr bwMode="blackWhite">
          <a:xfrm flipH="1" flipV="1">
            <a:off x="9132888" y="2630488"/>
            <a:ext cx="0" cy="36195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66" name="Line 58">
            <a:extLst>
              <a:ext uri="{FF2B5EF4-FFF2-40B4-BE49-F238E27FC236}">
                <a16:creationId xmlns:a16="http://schemas.microsoft.com/office/drawing/2014/main" id="{FDBAA98F-9086-48C5-BE70-F118B7793A70}"/>
              </a:ext>
            </a:extLst>
          </p:cNvPr>
          <p:cNvSpPr>
            <a:spLocks noChangeShapeType="1"/>
          </p:cNvSpPr>
          <p:nvPr/>
        </p:nvSpPr>
        <p:spPr bwMode="blackWhite">
          <a:xfrm>
            <a:off x="9369425" y="2630489"/>
            <a:ext cx="0" cy="428625"/>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67" name="Line 59">
            <a:extLst>
              <a:ext uri="{FF2B5EF4-FFF2-40B4-BE49-F238E27FC236}">
                <a16:creationId xmlns:a16="http://schemas.microsoft.com/office/drawing/2014/main" id="{05AA2316-A630-47D4-AA03-F46FB48CCD1C}"/>
              </a:ext>
            </a:extLst>
          </p:cNvPr>
          <p:cNvSpPr>
            <a:spLocks noChangeShapeType="1"/>
          </p:cNvSpPr>
          <p:nvPr/>
        </p:nvSpPr>
        <p:spPr bwMode="blackWhite">
          <a:xfrm>
            <a:off x="8218488" y="4741863"/>
            <a:ext cx="450850" cy="66516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68" name="Line 60">
            <a:extLst>
              <a:ext uri="{FF2B5EF4-FFF2-40B4-BE49-F238E27FC236}">
                <a16:creationId xmlns:a16="http://schemas.microsoft.com/office/drawing/2014/main" id="{B1B668A7-70DE-4AE3-AC5B-7F035CD04B2A}"/>
              </a:ext>
            </a:extLst>
          </p:cNvPr>
          <p:cNvSpPr>
            <a:spLocks noChangeShapeType="1"/>
          </p:cNvSpPr>
          <p:nvPr/>
        </p:nvSpPr>
        <p:spPr bwMode="blackWhite">
          <a:xfrm flipH="1" flipV="1">
            <a:off x="7246938" y="6062663"/>
            <a:ext cx="711200" cy="11112"/>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69" name="Line 61">
            <a:extLst>
              <a:ext uri="{FF2B5EF4-FFF2-40B4-BE49-F238E27FC236}">
                <a16:creationId xmlns:a16="http://schemas.microsoft.com/office/drawing/2014/main" id="{07CE5597-8FA2-41D9-9E15-194EF8CE64AB}"/>
              </a:ext>
            </a:extLst>
          </p:cNvPr>
          <p:cNvSpPr>
            <a:spLocks noChangeShapeType="1"/>
          </p:cNvSpPr>
          <p:nvPr/>
        </p:nvSpPr>
        <p:spPr bwMode="blackWhite">
          <a:xfrm>
            <a:off x="9210675" y="3748089"/>
            <a:ext cx="90488" cy="395287"/>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70" name="Line 62">
            <a:extLst>
              <a:ext uri="{FF2B5EF4-FFF2-40B4-BE49-F238E27FC236}">
                <a16:creationId xmlns:a16="http://schemas.microsoft.com/office/drawing/2014/main" id="{56B9A912-901F-4662-A569-4A2E33493BD2}"/>
              </a:ext>
            </a:extLst>
          </p:cNvPr>
          <p:cNvSpPr>
            <a:spLocks noChangeShapeType="1"/>
          </p:cNvSpPr>
          <p:nvPr/>
        </p:nvSpPr>
        <p:spPr bwMode="blackWhite">
          <a:xfrm flipH="1" flipV="1">
            <a:off x="9448801" y="3690939"/>
            <a:ext cx="79375" cy="293687"/>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71" name="Line 63">
            <a:extLst>
              <a:ext uri="{FF2B5EF4-FFF2-40B4-BE49-F238E27FC236}">
                <a16:creationId xmlns:a16="http://schemas.microsoft.com/office/drawing/2014/main" id="{C06A3352-B751-4A27-AF8F-2F62D2A85F5C}"/>
              </a:ext>
            </a:extLst>
          </p:cNvPr>
          <p:cNvSpPr>
            <a:spLocks noChangeShapeType="1"/>
          </p:cNvSpPr>
          <p:nvPr/>
        </p:nvSpPr>
        <p:spPr bwMode="blackWhite">
          <a:xfrm>
            <a:off x="2047876" y="5572125"/>
            <a:ext cx="671513" cy="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472" name="Text Box 64">
            <a:extLst>
              <a:ext uri="{FF2B5EF4-FFF2-40B4-BE49-F238E27FC236}">
                <a16:creationId xmlns:a16="http://schemas.microsoft.com/office/drawing/2014/main" id="{6A71EEFC-A124-415A-A3A5-A6A5A5C9BAF8}"/>
              </a:ext>
            </a:extLst>
          </p:cNvPr>
          <p:cNvSpPr txBox="1">
            <a:spLocks noChangeArrowheads="1"/>
          </p:cNvSpPr>
          <p:nvPr/>
        </p:nvSpPr>
        <p:spPr bwMode="blackWhite">
          <a:xfrm>
            <a:off x="2593975" y="5332413"/>
            <a:ext cx="270285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Messages that do not </a:t>
            </a:r>
          </a:p>
          <a:p>
            <a:r>
              <a:rPr lang="en-US" altLang="en-US" sz="2000"/>
              <a:t>convey new information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73420"/>
                                        </p:tgtEl>
                                        <p:attrNameLst>
                                          <p:attrName>style.opacity</p:attrName>
                                        </p:attrNameLst>
                                      </p:cBhvr>
                                      <p:to>
                                        <p:strVal val="0.25"/>
                                      </p:to>
                                    </p:set>
                                    <p:animEffect filter="image" prLst="opacity: 0.25">
                                      <p:cBhvr rctx="IE">
                                        <p:cTn id="7" dur="indefinite"/>
                                        <p:tgtEl>
                                          <p:spTgt spid="273420"/>
                                        </p:tgtEl>
                                      </p:cBhvr>
                                    </p:animEffect>
                                  </p:childTnLst>
                                </p:cTn>
                              </p:par>
                              <p:par>
                                <p:cTn id="8" presetID="9" presetClass="emph" presetSubtype="0" grpId="0" nodeType="withEffect">
                                  <p:stCondLst>
                                    <p:cond delay="0"/>
                                  </p:stCondLst>
                                  <p:childTnLst>
                                    <p:set>
                                      <p:cBhvr rctx="PPT">
                                        <p:cTn id="9" dur="indefinite"/>
                                        <p:tgtEl>
                                          <p:spTgt spid="273423"/>
                                        </p:tgtEl>
                                        <p:attrNameLst>
                                          <p:attrName>style.opacity</p:attrName>
                                        </p:attrNameLst>
                                      </p:cBhvr>
                                      <p:to>
                                        <p:strVal val="0.25"/>
                                      </p:to>
                                    </p:set>
                                    <p:animEffect filter="image" prLst="opacity: 0.25">
                                      <p:cBhvr rctx="IE">
                                        <p:cTn id="10" dur="indefinite"/>
                                        <p:tgtEl>
                                          <p:spTgt spid="273423"/>
                                        </p:tgtEl>
                                      </p:cBhvr>
                                    </p:animEffect>
                                  </p:childTnLst>
                                </p:cTn>
                              </p:par>
                              <p:par>
                                <p:cTn id="11" presetID="9" presetClass="emph" presetSubtype="0" grpId="0" nodeType="withEffect">
                                  <p:stCondLst>
                                    <p:cond delay="0"/>
                                  </p:stCondLst>
                                  <p:childTnLst>
                                    <p:set>
                                      <p:cBhvr rctx="PPT">
                                        <p:cTn id="12" dur="indefinite"/>
                                        <p:tgtEl>
                                          <p:spTgt spid="273422"/>
                                        </p:tgtEl>
                                        <p:attrNameLst>
                                          <p:attrName>style.opacity</p:attrName>
                                        </p:attrNameLst>
                                      </p:cBhvr>
                                      <p:to>
                                        <p:strVal val="0.25"/>
                                      </p:to>
                                    </p:set>
                                    <p:animEffect filter="image" prLst="opacity: 0.25">
                                      <p:cBhvr rctx="IE">
                                        <p:cTn id="13" dur="indefinite"/>
                                        <p:tgtEl>
                                          <p:spTgt spid="273422"/>
                                        </p:tgtEl>
                                      </p:cBhvr>
                                    </p:animEffect>
                                  </p:childTnLst>
                                </p:cTn>
                              </p:par>
                              <p:par>
                                <p:cTn id="14" presetID="9" presetClass="emph" presetSubtype="0" grpId="0" nodeType="withEffect">
                                  <p:stCondLst>
                                    <p:cond delay="0"/>
                                  </p:stCondLst>
                                  <p:childTnLst>
                                    <p:set>
                                      <p:cBhvr rctx="PPT">
                                        <p:cTn id="15" dur="indefinite"/>
                                        <p:tgtEl>
                                          <p:spTgt spid="273421"/>
                                        </p:tgtEl>
                                        <p:attrNameLst>
                                          <p:attrName>style.opacity</p:attrName>
                                        </p:attrNameLst>
                                      </p:cBhvr>
                                      <p:to>
                                        <p:strVal val="0.25"/>
                                      </p:to>
                                    </p:set>
                                    <p:animEffect filter="image" prLst="opacity: 0.25">
                                      <p:cBhvr rctx="IE">
                                        <p:cTn id="16" dur="indefinite"/>
                                        <p:tgtEl>
                                          <p:spTgt spid="2734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73441"/>
                                        </p:tgtEl>
                                        <p:attrNameLst>
                                          <p:attrName>style.visibility</p:attrName>
                                        </p:attrNameLst>
                                      </p:cBhvr>
                                      <p:to>
                                        <p:strVal val="visible"/>
                                      </p:to>
                                    </p:set>
                                    <p:animEffect transition="in" filter="fade">
                                      <p:cBhvr>
                                        <p:cTn id="21" dur="2000"/>
                                        <p:tgtEl>
                                          <p:spTgt spid="273441"/>
                                        </p:tgtEl>
                                      </p:cBhvr>
                                    </p:animEffect>
                                  </p:childTnLst>
                                </p:cTn>
                              </p:par>
                              <p:par>
                                <p:cTn id="22" presetID="10" presetClass="entr" presetSubtype="0" fill="hold" nodeType="withEffect">
                                  <p:stCondLst>
                                    <p:cond delay="0"/>
                                  </p:stCondLst>
                                  <p:childTnLst>
                                    <p:set>
                                      <p:cBhvr>
                                        <p:cTn id="23" dur="1" fill="hold">
                                          <p:stCondLst>
                                            <p:cond delay="0"/>
                                          </p:stCondLst>
                                        </p:cTn>
                                        <p:tgtEl>
                                          <p:spTgt spid="273445"/>
                                        </p:tgtEl>
                                        <p:attrNameLst>
                                          <p:attrName>style.visibility</p:attrName>
                                        </p:attrNameLst>
                                      </p:cBhvr>
                                      <p:to>
                                        <p:strVal val="visible"/>
                                      </p:to>
                                    </p:set>
                                    <p:animEffect transition="in" filter="fade">
                                      <p:cBhvr>
                                        <p:cTn id="24" dur="2000"/>
                                        <p:tgtEl>
                                          <p:spTgt spid="273445"/>
                                        </p:tgtEl>
                                      </p:cBhvr>
                                    </p:animEffect>
                                  </p:childTnLst>
                                </p:cTn>
                              </p:par>
                              <p:par>
                                <p:cTn id="25" presetID="10" presetClass="entr" presetSubtype="0" fill="hold" nodeType="withEffect">
                                  <p:stCondLst>
                                    <p:cond delay="0"/>
                                  </p:stCondLst>
                                  <p:childTnLst>
                                    <p:set>
                                      <p:cBhvr>
                                        <p:cTn id="26" dur="1" fill="hold">
                                          <p:stCondLst>
                                            <p:cond delay="0"/>
                                          </p:stCondLst>
                                        </p:cTn>
                                        <p:tgtEl>
                                          <p:spTgt spid="273446"/>
                                        </p:tgtEl>
                                        <p:attrNameLst>
                                          <p:attrName>style.visibility</p:attrName>
                                        </p:attrNameLst>
                                      </p:cBhvr>
                                      <p:to>
                                        <p:strVal val="visible"/>
                                      </p:to>
                                    </p:set>
                                    <p:animEffect transition="in" filter="fade">
                                      <p:cBhvr>
                                        <p:cTn id="27" dur="2000"/>
                                        <p:tgtEl>
                                          <p:spTgt spid="273446"/>
                                        </p:tgtEl>
                                      </p:cBhvr>
                                    </p:animEffect>
                                  </p:childTnLst>
                                </p:cTn>
                              </p:par>
                              <p:par>
                                <p:cTn id="28" presetID="10" presetClass="entr" presetSubtype="0" fill="hold" nodeType="withEffect">
                                  <p:stCondLst>
                                    <p:cond delay="0"/>
                                  </p:stCondLst>
                                  <p:childTnLst>
                                    <p:set>
                                      <p:cBhvr>
                                        <p:cTn id="29" dur="1" fill="hold">
                                          <p:stCondLst>
                                            <p:cond delay="0"/>
                                          </p:stCondLst>
                                        </p:cTn>
                                        <p:tgtEl>
                                          <p:spTgt spid="273447"/>
                                        </p:tgtEl>
                                        <p:attrNameLst>
                                          <p:attrName>style.visibility</p:attrName>
                                        </p:attrNameLst>
                                      </p:cBhvr>
                                      <p:to>
                                        <p:strVal val="visible"/>
                                      </p:to>
                                    </p:set>
                                    <p:animEffect transition="in" filter="fade">
                                      <p:cBhvr>
                                        <p:cTn id="30" dur="2000"/>
                                        <p:tgtEl>
                                          <p:spTgt spid="273447"/>
                                        </p:tgtEl>
                                      </p:cBhvr>
                                    </p:animEffect>
                                  </p:childTnLst>
                                </p:cTn>
                              </p:par>
                              <p:par>
                                <p:cTn id="31" presetID="10" presetClass="entr" presetSubtype="0" fill="hold" nodeType="withEffect">
                                  <p:stCondLst>
                                    <p:cond delay="0"/>
                                  </p:stCondLst>
                                  <p:childTnLst>
                                    <p:set>
                                      <p:cBhvr>
                                        <p:cTn id="32" dur="1" fill="hold">
                                          <p:stCondLst>
                                            <p:cond delay="0"/>
                                          </p:stCondLst>
                                        </p:cTn>
                                        <p:tgtEl>
                                          <p:spTgt spid="273448"/>
                                        </p:tgtEl>
                                        <p:attrNameLst>
                                          <p:attrName>style.visibility</p:attrName>
                                        </p:attrNameLst>
                                      </p:cBhvr>
                                      <p:to>
                                        <p:strVal val="visible"/>
                                      </p:to>
                                    </p:set>
                                    <p:animEffect transition="in" filter="fade">
                                      <p:cBhvr>
                                        <p:cTn id="33" dur="2000"/>
                                        <p:tgtEl>
                                          <p:spTgt spid="27344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273461"/>
                                        </p:tgtEl>
                                        <p:attrNameLst>
                                          <p:attrName>style.visibility</p:attrName>
                                        </p:attrNameLst>
                                      </p:cBhvr>
                                      <p:to>
                                        <p:strVal val="visible"/>
                                      </p:to>
                                    </p:set>
                                    <p:animEffect transition="in" filter="fade">
                                      <p:cBhvr>
                                        <p:cTn id="38" dur="2000"/>
                                        <p:tgtEl>
                                          <p:spTgt spid="273461"/>
                                        </p:tgtEl>
                                      </p:cBhvr>
                                    </p:animEffect>
                                  </p:childTnLst>
                                </p:cTn>
                              </p:par>
                              <p:par>
                                <p:cTn id="39" presetID="10" presetClass="entr" presetSubtype="0" fill="hold" nodeType="withEffect">
                                  <p:stCondLst>
                                    <p:cond delay="0"/>
                                  </p:stCondLst>
                                  <p:childTnLst>
                                    <p:set>
                                      <p:cBhvr>
                                        <p:cTn id="40" dur="1" fill="hold">
                                          <p:stCondLst>
                                            <p:cond delay="0"/>
                                          </p:stCondLst>
                                        </p:cTn>
                                        <p:tgtEl>
                                          <p:spTgt spid="273462"/>
                                        </p:tgtEl>
                                        <p:attrNameLst>
                                          <p:attrName>style.visibility</p:attrName>
                                        </p:attrNameLst>
                                      </p:cBhvr>
                                      <p:to>
                                        <p:strVal val="visible"/>
                                      </p:to>
                                    </p:set>
                                    <p:animEffect transition="in" filter="fade">
                                      <p:cBhvr>
                                        <p:cTn id="41" dur="2000"/>
                                        <p:tgtEl>
                                          <p:spTgt spid="2734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273457"/>
                                        </p:tgtEl>
                                        <p:attrNameLst>
                                          <p:attrName>style.visibility</p:attrName>
                                        </p:attrNameLst>
                                      </p:cBhvr>
                                      <p:to>
                                        <p:strVal val="visible"/>
                                      </p:to>
                                    </p:set>
                                    <p:animEffect transition="in" filter="fade">
                                      <p:cBhvr>
                                        <p:cTn id="46" dur="2000"/>
                                        <p:tgtEl>
                                          <p:spTgt spid="27345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nodeType="clickEffect">
                                  <p:stCondLst>
                                    <p:cond delay="0"/>
                                  </p:stCondLst>
                                  <p:childTnLst>
                                    <p:set>
                                      <p:cBhvr>
                                        <p:cTn id="50" dur="1" fill="hold">
                                          <p:stCondLst>
                                            <p:cond delay="0"/>
                                          </p:stCondLst>
                                        </p:cTn>
                                        <p:tgtEl>
                                          <p:spTgt spid="273442"/>
                                        </p:tgtEl>
                                        <p:attrNameLst>
                                          <p:attrName>style.visibility</p:attrName>
                                        </p:attrNameLst>
                                      </p:cBhvr>
                                      <p:to>
                                        <p:strVal val="visible"/>
                                      </p:to>
                                    </p:set>
                                    <p:animEffect transition="in" filter="fade">
                                      <p:cBhvr>
                                        <p:cTn id="51" dur="2000"/>
                                        <p:tgtEl>
                                          <p:spTgt spid="273442"/>
                                        </p:tgtEl>
                                      </p:cBhvr>
                                    </p:animEffect>
                                  </p:childTnLst>
                                </p:cTn>
                              </p:par>
                              <p:par>
                                <p:cTn id="52" presetID="10" presetClass="entr" presetSubtype="0" fill="hold" nodeType="withEffect">
                                  <p:stCondLst>
                                    <p:cond delay="0"/>
                                  </p:stCondLst>
                                  <p:childTnLst>
                                    <p:set>
                                      <p:cBhvr>
                                        <p:cTn id="53" dur="1" fill="hold">
                                          <p:stCondLst>
                                            <p:cond delay="0"/>
                                          </p:stCondLst>
                                        </p:cTn>
                                        <p:tgtEl>
                                          <p:spTgt spid="273458"/>
                                        </p:tgtEl>
                                        <p:attrNameLst>
                                          <p:attrName>style.visibility</p:attrName>
                                        </p:attrNameLst>
                                      </p:cBhvr>
                                      <p:to>
                                        <p:strVal val="visible"/>
                                      </p:to>
                                    </p:set>
                                    <p:animEffect transition="in" filter="fade">
                                      <p:cBhvr>
                                        <p:cTn id="54" dur="2000"/>
                                        <p:tgtEl>
                                          <p:spTgt spid="273458"/>
                                        </p:tgtEl>
                                      </p:cBhvr>
                                    </p:animEffect>
                                  </p:childTnLst>
                                </p:cTn>
                              </p:par>
                              <p:par>
                                <p:cTn id="55" presetID="10" presetClass="entr" presetSubtype="0" fill="hold" nodeType="withEffect">
                                  <p:stCondLst>
                                    <p:cond delay="0"/>
                                  </p:stCondLst>
                                  <p:childTnLst>
                                    <p:set>
                                      <p:cBhvr>
                                        <p:cTn id="56" dur="1" fill="hold">
                                          <p:stCondLst>
                                            <p:cond delay="0"/>
                                          </p:stCondLst>
                                        </p:cTn>
                                        <p:tgtEl>
                                          <p:spTgt spid="273460"/>
                                        </p:tgtEl>
                                        <p:attrNameLst>
                                          <p:attrName>style.visibility</p:attrName>
                                        </p:attrNameLst>
                                      </p:cBhvr>
                                      <p:to>
                                        <p:strVal val="visible"/>
                                      </p:to>
                                    </p:set>
                                    <p:animEffect transition="in" filter="fade">
                                      <p:cBhvr>
                                        <p:cTn id="57" dur="2000"/>
                                        <p:tgtEl>
                                          <p:spTgt spid="27346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273459"/>
                                        </p:tgtEl>
                                        <p:attrNameLst>
                                          <p:attrName>style.visibility</p:attrName>
                                        </p:attrNameLst>
                                      </p:cBhvr>
                                      <p:to>
                                        <p:strVal val="visible"/>
                                      </p:to>
                                    </p:set>
                                    <p:animEffect transition="in" filter="fade">
                                      <p:cBhvr>
                                        <p:cTn id="62" dur="2000"/>
                                        <p:tgtEl>
                                          <p:spTgt spid="2734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273439"/>
                                        </p:tgtEl>
                                        <p:attrNameLst>
                                          <p:attrName>style.visibility</p:attrName>
                                        </p:attrNameLst>
                                      </p:cBhvr>
                                      <p:to>
                                        <p:strVal val="visible"/>
                                      </p:to>
                                    </p:set>
                                    <p:animEffect transition="in" filter="fade">
                                      <p:cBhvr>
                                        <p:cTn id="67" dur="2000"/>
                                        <p:tgtEl>
                                          <p:spTgt spid="273439"/>
                                        </p:tgtEl>
                                      </p:cBhvr>
                                    </p:animEffect>
                                  </p:childTnLst>
                                </p:cTn>
                              </p:par>
                              <p:par>
                                <p:cTn id="68" presetID="10" presetClass="entr" presetSubtype="0" fill="hold" nodeType="withEffect">
                                  <p:stCondLst>
                                    <p:cond delay="0"/>
                                  </p:stCondLst>
                                  <p:childTnLst>
                                    <p:set>
                                      <p:cBhvr>
                                        <p:cTn id="69" dur="1" fill="hold">
                                          <p:stCondLst>
                                            <p:cond delay="0"/>
                                          </p:stCondLst>
                                        </p:cTn>
                                        <p:tgtEl>
                                          <p:spTgt spid="273440"/>
                                        </p:tgtEl>
                                        <p:attrNameLst>
                                          <p:attrName>style.visibility</p:attrName>
                                        </p:attrNameLst>
                                      </p:cBhvr>
                                      <p:to>
                                        <p:strVal val="visible"/>
                                      </p:to>
                                    </p:set>
                                    <p:animEffect transition="in" filter="fade">
                                      <p:cBhvr>
                                        <p:cTn id="70" dur="2000"/>
                                        <p:tgtEl>
                                          <p:spTgt spid="273440"/>
                                        </p:tgtEl>
                                      </p:cBhvr>
                                    </p:animEffect>
                                  </p:childTnLst>
                                </p:cTn>
                              </p:par>
                              <p:par>
                                <p:cTn id="71" presetID="10" presetClass="entr" presetSubtype="0" fill="hold" nodeType="withEffect">
                                  <p:stCondLst>
                                    <p:cond delay="0"/>
                                  </p:stCondLst>
                                  <p:childTnLst>
                                    <p:set>
                                      <p:cBhvr>
                                        <p:cTn id="72" dur="1" fill="hold">
                                          <p:stCondLst>
                                            <p:cond delay="0"/>
                                          </p:stCondLst>
                                        </p:cTn>
                                        <p:tgtEl>
                                          <p:spTgt spid="273464"/>
                                        </p:tgtEl>
                                        <p:attrNameLst>
                                          <p:attrName>style.visibility</p:attrName>
                                        </p:attrNameLst>
                                      </p:cBhvr>
                                      <p:to>
                                        <p:strVal val="visible"/>
                                      </p:to>
                                    </p:set>
                                    <p:animEffect transition="in" filter="fade">
                                      <p:cBhvr>
                                        <p:cTn id="73" dur="2000"/>
                                        <p:tgtEl>
                                          <p:spTgt spid="27346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nodeType="clickEffect">
                                  <p:stCondLst>
                                    <p:cond delay="0"/>
                                  </p:stCondLst>
                                  <p:childTnLst>
                                    <p:set>
                                      <p:cBhvr>
                                        <p:cTn id="77" dur="1" fill="hold">
                                          <p:stCondLst>
                                            <p:cond delay="0"/>
                                          </p:stCondLst>
                                        </p:cTn>
                                        <p:tgtEl>
                                          <p:spTgt spid="273443"/>
                                        </p:tgtEl>
                                        <p:attrNameLst>
                                          <p:attrName>style.visibility</p:attrName>
                                        </p:attrNameLst>
                                      </p:cBhvr>
                                      <p:to>
                                        <p:strVal val="visible"/>
                                      </p:to>
                                    </p:set>
                                    <p:animEffect transition="in" filter="fade">
                                      <p:cBhvr>
                                        <p:cTn id="78" dur="2000"/>
                                        <p:tgtEl>
                                          <p:spTgt spid="273443"/>
                                        </p:tgtEl>
                                      </p:cBhvr>
                                    </p:animEffect>
                                  </p:childTnLst>
                                </p:cTn>
                              </p:par>
                              <p:par>
                                <p:cTn id="79" presetID="10" presetClass="entr" presetSubtype="0" fill="hold" nodeType="withEffect">
                                  <p:stCondLst>
                                    <p:cond delay="0"/>
                                  </p:stCondLst>
                                  <p:childTnLst>
                                    <p:set>
                                      <p:cBhvr>
                                        <p:cTn id="80" dur="1" fill="hold">
                                          <p:stCondLst>
                                            <p:cond delay="0"/>
                                          </p:stCondLst>
                                        </p:cTn>
                                        <p:tgtEl>
                                          <p:spTgt spid="273467"/>
                                        </p:tgtEl>
                                        <p:attrNameLst>
                                          <p:attrName>style.visibility</p:attrName>
                                        </p:attrNameLst>
                                      </p:cBhvr>
                                      <p:to>
                                        <p:strVal val="visible"/>
                                      </p:to>
                                    </p:set>
                                    <p:animEffect transition="in" filter="fade">
                                      <p:cBhvr>
                                        <p:cTn id="81" dur="2000"/>
                                        <p:tgtEl>
                                          <p:spTgt spid="273467"/>
                                        </p:tgtEl>
                                      </p:cBhvr>
                                    </p:animEffect>
                                  </p:childTnLst>
                                </p:cTn>
                              </p:par>
                              <p:par>
                                <p:cTn id="82" presetID="10" presetClass="entr" presetSubtype="0" fill="hold" nodeType="withEffect">
                                  <p:stCondLst>
                                    <p:cond delay="0"/>
                                  </p:stCondLst>
                                  <p:childTnLst>
                                    <p:set>
                                      <p:cBhvr>
                                        <p:cTn id="83" dur="1" fill="hold">
                                          <p:stCondLst>
                                            <p:cond delay="0"/>
                                          </p:stCondLst>
                                        </p:cTn>
                                        <p:tgtEl>
                                          <p:spTgt spid="273444"/>
                                        </p:tgtEl>
                                        <p:attrNameLst>
                                          <p:attrName>style.visibility</p:attrName>
                                        </p:attrNameLst>
                                      </p:cBhvr>
                                      <p:to>
                                        <p:strVal val="visible"/>
                                      </p:to>
                                    </p:set>
                                    <p:animEffect transition="in" filter="fade">
                                      <p:cBhvr>
                                        <p:cTn id="84" dur="2000"/>
                                        <p:tgtEl>
                                          <p:spTgt spid="27344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ntr" presetSubtype="0" fill="hold" nodeType="clickEffect">
                                  <p:stCondLst>
                                    <p:cond delay="0"/>
                                  </p:stCondLst>
                                  <p:childTnLst>
                                    <p:set>
                                      <p:cBhvr>
                                        <p:cTn id="88" dur="1" fill="hold">
                                          <p:stCondLst>
                                            <p:cond delay="0"/>
                                          </p:stCondLst>
                                        </p:cTn>
                                        <p:tgtEl>
                                          <p:spTgt spid="273449"/>
                                        </p:tgtEl>
                                        <p:attrNameLst>
                                          <p:attrName>style.visibility</p:attrName>
                                        </p:attrNameLst>
                                      </p:cBhvr>
                                      <p:to>
                                        <p:strVal val="visible"/>
                                      </p:to>
                                    </p:set>
                                    <p:animEffect transition="in" filter="fade">
                                      <p:cBhvr>
                                        <p:cTn id="89" dur="2000"/>
                                        <p:tgtEl>
                                          <p:spTgt spid="27344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0" presetClass="entr" presetSubtype="0" fill="hold" nodeType="clickEffect">
                                  <p:stCondLst>
                                    <p:cond delay="0"/>
                                  </p:stCondLst>
                                  <p:childTnLst>
                                    <p:set>
                                      <p:cBhvr>
                                        <p:cTn id="93" dur="1" fill="hold">
                                          <p:stCondLst>
                                            <p:cond delay="0"/>
                                          </p:stCondLst>
                                        </p:cTn>
                                        <p:tgtEl>
                                          <p:spTgt spid="273468"/>
                                        </p:tgtEl>
                                        <p:attrNameLst>
                                          <p:attrName>style.visibility</p:attrName>
                                        </p:attrNameLst>
                                      </p:cBhvr>
                                      <p:to>
                                        <p:strVal val="visible"/>
                                      </p:to>
                                    </p:set>
                                    <p:animEffect transition="in" filter="fade">
                                      <p:cBhvr>
                                        <p:cTn id="94" dur="2000"/>
                                        <p:tgtEl>
                                          <p:spTgt spid="27346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0" presetClass="entr" presetSubtype="0" fill="hold" nodeType="clickEffect">
                                  <p:stCondLst>
                                    <p:cond delay="0"/>
                                  </p:stCondLst>
                                  <p:childTnLst>
                                    <p:set>
                                      <p:cBhvr>
                                        <p:cTn id="98" dur="1" fill="hold">
                                          <p:stCondLst>
                                            <p:cond delay="0"/>
                                          </p:stCondLst>
                                        </p:cTn>
                                        <p:tgtEl>
                                          <p:spTgt spid="273465"/>
                                        </p:tgtEl>
                                        <p:attrNameLst>
                                          <p:attrName>style.visibility</p:attrName>
                                        </p:attrNameLst>
                                      </p:cBhvr>
                                      <p:to>
                                        <p:strVal val="visible"/>
                                      </p:to>
                                    </p:set>
                                    <p:animEffect transition="in" filter="fade">
                                      <p:cBhvr>
                                        <p:cTn id="99" dur="2000"/>
                                        <p:tgtEl>
                                          <p:spTgt spid="273465"/>
                                        </p:tgtEl>
                                      </p:cBhvr>
                                    </p:animEffect>
                                  </p:childTnLst>
                                </p:cTn>
                              </p:par>
                              <p:par>
                                <p:cTn id="100" presetID="10" presetClass="entr" presetSubtype="0" fill="hold" nodeType="withEffect">
                                  <p:stCondLst>
                                    <p:cond delay="0"/>
                                  </p:stCondLst>
                                  <p:childTnLst>
                                    <p:set>
                                      <p:cBhvr>
                                        <p:cTn id="101" dur="1" fill="hold">
                                          <p:stCondLst>
                                            <p:cond delay="0"/>
                                          </p:stCondLst>
                                        </p:cTn>
                                        <p:tgtEl>
                                          <p:spTgt spid="273469"/>
                                        </p:tgtEl>
                                        <p:attrNameLst>
                                          <p:attrName>style.visibility</p:attrName>
                                        </p:attrNameLst>
                                      </p:cBhvr>
                                      <p:to>
                                        <p:strVal val="visible"/>
                                      </p:to>
                                    </p:set>
                                    <p:animEffect transition="in" filter="fade">
                                      <p:cBhvr>
                                        <p:cTn id="102" dur="2000"/>
                                        <p:tgtEl>
                                          <p:spTgt spid="27346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0" presetClass="entr" presetSubtype="0" fill="hold" nodeType="clickEffect">
                                  <p:stCondLst>
                                    <p:cond delay="0"/>
                                  </p:stCondLst>
                                  <p:childTnLst>
                                    <p:set>
                                      <p:cBhvr>
                                        <p:cTn id="106" dur="1" fill="hold">
                                          <p:stCondLst>
                                            <p:cond delay="0"/>
                                          </p:stCondLst>
                                        </p:cTn>
                                        <p:tgtEl>
                                          <p:spTgt spid="273470"/>
                                        </p:tgtEl>
                                        <p:attrNameLst>
                                          <p:attrName>style.visibility</p:attrName>
                                        </p:attrNameLst>
                                      </p:cBhvr>
                                      <p:to>
                                        <p:strVal val="visible"/>
                                      </p:to>
                                    </p:set>
                                    <p:animEffect transition="in" filter="fade">
                                      <p:cBhvr>
                                        <p:cTn id="107" dur="2000"/>
                                        <p:tgtEl>
                                          <p:spTgt spid="273470"/>
                                        </p:tgtEl>
                                      </p:cBhvr>
                                    </p:animEffect>
                                  </p:childTnLst>
                                </p:cTn>
                              </p:par>
                              <p:par>
                                <p:cTn id="108" presetID="10" presetClass="entr" presetSubtype="0" fill="hold" nodeType="withEffect">
                                  <p:stCondLst>
                                    <p:cond delay="0"/>
                                  </p:stCondLst>
                                  <p:childTnLst>
                                    <p:set>
                                      <p:cBhvr>
                                        <p:cTn id="109" dur="1" fill="hold">
                                          <p:stCondLst>
                                            <p:cond delay="0"/>
                                          </p:stCondLst>
                                        </p:cTn>
                                        <p:tgtEl>
                                          <p:spTgt spid="273466"/>
                                        </p:tgtEl>
                                        <p:attrNameLst>
                                          <p:attrName>style.visibility</p:attrName>
                                        </p:attrNameLst>
                                      </p:cBhvr>
                                      <p:to>
                                        <p:strVal val="visible"/>
                                      </p:to>
                                    </p:set>
                                    <p:animEffect transition="in" filter="fade">
                                      <p:cBhvr>
                                        <p:cTn id="110" dur="2000"/>
                                        <p:tgtEl>
                                          <p:spTgt spid="273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20" grpId="0" animBg="1"/>
      <p:bldP spid="273421" grpId="0" animBg="1"/>
      <p:bldP spid="273422" grpId="0" animBg="1"/>
      <p:bldP spid="2734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7B42335-1D18-4EED-BE13-05768C651661}"/>
              </a:ext>
            </a:extLst>
          </p:cNvPr>
          <p:cNvSpPr>
            <a:spLocks noGrp="1" noChangeArrowheads="1"/>
          </p:cNvSpPr>
          <p:nvPr>
            <p:ph type="title"/>
          </p:nvPr>
        </p:nvSpPr>
        <p:spPr/>
        <p:txBody>
          <a:bodyPr/>
          <a:lstStyle/>
          <a:p>
            <a:r>
              <a:rPr lang="en-US" altLang="en-US" sz="4000"/>
              <a:t>Drawbacks of Reverse Path Flooding (1)</a:t>
            </a:r>
          </a:p>
        </p:txBody>
      </p:sp>
      <p:sp>
        <p:nvSpPr>
          <p:cNvPr id="272387" name="Rectangle 3">
            <a:extLst>
              <a:ext uri="{FF2B5EF4-FFF2-40B4-BE49-F238E27FC236}">
                <a16:creationId xmlns:a16="http://schemas.microsoft.com/office/drawing/2014/main" id="{C5E247D1-DEA6-49B1-865C-0A53F47AF046}"/>
              </a:ext>
            </a:extLst>
          </p:cNvPr>
          <p:cNvSpPr>
            <a:spLocks noGrp="1" noChangeArrowheads="1"/>
          </p:cNvSpPr>
          <p:nvPr>
            <p:ph type="body" idx="1"/>
          </p:nvPr>
        </p:nvSpPr>
        <p:spPr/>
        <p:txBody>
          <a:bodyPr/>
          <a:lstStyle/>
          <a:p>
            <a:r>
              <a:rPr lang="en-US" altLang="en-US" dirty="0"/>
              <a:t>Multiple transmissions along shared links.</a:t>
            </a:r>
          </a:p>
          <a:p>
            <a:r>
              <a:rPr lang="en-US" altLang="en-US" dirty="0"/>
              <a:t>Solution: </a:t>
            </a:r>
            <a:r>
              <a:rPr lang="en-US" altLang="en-US" dirty="0">
                <a:solidFill>
                  <a:srgbClr val="FF0000"/>
                </a:solidFill>
              </a:rPr>
              <a:t>Reverse Path Broadcast </a:t>
            </a:r>
            <a:r>
              <a:rPr lang="en-US" altLang="en-US" dirty="0" err="1">
                <a:solidFill>
                  <a:srgbClr val="FF0000"/>
                </a:solidFill>
              </a:rPr>
              <a:t>w.r.t.</a:t>
            </a:r>
            <a:r>
              <a:rPr lang="en-US" altLang="en-US" dirty="0">
                <a:solidFill>
                  <a:srgbClr val="FF0000"/>
                </a:solidFill>
              </a:rPr>
              <a:t> S.</a:t>
            </a:r>
          </a:p>
          <a:p>
            <a:pPr lvl="1"/>
            <a:r>
              <a:rPr lang="en-US" altLang="en-US" dirty="0"/>
              <a:t>S is the parent of all links incident on it.</a:t>
            </a:r>
          </a:p>
          <a:p>
            <a:pPr lvl="1"/>
            <a:r>
              <a:rPr lang="en-US" altLang="en-US" dirty="0"/>
              <a:t>For all other links: router with minimum distance to S is parent.</a:t>
            </a:r>
          </a:p>
          <a:p>
            <a:pPr lvl="1"/>
            <a:r>
              <a:rPr lang="en-US" altLang="en-US" dirty="0"/>
              <a:t>Use router address to break ties.</a:t>
            </a:r>
          </a:p>
          <a:p>
            <a:pPr lvl="1"/>
            <a:r>
              <a:rPr lang="en-US" altLang="en-US" dirty="0"/>
              <a:t>Router forwards packets only along child links for 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238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238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2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2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11EBD1EA-3BB6-479E-8875-6A293D52386E}"/>
              </a:ext>
            </a:extLst>
          </p:cNvPr>
          <p:cNvSpPr>
            <a:spLocks noGrp="1" noChangeArrowheads="1"/>
          </p:cNvSpPr>
          <p:nvPr>
            <p:ph type="title"/>
          </p:nvPr>
        </p:nvSpPr>
        <p:spPr/>
        <p:txBody>
          <a:bodyPr/>
          <a:lstStyle/>
          <a:p>
            <a:r>
              <a:rPr lang="en-US" altLang="en-US" sz="4000"/>
              <a:t>Reverse Path Broadcast</a:t>
            </a:r>
          </a:p>
        </p:txBody>
      </p:sp>
      <p:sp>
        <p:nvSpPr>
          <p:cNvPr id="276483" name="Oval 3">
            <a:extLst>
              <a:ext uri="{FF2B5EF4-FFF2-40B4-BE49-F238E27FC236}">
                <a16:creationId xmlns:a16="http://schemas.microsoft.com/office/drawing/2014/main" id="{37DC38B7-63DB-401B-B101-84CA22996944}"/>
              </a:ext>
            </a:extLst>
          </p:cNvPr>
          <p:cNvSpPr>
            <a:spLocks noChangeArrowheads="1"/>
          </p:cNvSpPr>
          <p:nvPr/>
        </p:nvSpPr>
        <p:spPr bwMode="blackWhite">
          <a:xfrm>
            <a:off x="3032125" y="20358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A</a:t>
            </a:r>
          </a:p>
        </p:txBody>
      </p:sp>
      <p:sp>
        <p:nvSpPr>
          <p:cNvPr id="276484" name="Oval 4">
            <a:extLst>
              <a:ext uri="{FF2B5EF4-FFF2-40B4-BE49-F238E27FC236}">
                <a16:creationId xmlns:a16="http://schemas.microsoft.com/office/drawing/2014/main" id="{F1E2CACB-FE7D-44C8-B935-15C25ECFCED0}"/>
              </a:ext>
            </a:extLst>
          </p:cNvPr>
          <p:cNvSpPr>
            <a:spLocks noChangeArrowheads="1"/>
          </p:cNvSpPr>
          <p:nvPr/>
        </p:nvSpPr>
        <p:spPr bwMode="blackWhite">
          <a:xfrm>
            <a:off x="4371975" y="2939932"/>
            <a:ext cx="685800" cy="519351"/>
          </a:xfrm>
          <a:prstGeom prst="ellipse">
            <a:avLst/>
          </a:prstGeom>
          <a:solidFill>
            <a:schemeClr val="tx1"/>
          </a:solidFill>
          <a:ln w="635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solidFill>
                  <a:schemeClr val="bg2"/>
                </a:solidFill>
              </a:rPr>
              <a:t>S</a:t>
            </a:r>
          </a:p>
        </p:txBody>
      </p:sp>
      <p:sp>
        <p:nvSpPr>
          <p:cNvPr id="276485" name="Oval 5">
            <a:extLst>
              <a:ext uri="{FF2B5EF4-FFF2-40B4-BE49-F238E27FC236}">
                <a16:creationId xmlns:a16="http://schemas.microsoft.com/office/drawing/2014/main" id="{0743C3BD-A946-4AA0-BF80-FC091F52F0CE}"/>
              </a:ext>
            </a:extLst>
          </p:cNvPr>
          <p:cNvSpPr>
            <a:spLocks noChangeArrowheads="1"/>
          </p:cNvSpPr>
          <p:nvPr/>
        </p:nvSpPr>
        <p:spPr bwMode="blackWhite">
          <a:xfrm>
            <a:off x="5741988" y="16627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C</a:t>
            </a:r>
          </a:p>
        </p:txBody>
      </p:sp>
      <p:sp>
        <p:nvSpPr>
          <p:cNvPr id="276486" name="Oval 6">
            <a:extLst>
              <a:ext uri="{FF2B5EF4-FFF2-40B4-BE49-F238E27FC236}">
                <a16:creationId xmlns:a16="http://schemas.microsoft.com/office/drawing/2014/main" id="{A2EBBABD-6B7A-4FD1-94F7-BA7C1B720390}"/>
              </a:ext>
            </a:extLst>
          </p:cNvPr>
          <p:cNvSpPr>
            <a:spLocks noChangeArrowheads="1"/>
          </p:cNvSpPr>
          <p:nvPr/>
        </p:nvSpPr>
        <p:spPr bwMode="blackWhite">
          <a:xfrm>
            <a:off x="7264400" y="22946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D</a:t>
            </a:r>
          </a:p>
        </p:txBody>
      </p:sp>
      <p:sp>
        <p:nvSpPr>
          <p:cNvPr id="276487" name="Oval 7">
            <a:extLst>
              <a:ext uri="{FF2B5EF4-FFF2-40B4-BE49-F238E27FC236}">
                <a16:creationId xmlns:a16="http://schemas.microsoft.com/office/drawing/2014/main" id="{7A6E0E21-EEA0-44D6-969A-D1C4B7B1A0B8}"/>
              </a:ext>
            </a:extLst>
          </p:cNvPr>
          <p:cNvSpPr>
            <a:spLocks noChangeArrowheads="1"/>
          </p:cNvSpPr>
          <p:nvPr/>
        </p:nvSpPr>
        <p:spPr bwMode="blackWhite">
          <a:xfrm>
            <a:off x="2851150" y="38884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F</a:t>
            </a:r>
          </a:p>
        </p:txBody>
      </p:sp>
      <p:sp>
        <p:nvSpPr>
          <p:cNvPr id="276488" name="Oval 8">
            <a:extLst>
              <a:ext uri="{FF2B5EF4-FFF2-40B4-BE49-F238E27FC236}">
                <a16:creationId xmlns:a16="http://schemas.microsoft.com/office/drawing/2014/main" id="{1A352F05-77D2-49CD-AFE9-C417440C0255}"/>
              </a:ext>
            </a:extLst>
          </p:cNvPr>
          <p:cNvSpPr>
            <a:spLocks noChangeArrowheads="1"/>
          </p:cNvSpPr>
          <p:nvPr/>
        </p:nvSpPr>
        <p:spPr bwMode="blackWhite">
          <a:xfrm>
            <a:off x="8902700" y="19469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E</a:t>
            </a:r>
          </a:p>
        </p:txBody>
      </p:sp>
      <p:sp>
        <p:nvSpPr>
          <p:cNvPr id="276489" name="Oval 9">
            <a:extLst>
              <a:ext uri="{FF2B5EF4-FFF2-40B4-BE49-F238E27FC236}">
                <a16:creationId xmlns:a16="http://schemas.microsoft.com/office/drawing/2014/main" id="{8855A222-529F-4CFB-9C7B-12E35BBFE4FF}"/>
              </a:ext>
            </a:extLst>
          </p:cNvPr>
          <p:cNvSpPr>
            <a:spLocks noChangeArrowheads="1"/>
          </p:cNvSpPr>
          <p:nvPr/>
        </p:nvSpPr>
        <p:spPr bwMode="blackWhite">
          <a:xfrm>
            <a:off x="6318250" y="34915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H</a:t>
            </a:r>
          </a:p>
        </p:txBody>
      </p:sp>
      <p:sp>
        <p:nvSpPr>
          <p:cNvPr id="276490" name="Oval 10">
            <a:extLst>
              <a:ext uri="{FF2B5EF4-FFF2-40B4-BE49-F238E27FC236}">
                <a16:creationId xmlns:a16="http://schemas.microsoft.com/office/drawing/2014/main" id="{789B3603-F32B-4C0C-85B2-D0195FB54B2C}"/>
              </a:ext>
            </a:extLst>
          </p:cNvPr>
          <p:cNvSpPr>
            <a:spLocks noChangeArrowheads="1"/>
          </p:cNvSpPr>
          <p:nvPr/>
        </p:nvSpPr>
        <p:spPr bwMode="blackWhite">
          <a:xfrm>
            <a:off x="4872038" y="42186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G</a:t>
            </a:r>
          </a:p>
        </p:txBody>
      </p:sp>
      <p:sp>
        <p:nvSpPr>
          <p:cNvPr id="276491" name="Oval 11">
            <a:extLst>
              <a:ext uri="{FF2B5EF4-FFF2-40B4-BE49-F238E27FC236}">
                <a16:creationId xmlns:a16="http://schemas.microsoft.com/office/drawing/2014/main" id="{E79B22B8-B746-4A39-BD13-C11CD8A678C4}"/>
              </a:ext>
            </a:extLst>
          </p:cNvPr>
          <p:cNvSpPr>
            <a:spLocks noChangeArrowheads="1"/>
          </p:cNvSpPr>
          <p:nvPr/>
        </p:nvSpPr>
        <p:spPr bwMode="blackWhite">
          <a:xfrm>
            <a:off x="7434263" y="42504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I</a:t>
            </a:r>
          </a:p>
        </p:txBody>
      </p:sp>
      <p:sp>
        <p:nvSpPr>
          <p:cNvPr id="276492" name="Oval 12">
            <a:extLst>
              <a:ext uri="{FF2B5EF4-FFF2-40B4-BE49-F238E27FC236}">
                <a16:creationId xmlns:a16="http://schemas.microsoft.com/office/drawing/2014/main" id="{E4B16195-C5C1-48FB-9C42-F245539B948C}"/>
              </a:ext>
            </a:extLst>
          </p:cNvPr>
          <p:cNvSpPr>
            <a:spLocks noChangeArrowheads="1"/>
          </p:cNvSpPr>
          <p:nvPr/>
        </p:nvSpPr>
        <p:spPr bwMode="blackWhite">
          <a:xfrm>
            <a:off x="9072563" y="41615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J</a:t>
            </a:r>
          </a:p>
        </p:txBody>
      </p:sp>
      <p:sp>
        <p:nvSpPr>
          <p:cNvPr id="276493" name="Oval 13">
            <a:extLst>
              <a:ext uri="{FF2B5EF4-FFF2-40B4-BE49-F238E27FC236}">
                <a16:creationId xmlns:a16="http://schemas.microsoft.com/office/drawing/2014/main" id="{DC5695EC-B159-4AFD-B306-81BC06D6CD36}"/>
              </a:ext>
            </a:extLst>
          </p:cNvPr>
          <p:cNvSpPr>
            <a:spLocks noChangeArrowheads="1"/>
          </p:cNvSpPr>
          <p:nvPr/>
        </p:nvSpPr>
        <p:spPr bwMode="blackWhite">
          <a:xfrm>
            <a:off x="8043863" y="56410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L</a:t>
            </a:r>
          </a:p>
        </p:txBody>
      </p:sp>
      <p:sp>
        <p:nvSpPr>
          <p:cNvPr id="276494" name="Oval 14">
            <a:extLst>
              <a:ext uri="{FF2B5EF4-FFF2-40B4-BE49-F238E27FC236}">
                <a16:creationId xmlns:a16="http://schemas.microsoft.com/office/drawing/2014/main" id="{23E4681A-623C-4E73-9C3B-E49B045EC808}"/>
              </a:ext>
            </a:extLst>
          </p:cNvPr>
          <p:cNvSpPr>
            <a:spLocks noChangeArrowheads="1"/>
          </p:cNvSpPr>
          <p:nvPr/>
        </p:nvSpPr>
        <p:spPr bwMode="blackWhite">
          <a:xfrm>
            <a:off x="6416675" y="56172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K</a:t>
            </a:r>
          </a:p>
        </p:txBody>
      </p:sp>
      <p:cxnSp>
        <p:nvCxnSpPr>
          <p:cNvPr id="276495" name="AutoShape 15">
            <a:extLst>
              <a:ext uri="{FF2B5EF4-FFF2-40B4-BE49-F238E27FC236}">
                <a16:creationId xmlns:a16="http://schemas.microsoft.com/office/drawing/2014/main" id="{D663385E-CC20-4257-8EA5-A079CC4ADA14}"/>
              </a:ext>
            </a:extLst>
          </p:cNvPr>
          <p:cNvCxnSpPr>
            <a:cxnSpLocks noChangeShapeType="1"/>
            <a:stCxn id="276484" idx="6"/>
            <a:endCxn id="276489" idx="2"/>
          </p:cNvCxnSpPr>
          <p:nvPr/>
        </p:nvCxnSpPr>
        <p:spPr bwMode="blackWhite">
          <a:xfrm>
            <a:off x="5057776" y="3199607"/>
            <a:ext cx="1260475" cy="55165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496" name="AutoShape 16">
            <a:extLst>
              <a:ext uri="{FF2B5EF4-FFF2-40B4-BE49-F238E27FC236}">
                <a16:creationId xmlns:a16="http://schemas.microsoft.com/office/drawing/2014/main" id="{F2526D73-D2B4-49E5-87CE-53DC6D38731A}"/>
              </a:ext>
            </a:extLst>
          </p:cNvPr>
          <p:cNvCxnSpPr>
            <a:cxnSpLocks noChangeShapeType="1"/>
            <a:stCxn id="276483" idx="5"/>
            <a:endCxn id="276484" idx="1"/>
          </p:cNvCxnSpPr>
          <p:nvPr/>
        </p:nvCxnSpPr>
        <p:spPr bwMode="blackWhite">
          <a:xfrm>
            <a:off x="3617492" y="2479144"/>
            <a:ext cx="854916" cy="53684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497" name="AutoShape 17">
            <a:extLst>
              <a:ext uri="{FF2B5EF4-FFF2-40B4-BE49-F238E27FC236}">
                <a16:creationId xmlns:a16="http://schemas.microsoft.com/office/drawing/2014/main" id="{F095A464-2822-4B59-9C72-CE00F2CFAF9A}"/>
              </a:ext>
            </a:extLst>
          </p:cNvPr>
          <p:cNvCxnSpPr>
            <a:cxnSpLocks noChangeShapeType="1"/>
            <a:stCxn id="276487" idx="7"/>
            <a:endCxn id="276484" idx="3"/>
          </p:cNvCxnSpPr>
          <p:nvPr/>
        </p:nvCxnSpPr>
        <p:spPr bwMode="blackWhite">
          <a:xfrm flipV="1">
            <a:off x="3436518" y="3383225"/>
            <a:ext cx="1035891" cy="581294"/>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498" name="AutoShape 18">
            <a:extLst>
              <a:ext uri="{FF2B5EF4-FFF2-40B4-BE49-F238E27FC236}">
                <a16:creationId xmlns:a16="http://schemas.microsoft.com/office/drawing/2014/main" id="{4B5A7DA9-C477-46C1-AC0D-69A81AC52CC2}"/>
              </a:ext>
            </a:extLst>
          </p:cNvPr>
          <p:cNvCxnSpPr>
            <a:cxnSpLocks noChangeShapeType="1"/>
            <a:stCxn id="276484" idx="4"/>
            <a:endCxn id="276490" idx="1"/>
          </p:cNvCxnSpPr>
          <p:nvPr/>
        </p:nvCxnSpPr>
        <p:spPr bwMode="blackWhite">
          <a:xfrm>
            <a:off x="4714875" y="3459283"/>
            <a:ext cx="257596" cy="83543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499" name="AutoShape 19">
            <a:extLst>
              <a:ext uri="{FF2B5EF4-FFF2-40B4-BE49-F238E27FC236}">
                <a16:creationId xmlns:a16="http://schemas.microsoft.com/office/drawing/2014/main" id="{53EE4AE7-3687-4D28-B05A-AE3F64B04E7A}"/>
              </a:ext>
            </a:extLst>
          </p:cNvPr>
          <p:cNvCxnSpPr>
            <a:cxnSpLocks noChangeShapeType="1"/>
            <a:stCxn id="276484" idx="7"/>
            <a:endCxn id="276485" idx="3"/>
          </p:cNvCxnSpPr>
          <p:nvPr/>
        </p:nvCxnSpPr>
        <p:spPr bwMode="blackWhite">
          <a:xfrm flipV="1">
            <a:off x="4957343" y="2106082"/>
            <a:ext cx="885079" cy="90990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00" name="AutoShape 20">
            <a:extLst>
              <a:ext uri="{FF2B5EF4-FFF2-40B4-BE49-F238E27FC236}">
                <a16:creationId xmlns:a16="http://schemas.microsoft.com/office/drawing/2014/main" id="{1A3ED1E4-0DAD-4ADF-B1B0-8EB54444C7E8}"/>
              </a:ext>
            </a:extLst>
          </p:cNvPr>
          <p:cNvCxnSpPr>
            <a:cxnSpLocks noChangeShapeType="1"/>
            <a:stCxn id="276489" idx="7"/>
            <a:endCxn id="276486" idx="3"/>
          </p:cNvCxnSpPr>
          <p:nvPr/>
        </p:nvCxnSpPr>
        <p:spPr bwMode="blackWhite">
          <a:xfrm flipV="1">
            <a:off x="6903617" y="2737906"/>
            <a:ext cx="461216" cy="82973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01" name="AutoShape 21">
            <a:extLst>
              <a:ext uri="{FF2B5EF4-FFF2-40B4-BE49-F238E27FC236}">
                <a16:creationId xmlns:a16="http://schemas.microsoft.com/office/drawing/2014/main" id="{0BA47CFB-598A-4739-96C9-5D01DF389947}"/>
              </a:ext>
            </a:extLst>
          </p:cNvPr>
          <p:cNvCxnSpPr>
            <a:cxnSpLocks noChangeShapeType="1"/>
            <a:stCxn id="276486" idx="6"/>
            <a:endCxn id="276488" idx="3"/>
          </p:cNvCxnSpPr>
          <p:nvPr/>
        </p:nvCxnSpPr>
        <p:spPr bwMode="blackWhite">
          <a:xfrm flipV="1">
            <a:off x="7950201" y="2390244"/>
            <a:ext cx="1052933" cy="16404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02" name="AutoShape 22">
            <a:extLst>
              <a:ext uri="{FF2B5EF4-FFF2-40B4-BE49-F238E27FC236}">
                <a16:creationId xmlns:a16="http://schemas.microsoft.com/office/drawing/2014/main" id="{95689DAC-2CD7-4ED0-A7B3-1252773C8C4B}"/>
              </a:ext>
            </a:extLst>
          </p:cNvPr>
          <p:cNvCxnSpPr>
            <a:cxnSpLocks noChangeShapeType="1"/>
            <a:stCxn id="276489" idx="5"/>
            <a:endCxn id="276491" idx="1"/>
          </p:cNvCxnSpPr>
          <p:nvPr/>
        </p:nvCxnSpPr>
        <p:spPr bwMode="blackWhite">
          <a:xfrm>
            <a:off x="6903618" y="3934881"/>
            <a:ext cx="631079" cy="39158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03" name="AutoShape 23">
            <a:extLst>
              <a:ext uri="{FF2B5EF4-FFF2-40B4-BE49-F238E27FC236}">
                <a16:creationId xmlns:a16="http://schemas.microsoft.com/office/drawing/2014/main" id="{7BC2B482-3C2C-427E-A62D-802AF2ADDC45}"/>
              </a:ext>
            </a:extLst>
          </p:cNvPr>
          <p:cNvCxnSpPr>
            <a:cxnSpLocks noChangeShapeType="1"/>
            <a:stCxn id="276491" idx="6"/>
            <a:endCxn id="276492" idx="2"/>
          </p:cNvCxnSpPr>
          <p:nvPr/>
        </p:nvCxnSpPr>
        <p:spPr bwMode="blackWhite">
          <a:xfrm flipV="1">
            <a:off x="8120063" y="4421188"/>
            <a:ext cx="952500" cy="8890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04" name="AutoShape 24">
            <a:extLst>
              <a:ext uri="{FF2B5EF4-FFF2-40B4-BE49-F238E27FC236}">
                <a16:creationId xmlns:a16="http://schemas.microsoft.com/office/drawing/2014/main" id="{40671FB8-FBB7-4A70-9EE3-ADB39BEDB376}"/>
              </a:ext>
            </a:extLst>
          </p:cNvPr>
          <p:cNvCxnSpPr>
            <a:cxnSpLocks noChangeShapeType="1"/>
            <a:stCxn id="276491" idx="3"/>
            <a:endCxn id="276494" idx="7"/>
          </p:cNvCxnSpPr>
          <p:nvPr/>
        </p:nvCxnSpPr>
        <p:spPr bwMode="blackWhite">
          <a:xfrm flipH="1">
            <a:off x="7002042" y="4693706"/>
            <a:ext cx="532654" cy="99960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05" name="AutoShape 25">
            <a:extLst>
              <a:ext uri="{FF2B5EF4-FFF2-40B4-BE49-F238E27FC236}">
                <a16:creationId xmlns:a16="http://schemas.microsoft.com/office/drawing/2014/main" id="{061A2736-747C-4E0B-9B1E-7A498307CA3D}"/>
              </a:ext>
            </a:extLst>
          </p:cNvPr>
          <p:cNvCxnSpPr>
            <a:cxnSpLocks noChangeShapeType="1"/>
            <a:stCxn id="276494" idx="6"/>
            <a:endCxn id="276493" idx="2"/>
          </p:cNvCxnSpPr>
          <p:nvPr/>
        </p:nvCxnSpPr>
        <p:spPr bwMode="blackWhite">
          <a:xfrm>
            <a:off x="7102475" y="5876926"/>
            <a:ext cx="941388" cy="23813"/>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06" name="Oval 26">
            <a:extLst>
              <a:ext uri="{FF2B5EF4-FFF2-40B4-BE49-F238E27FC236}">
                <a16:creationId xmlns:a16="http://schemas.microsoft.com/office/drawing/2014/main" id="{4CF3F9E7-0BFF-4662-B2EE-BE00F1329C17}"/>
              </a:ext>
            </a:extLst>
          </p:cNvPr>
          <p:cNvSpPr>
            <a:spLocks noChangeArrowheads="1"/>
          </p:cNvSpPr>
          <p:nvPr/>
        </p:nvSpPr>
        <p:spPr bwMode="blackWhite">
          <a:xfrm>
            <a:off x="8704263" y="3112175"/>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M</a:t>
            </a:r>
          </a:p>
        </p:txBody>
      </p:sp>
      <p:cxnSp>
        <p:nvCxnSpPr>
          <p:cNvPr id="276507" name="AutoShape 27">
            <a:extLst>
              <a:ext uri="{FF2B5EF4-FFF2-40B4-BE49-F238E27FC236}">
                <a16:creationId xmlns:a16="http://schemas.microsoft.com/office/drawing/2014/main" id="{AE951785-C02F-46F3-A386-223B873437C3}"/>
              </a:ext>
            </a:extLst>
          </p:cNvPr>
          <p:cNvCxnSpPr>
            <a:cxnSpLocks noChangeShapeType="1"/>
            <a:stCxn id="276506" idx="1"/>
            <a:endCxn id="276486" idx="5"/>
          </p:cNvCxnSpPr>
          <p:nvPr/>
        </p:nvCxnSpPr>
        <p:spPr bwMode="blackWhite">
          <a:xfrm flipH="1" flipV="1">
            <a:off x="7849768" y="2737907"/>
            <a:ext cx="954929" cy="45032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08" name="Line 28">
            <a:extLst>
              <a:ext uri="{FF2B5EF4-FFF2-40B4-BE49-F238E27FC236}">
                <a16:creationId xmlns:a16="http://schemas.microsoft.com/office/drawing/2014/main" id="{71C06C82-6208-4D81-B557-8261FC444326}"/>
              </a:ext>
            </a:extLst>
          </p:cNvPr>
          <p:cNvSpPr>
            <a:spLocks noChangeShapeType="1"/>
          </p:cNvSpPr>
          <p:nvPr/>
        </p:nvSpPr>
        <p:spPr bwMode="blackWhite">
          <a:xfrm flipV="1">
            <a:off x="8058150" y="2352676"/>
            <a:ext cx="609600" cy="6191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10" name="Line 30">
            <a:extLst>
              <a:ext uri="{FF2B5EF4-FFF2-40B4-BE49-F238E27FC236}">
                <a16:creationId xmlns:a16="http://schemas.microsoft.com/office/drawing/2014/main" id="{6F39C59B-F15A-4255-B1DB-9C7A27C6EF0B}"/>
              </a:ext>
            </a:extLst>
          </p:cNvPr>
          <p:cNvSpPr>
            <a:spLocks noChangeShapeType="1"/>
          </p:cNvSpPr>
          <p:nvPr/>
        </p:nvSpPr>
        <p:spPr bwMode="blackWhite">
          <a:xfrm flipH="1" flipV="1">
            <a:off x="5205414" y="3130550"/>
            <a:ext cx="719137" cy="3048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11" name="Line 31">
            <a:extLst>
              <a:ext uri="{FF2B5EF4-FFF2-40B4-BE49-F238E27FC236}">
                <a16:creationId xmlns:a16="http://schemas.microsoft.com/office/drawing/2014/main" id="{F0AB9A69-85CE-4DD7-9B1E-E6B9E71DA599}"/>
              </a:ext>
            </a:extLst>
          </p:cNvPr>
          <p:cNvSpPr>
            <a:spLocks noChangeShapeType="1"/>
          </p:cNvSpPr>
          <p:nvPr/>
        </p:nvSpPr>
        <p:spPr bwMode="blackWhite">
          <a:xfrm>
            <a:off x="7096125" y="3925888"/>
            <a:ext cx="401638" cy="18256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12" name="Line 32">
            <a:extLst>
              <a:ext uri="{FF2B5EF4-FFF2-40B4-BE49-F238E27FC236}">
                <a16:creationId xmlns:a16="http://schemas.microsoft.com/office/drawing/2014/main" id="{52345FFD-BB95-426D-B9E0-1AB5CB52E4A2}"/>
              </a:ext>
            </a:extLst>
          </p:cNvPr>
          <p:cNvSpPr>
            <a:spLocks noChangeShapeType="1"/>
          </p:cNvSpPr>
          <p:nvPr/>
        </p:nvSpPr>
        <p:spPr bwMode="blackWhite">
          <a:xfrm flipV="1">
            <a:off x="8216900" y="4279901"/>
            <a:ext cx="585788" cy="7302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13" name="Line 33">
            <a:extLst>
              <a:ext uri="{FF2B5EF4-FFF2-40B4-BE49-F238E27FC236}">
                <a16:creationId xmlns:a16="http://schemas.microsoft.com/office/drawing/2014/main" id="{19281B74-B368-4A90-89A9-C7C459803703}"/>
              </a:ext>
            </a:extLst>
          </p:cNvPr>
          <p:cNvSpPr>
            <a:spLocks noChangeShapeType="1"/>
          </p:cNvSpPr>
          <p:nvPr/>
        </p:nvSpPr>
        <p:spPr bwMode="blackWhite">
          <a:xfrm flipH="1">
            <a:off x="6986589" y="4730750"/>
            <a:ext cx="352425" cy="57308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14" name="Line 34">
            <a:extLst>
              <a:ext uri="{FF2B5EF4-FFF2-40B4-BE49-F238E27FC236}">
                <a16:creationId xmlns:a16="http://schemas.microsoft.com/office/drawing/2014/main" id="{9D1F9DB0-F1E2-42CF-A203-9E70E918CE52}"/>
              </a:ext>
            </a:extLst>
          </p:cNvPr>
          <p:cNvSpPr>
            <a:spLocks noChangeShapeType="1"/>
          </p:cNvSpPr>
          <p:nvPr/>
        </p:nvSpPr>
        <p:spPr bwMode="blackWhite">
          <a:xfrm flipV="1">
            <a:off x="4900614" y="2279650"/>
            <a:ext cx="549275" cy="4270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15" name="Line 35">
            <a:extLst>
              <a:ext uri="{FF2B5EF4-FFF2-40B4-BE49-F238E27FC236}">
                <a16:creationId xmlns:a16="http://schemas.microsoft.com/office/drawing/2014/main" id="{528F9CDE-9178-4796-8F54-B3F33F10BA9B}"/>
              </a:ext>
            </a:extLst>
          </p:cNvPr>
          <p:cNvSpPr>
            <a:spLocks noChangeShapeType="1"/>
          </p:cNvSpPr>
          <p:nvPr/>
        </p:nvSpPr>
        <p:spPr bwMode="blackWhite">
          <a:xfrm flipH="1" flipV="1">
            <a:off x="3829050" y="2474914"/>
            <a:ext cx="547688" cy="26828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16" name="Line 36">
            <a:extLst>
              <a:ext uri="{FF2B5EF4-FFF2-40B4-BE49-F238E27FC236}">
                <a16:creationId xmlns:a16="http://schemas.microsoft.com/office/drawing/2014/main" id="{AFF7F096-C33F-4EEE-B771-5F05AB29805A}"/>
              </a:ext>
            </a:extLst>
          </p:cNvPr>
          <p:cNvSpPr>
            <a:spLocks noChangeShapeType="1"/>
          </p:cNvSpPr>
          <p:nvPr/>
        </p:nvSpPr>
        <p:spPr bwMode="blackWhite">
          <a:xfrm flipH="1">
            <a:off x="3621088" y="3402014"/>
            <a:ext cx="596900" cy="23177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17" name="Line 37">
            <a:extLst>
              <a:ext uri="{FF2B5EF4-FFF2-40B4-BE49-F238E27FC236}">
                <a16:creationId xmlns:a16="http://schemas.microsoft.com/office/drawing/2014/main" id="{5C76FB6B-F6B3-417C-9495-6B76CD811197}"/>
              </a:ext>
            </a:extLst>
          </p:cNvPr>
          <p:cNvSpPr>
            <a:spLocks noChangeShapeType="1"/>
          </p:cNvSpPr>
          <p:nvPr/>
        </p:nvSpPr>
        <p:spPr bwMode="blackWhite">
          <a:xfrm>
            <a:off x="4852988" y="3621089"/>
            <a:ext cx="157162" cy="42703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18" name="Line 38">
            <a:extLst>
              <a:ext uri="{FF2B5EF4-FFF2-40B4-BE49-F238E27FC236}">
                <a16:creationId xmlns:a16="http://schemas.microsoft.com/office/drawing/2014/main" id="{28964761-0931-4163-860E-E73BE04E9FDB}"/>
              </a:ext>
            </a:extLst>
          </p:cNvPr>
          <p:cNvSpPr>
            <a:spLocks noChangeShapeType="1"/>
          </p:cNvSpPr>
          <p:nvPr/>
        </p:nvSpPr>
        <p:spPr bwMode="blackWhite">
          <a:xfrm>
            <a:off x="7192963" y="5718175"/>
            <a:ext cx="755650" cy="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76519" name="AutoShape 39">
            <a:extLst>
              <a:ext uri="{FF2B5EF4-FFF2-40B4-BE49-F238E27FC236}">
                <a16:creationId xmlns:a16="http://schemas.microsoft.com/office/drawing/2014/main" id="{8E481508-96C6-4499-BFD5-D290DAFCDEE0}"/>
              </a:ext>
            </a:extLst>
          </p:cNvPr>
          <p:cNvCxnSpPr>
            <a:cxnSpLocks noChangeShapeType="1"/>
            <a:stCxn id="276483" idx="4"/>
            <a:endCxn id="276487" idx="0"/>
          </p:cNvCxnSpPr>
          <p:nvPr/>
        </p:nvCxnSpPr>
        <p:spPr bwMode="blackWhite">
          <a:xfrm flipH="1">
            <a:off x="3194051" y="2555200"/>
            <a:ext cx="180975" cy="1333262"/>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20" name="AutoShape 40">
            <a:extLst>
              <a:ext uri="{FF2B5EF4-FFF2-40B4-BE49-F238E27FC236}">
                <a16:creationId xmlns:a16="http://schemas.microsoft.com/office/drawing/2014/main" id="{05F6FD07-16D3-4107-A671-3F907FDB856C}"/>
              </a:ext>
            </a:extLst>
          </p:cNvPr>
          <p:cNvCxnSpPr>
            <a:cxnSpLocks noChangeShapeType="1"/>
            <a:stCxn id="276485" idx="6"/>
            <a:endCxn id="276486" idx="1"/>
          </p:cNvCxnSpPr>
          <p:nvPr/>
        </p:nvCxnSpPr>
        <p:spPr bwMode="blackWhite">
          <a:xfrm>
            <a:off x="6427789" y="1922463"/>
            <a:ext cx="937045" cy="44820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21" name="AutoShape 41">
            <a:extLst>
              <a:ext uri="{FF2B5EF4-FFF2-40B4-BE49-F238E27FC236}">
                <a16:creationId xmlns:a16="http://schemas.microsoft.com/office/drawing/2014/main" id="{00C8EBFD-C859-4892-A1A2-E00F7F74D1BC}"/>
              </a:ext>
            </a:extLst>
          </p:cNvPr>
          <p:cNvCxnSpPr>
            <a:cxnSpLocks noChangeShapeType="1"/>
            <a:stCxn id="276490" idx="6"/>
            <a:endCxn id="276489" idx="3"/>
          </p:cNvCxnSpPr>
          <p:nvPr/>
        </p:nvCxnSpPr>
        <p:spPr bwMode="blackWhite">
          <a:xfrm flipV="1">
            <a:off x="5557839" y="3934882"/>
            <a:ext cx="860845" cy="54345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22" name="AutoShape 42">
            <a:extLst>
              <a:ext uri="{FF2B5EF4-FFF2-40B4-BE49-F238E27FC236}">
                <a16:creationId xmlns:a16="http://schemas.microsoft.com/office/drawing/2014/main" id="{2BAF16D0-CE2B-4742-856A-B9B7BD7BE643}"/>
              </a:ext>
            </a:extLst>
          </p:cNvPr>
          <p:cNvCxnSpPr>
            <a:cxnSpLocks noChangeShapeType="1"/>
            <a:stCxn id="276488" idx="4"/>
            <a:endCxn id="276506" idx="7"/>
          </p:cNvCxnSpPr>
          <p:nvPr/>
        </p:nvCxnSpPr>
        <p:spPr bwMode="blackWhite">
          <a:xfrm>
            <a:off x="9245600" y="2466301"/>
            <a:ext cx="44030" cy="721931"/>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23" name="AutoShape 43">
            <a:extLst>
              <a:ext uri="{FF2B5EF4-FFF2-40B4-BE49-F238E27FC236}">
                <a16:creationId xmlns:a16="http://schemas.microsoft.com/office/drawing/2014/main" id="{7CB8B6A8-1355-4625-BE73-A55785770237}"/>
              </a:ext>
            </a:extLst>
          </p:cNvPr>
          <p:cNvCxnSpPr>
            <a:cxnSpLocks noChangeShapeType="1"/>
            <a:stCxn id="276493" idx="0"/>
            <a:endCxn id="276491" idx="5"/>
          </p:cNvCxnSpPr>
          <p:nvPr/>
        </p:nvCxnSpPr>
        <p:spPr bwMode="blackWhite">
          <a:xfrm flipH="1" flipV="1">
            <a:off x="8019631" y="4693706"/>
            <a:ext cx="367133" cy="94735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24" name="AutoShape 44">
            <a:extLst>
              <a:ext uri="{FF2B5EF4-FFF2-40B4-BE49-F238E27FC236}">
                <a16:creationId xmlns:a16="http://schemas.microsoft.com/office/drawing/2014/main" id="{5FA5B3FF-41C6-4943-B81A-450AF08CE62E}"/>
              </a:ext>
            </a:extLst>
          </p:cNvPr>
          <p:cNvCxnSpPr>
            <a:cxnSpLocks noChangeShapeType="1"/>
            <a:stCxn id="276492" idx="0"/>
            <a:endCxn id="276506" idx="5"/>
          </p:cNvCxnSpPr>
          <p:nvPr/>
        </p:nvCxnSpPr>
        <p:spPr bwMode="blackWhite">
          <a:xfrm flipH="1" flipV="1">
            <a:off x="9289631" y="3555468"/>
            <a:ext cx="125833" cy="606044"/>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25" name="Line 45">
            <a:extLst>
              <a:ext uri="{FF2B5EF4-FFF2-40B4-BE49-F238E27FC236}">
                <a16:creationId xmlns:a16="http://schemas.microsoft.com/office/drawing/2014/main" id="{CB911092-7203-4CFC-B10B-83DE304B1701}"/>
              </a:ext>
            </a:extLst>
          </p:cNvPr>
          <p:cNvSpPr>
            <a:spLocks noChangeShapeType="1"/>
          </p:cNvSpPr>
          <p:nvPr/>
        </p:nvSpPr>
        <p:spPr bwMode="blackWhite">
          <a:xfrm>
            <a:off x="6570664" y="1784351"/>
            <a:ext cx="801687" cy="36036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26" name="Line 46">
            <a:extLst>
              <a:ext uri="{FF2B5EF4-FFF2-40B4-BE49-F238E27FC236}">
                <a16:creationId xmlns:a16="http://schemas.microsoft.com/office/drawing/2014/main" id="{CBEAC9F4-F4CB-4CA5-8ACA-BF0CB0C8640A}"/>
              </a:ext>
            </a:extLst>
          </p:cNvPr>
          <p:cNvSpPr>
            <a:spLocks noChangeShapeType="1"/>
          </p:cNvSpPr>
          <p:nvPr/>
        </p:nvSpPr>
        <p:spPr bwMode="blackWhite">
          <a:xfrm flipV="1">
            <a:off x="7134225" y="2990850"/>
            <a:ext cx="260350" cy="50800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27" name="Line 47">
            <a:extLst>
              <a:ext uri="{FF2B5EF4-FFF2-40B4-BE49-F238E27FC236}">
                <a16:creationId xmlns:a16="http://schemas.microsoft.com/office/drawing/2014/main" id="{D3EC05B0-197E-46F4-81A9-1CD4C7AB6675}"/>
              </a:ext>
            </a:extLst>
          </p:cNvPr>
          <p:cNvSpPr>
            <a:spLocks noChangeShapeType="1"/>
          </p:cNvSpPr>
          <p:nvPr/>
        </p:nvSpPr>
        <p:spPr bwMode="blackWhite">
          <a:xfrm flipV="1">
            <a:off x="5768975" y="4222750"/>
            <a:ext cx="508000" cy="34925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30" name="Line 50">
            <a:extLst>
              <a:ext uri="{FF2B5EF4-FFF2-40B4-BE49-F238E27FC236}">
                <a16:creationId xmlns:a16="http://schemas.microsoft.com/office/drawing/2014/main" id="{21328990-8FC2-4677-9488-53C05C7038C9}"/>
              </a:ext>
            </a:extLst>
          </p:cNvPr>
          <p:cNvSpPr>
            <a:spLocks noChangeShapeType="1"/>
          </p:cNvSpPr>
          <p:nvPr/>
        </p:nvSpPr>
        <p:spPr bwMode="blackWhite">
          <a:xfrm flipH="1">
            <a:off x="3363914" y="2811463"/>
            <a:ext cx="123825" cy="71120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31" name="Line 51">
            <a:extLst>
              <a:ext uri="{FF2B5EF4-FFF2-40B4-BE49-F238E27FC236}">
                <a16:creationId xmlns:a16="http://schemas.microsoft.com/office/drawing/2014/main" id="{4ECFF4A7-1AC5-4F79-878C-1F55BB95AAF0}"/>
              </a:ext>
            </a:extLst>
          </p:cNvPr>
          <p:cNvSpPr>
            <a:spLocks noChangeShapeType="1"/>
          </p:cNvSpPr>
          <p:nvPr/>
        </p:nvSpPr>
        <p:spPr bwMode="blackWhite">
          <a:xfrm>
            <a:off x="8128000" y="2754313"/>
            <a:ext cx="609600" cy="21431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33" name="Line 53">
            <a:extLst>
              <a:ext uri="{FF2B5EF4-FFF2-40B4-BE49-F238E27FC236}">
                <a16:creationId xmlns:a16="http://schemas.microsoft.com/office/drawing/2014/main" id="{23343AD0-A0AD-4503-B562-10A5ABD3554F}"/>
              </a:ext>
            </a:extLst>
          </p:cNvPr>
          <p:cNvSpPr>
            <a:spLocks noChangeShapeType="1"/>
          </p:cNvSpPr>
          <p:nvPr/>
        </p:nvSpPr>
        <p:spPr bwMode="blackWhite">
          <a:xfrm>
            <a:off x="9369425" y="2630489"/>
            <a:ext cx="0" cy="428625"/>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34" name="Line 54">
            <a:extLst>
              <a:ext uri="{FF2B5EF4-FFF2-40B4-BE49-F238E27FC236}">
                <a16:creationId xmlns:a16="http://schemas.microsoft.com/office/drawing/2014/main" id="{45B476FF-88B7-4EE7-8FBC-35BB1547DDC5}"/>
              </a:ext>
            </a:extLst>
          </p:cNvPr>
          <p:cNvSpPr>
            <a:spLocks noChangeShapeType="1"/>
          </p:cNvSpPr>
          <p:nvPr/>
        </p:nvSpPr>
        <p:spPr bwMode="blackWhite">
          <a:xfrm>
            <a:off x="8218488" y="4741863"/>
            <a:ext cx="450850" cy="66516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37" name="Line 57">
            <a:extLst>
              <a:ext uri="{FF2B5EF4-FFF2-40B4-BE49-F238E27FC236}">
                <a16:creationId xmlns:a16="http://schemas.microsoft.com/office/drawing/2014/main" id="{8F135B71-E19C-4E60-A8D1-1269B4F05560}"/>
              </a:ext>
            </a:extLst>
          </p:cNvPr>
          <p:cNvSpPr>
            <a:spLocks noChangeShapeType="1"/>
          </p:cNvSpPr>
          <p:nvPr/>
        </p:nvSpPr>
        <p:spPr bwMode="blackWhite">
          <a:xfrm flipH="1" flipV="1">
            <a:off x="9448801" y="3690939"/>
            <a:ext cx="79375" cy="293687"/>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76491"/>
                                        </p:tgtEl>
                                        <p:attrNameLst>
                                          <p:attrName>style.opacity</p:attrName>
                                        </p:attrNameLst>
                                      </p:cBhvr>
                                      <p:to>
                                        <p:strVal val="0.25"/>
                                      </p:to>
                                    </p:set>
                                    <p:animEffect filter="image" prLst="opacity: 0.25">
                                      <p:cBhvr rctx="IE">
                                        <p:cTn id="7" dur="indefinite"/>
                                        <p:tgtEl>
                                          <p:spTgt spid="276491"/>
                                        </p:tgtEl>
                                      </p:cBhvr>
                                    </p:animEffect>
                                  </p:childTnLst>
                                </p:cTn>
                              </p:par>
                              <p:par>
                                <p:cTn id="8" presetID="9" presetClass="emph" presetSubtype="0" grpId="0" nodeType="withEffect">
                                  <p:stCondLst>
                                    <p:cond delay="0"/>
                                  </p:stCondLst>
                                  <p:childTnLst>
                                    <p:set>
                                      <p:cBhvr rctx="PPT">
                                        <p:cTn id="9" dur="indefinite"/>
                                        <p:tgtEl>
                                          <p:spTgt spid="276494"/>
                                        </p:tgtEl>
                                        <p:attrNameLst>
                                          <p:attrName>style.opacity</p:attrName>
                                        </p:attrNameLst>
                                      </p:cBhvr>
                                      <p:to>
                                        <p:strVal val="0.25"/>
                                      </p:to>
                                    </p:set>
                                    <p:animEffect filter="image" prLst="opacity: 0.25">
                                      <p:cBhvr rctx="IE">
                                        <p:cTn id="10" dur="indefinite"/>
                                        <p:tgtEl>
                                          <p:spTgt spid="276494"/>
                                        </p:tgtEl>
                                      </p:cBhvr>
                                    </p:animEffect>
                                  </p:childTnLst>
                                </p:cTn>
                              </p:par>
                              <p:par>
                                <p:cTn id="11" presetID="9" presetClass="emph" presetSubtype="0" grpId="0" nodeType="withEffect">
                                  <p:stCondLst>
                                    <p:cond delay="0"/>
                                  </p:stCondLst>
                                  <p:childTnLst>
                                    <p:set>
                                      <p:cBhvr rctx="PPT">
                                        <p:cTn id="12" dur="indefinite"/>
                                        <p:tgtEl>
                                          <p:spTgt spid="276493"/>
                                        </p:tgtEl>
                                        <p:attrNameLst>
                                          <p:attrName>style.opacity</p:attrName>
                                        </p:attrNameLst>
                                      </p:cBhvr>
                                      <p:to>
                                        <p:strVal val="0.25"/>
                                      </p:to>
                                    </p:set>
                                    <p:animEffect filter="image" prLst="opacity: 0.25">
                                      <p:cBhvr rctx="IE">
                                        <p:cTn id="13" dur="indefinite"/>
                                        <p:tgtEl>
                                          <p:spTgt spid="276493"/>
                                        </p:tgtEl>
                                      </p:cBhvr>
                                    </p:animEffect>
                                  </p:childTnLst>
                                </p:cTn>
                              </p:par>
                              <p:par>
                                <p:cTn id="14" presetID="9" presetClass="emph" presetSubtype="0" grpId="0" nodeType="withEffect">
                                  <p:stCondLst>
                                    <p:cond delay="0"/>
                                  </p:stCondLst>
                                  <p:childTnLst>
                                    <p:set>
                                      <p:cBhvr rctx="PPT">
                                        <p:cTn id="15" dur="indefinite"/>
                                        <p:tgtEl>
                                          <p:spTgt spid="276492"/>
                                        </p:tgtEl>
                                        <p:attrNameLst>
                                          <p:attrName>style.opacity</p:attrName>
                                        </p:attrNameLst>
                                      </p:cBhvr>
                                      <p:to>
                                        <p:strVal val="0.25"/>
                                      </p:to>
                                    </p:set>
                                    <p:animEffect filter="image" prLst="opacity: 0.25">
                                      <p:cBhvr rctx="IE">
                                        <p:cTn id="16" dur="indefinite"/>
                                        <p:tgtEl>
                                          <p:spTgt spid="2764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76510"/>
                                        </p:tgtEl>
                                        <p:attrNameLst>
                                          <p:attrName>style.visibility</p:attrName>
                                        </p:attrNameLst>
                                      </p:cBhvr>
                                      <p:to>
                                        <p:strVal val="visible"/>
                                      </p:to>
                                    </p:set>
                                    <p:animEffect transition="in" filter="fade">
                                      <p:cBhvr>
                                        <p:cTn id="21" dur="2000"/>
                                        <p:tgtEl>
                                          <p:spTgt spid="276510"/>
                                        </p:tgtEl>
                                      </p:cBhvr>
                                    </p:animEffect>
                                  </p:childTnLst>
                                </p:cTn>
                              </p:par>
                              <p:par>
                                <p:cTn id="22" presetID="10" presetClass="entr" presetSubtype="0" fill="hold" nodeType="withEffect">
                                  <p:stCondLst>
                                    <p:cond delay="0"/>
                                  </p:stCondLst>
                                  <p:childTnLst>
                                    <p:set>
                                      <p:cBhvr>
                                        <p:cTn id="23" dur="1" fill="hold">
                                          <p:stCondLst>
                                            <p:cond delay="0"/>
                                          </p:stCondLst>
                                        </p:cTn>
                                        <p:tgtEl>
                                          <p:spTgt spid="276514"/>
                                        </p:tgtEl>
                                        <p:attrNameLst>
                                          <p:attrName>style.visibility</p:attrName>
                                        </p:attrNameLst>
                                      </p:cBhvr>
                                      <p:to>
                                        <p:strVal val="visible"/>
                                      </p:to>
                                    </p:set>
                                    <p:animEffect transition="in" filter="fade">
                                      <p:cBhvr>
                                        <p:cTn id="24" dur="2000"/>
                                        <p:tgtEl>
                                          <p:spTgt spid="276514"/>
                                        </p:tgtEl>
                                      </p:cBhvr>
                                    </p:animEffect>
                                  </p:childTnLst>
                                </p:cTn>
                              </p:par>
                              <p:par>
                                <p:cTn id="25" presetID="10" presetClass="entr" presetSubtype="0" fill="hold" nodeType="withEffect">
                                  <p:stCondLst>
                                    <p:cond delay="0"/>
                                  </p:stCondLst>
                                  <p:childTnLst>
                                    <p:set>
                                      <p:cBhvr>
                                        <p:cTn id="26" dur="1" fill="hold">
                                          <p:stCondLst>
                                            <p:cond delay="0"/>
                                          </p:stCondLst>
                                        </p:cTn>
                                        <p:tgtEl>
                                          <p:spTgt spid="276515"/>
                                        </p:tgtEl>
                                        <p:attrNameLst>
                                          <p:attrName>style.visibility</p:attrName>
                                        </p:attrNameLst>
                                      </p:cBhvr>
                                      <p:to>
                                        <p:strVal val="visible"/>
                                      </p:to>
                                    </p:set>
                                    <p:animEffect transition="in" filter="fade">
                                      <p:cBhvr>
                                        <p:cTn id="27" dur="2000"/>
                                        <p:tgtEl>
                                          <p:spTgt spid="276515"/>
                                        </p:tgtEl>
                                      </p:cBhvr>
                                    </p:animEffect>
                                  </p:childTnLst>
                                </p:cTn>
                              </p:par>
                              <p:par>
                                <p:cTn id="28" presetID="10" presetClass="entr" presetSubtype="0" fill="hold" nodeType="withEffect">
                                  <p:stCondLst>
                                    <p:cond delay="0"/>
                                  </p:stCondLst>
                                  <p:childTnLst>
                                    <p:set>
                                      <p:cBhvr>
                                        <p:cTn id="29" dur="1" fill="hold">
                                          <p:stCondLst>
                                            <p:cond delay="0"/>
                                          </p:stCondLst>
                                        </p:cTn>
                                        <p:tgtEl>
                                          <p:spTgt spid="276516"/>
                                        </p:tgtEl>
                                        <p:attrNameLst>
                                          <p:attrName>style.visibility</p:attrName>
                                        </p:attrNameLst>
                                      </p:cBhvr>
                                      <p:to>
                                        <p:strVal val="visible"/>
                                      </p:to>
                                    </p:set>
                                    <p:animEffect transition="in" filter="fade">
                                      <p:cBhvr>
                                        <p:cTn id="30" dur="2000"/>
                                        <p:tgtEl>
                                          <p:spTgt spid="276516"/>
                                        </p:tgtEl>
                                      </p:cBhvr>
                                    </p:animEffect>
                                  </p:childTnLst>
                                </p:cTn>
                              </p:par>
                              <p:par>
                                <p:cTn id="31" presetID="10" presetClass="entr" presetSubtype="0" fill="hold" nodeType="withEffect">
                                  <p:stCondLst>
                                    <p:cond delay="0"/>
                                  </p:stCondLst>
                                  <p:childTnLst>
                                    <p:set>
                                      <p:cBhvr>
                                        <p:cTn id="32" dur="1" fill="hold">
                                          <p:stCondLst>
                                            <p:cond delay="0"/>
                                          </p:stCondLst>
                                        </p:cTn>
                                        <p:tgtEl>
                                          <p:spTgt spid="276517"/>
                                        </p:tgtEl>
                                        <p:attrNameLst>
                                          <p:attrName>style.visibility</p:attrName>
                                        </p:attrNameLst>
                                      </p:cBhvr>
                                      <p:to>
                                        <p:strVal val="visible"/>
                                      </p:to>
                                    </p:set>
                                    <p:animEffect transition="in" filter="fade">
                                      <p:cBhvr>
                                        <p:cTn id="33" dur="2000"/>
                                        <p:tgtEl>
                                          <p:spTgt spid="2765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276530"/>
                                        </p:tgtEl>
                                        <p:attrNameLst>
                                          <p:attrName>style.visibility</p:attrName>
                                        </p:attrNameLst>
                                      </p:cBhvr>
                                      <p:to>
                                        <p:strVal val="visible"/>
                                      </p:to>
                                    </p:set>
                                    <p:animEffect transition="in" filter="fade">
                                      <p:cBhvr>
                                        <p:cTn id="38" dur="2000"/>
                                        <p:tgtEl>
                                          <p:spTgt spid="27653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276525"/>
                                        </p:tgtEl>
                                        <p:attrNameLst>
                                          <p:attrName>style.visibility</p:attrName>
                                        </p:attrNameLst>
                                      </p:cBhvr>
                                      <p:to>
                                        <p:strVal val="visible"/>
                                      </p:to>
                                    </p:set>
                                    <p:animEffect transition="in" filter="fade">
                                      <p:cBhvr>
                                        <p:cTn id="43" dur="2000"/>
                                        <p:tgtEl>
                                          <p:spTgt spid="27652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276511"/>
                                        </p:tgtEl>
                                        <p:attrNameLst>
                                          <p:attrName>style.visibility</p:attrName>
                                        </p:attrNameLst>
                                      </p:cBhvr>
                                      <p:to>
                                        <p:strVal val="visible"/>
                                      </p:to>
                                    </p:set>
                                    <p:animEffect transition="in" filter="fade">
                                      <p:cBhvr>
                                        <p:cTn id="48" dur="2000"/>
                                        <p:tgtEl>
                                          <p:spTgt spid="276511"/>
                                        </p:tgtEl>
                                      </p:cBhvr>
                                    </p:animEffect>
                                  </p:childTnLst>
                                </p:cTn>
                              </p:par>
                              <p:par>
                                <p:cTn id="49" presetID="10" presetClass="entr" presetSubtype="0" fill="hold" nodeType="withEffect">
                                  <p:stCondLst>
                                    <p:cond delay="0"/>
                                  </p:stCondLst>
                                  <p:childTnLst>
                                    <p:set>
                                      <p:cBhvr>
                                        <p:cTn id="50" dur="1" fill="hold">
                                          <p:stCondLst>
                                            <p:cond delay="0"/>
                                          </p:stCondLst>
                                        </p:cTn>
                                        <p:tgtEl>
                                          <p:spTgt spid="276526"/>
                                        </p:tgtEl>
                                        <p:attrNameLst>
                                          <p:attrName>style.visibility</p:attrName>
                                        </p:attrNameLst>
                                      </p:cBhvr>
                                      <p:to>
                                        <p:strVal val="visible"/>
                                      </p:to>
                                    </p:set>
                                    <p:animEffect transition="in" filter="fade">
                                      <p:cBhvr>
                                        <p:cTn id="51" dur="2000"/>
                                        <p:tgtEl>
                                          <p:spTgt spid="27652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nodeType="clickEffect">
                                  <p:stCondLst>
                                    <p:cond delay="0"/>
                                  </p:stCondLst>
                                  <p:childTnLst>
                                    <p:set>
                                      <p:cBhvr>
                                        <p:cTn id="55" dur="1" fill="hold">
                                          <p:stCondLst>
                                            <p:cond delay="0"/>
                                          </p:stCondLst>
                                        </p:cTn>
                                        <p:tgtEl>
                                          <p:spTgt spid="276527"/>
                                        </p:tgtEl>
                                        <p:attrNameLst>
                                          <p:attrName>style.visibility</p:attrName>
                                        </p:attrNameLst>
                                      </p:cBhvr>
                                      <p:to>
                                        <p:strVal val="visible"/>
                                      </p:to>
                                    </p:set>
                                    <p:animEffect transition="in" filter="fade">
                                      <p:cBhvr>
                                        <p:cTn id="56" dur="2000"/>
                                        <p:tgtEl>
                                          <p:spTgt spid="27652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nodeType="clickEffect">
                                  <p:stCondLst>
                                    <p:cond delay="0"/>
                                  </p:stCondLst>
                                  <p:childTnLst>
                                    <p:set>
                                      <p:cBhvr>
                                        <p:cTn id="60" dur="1" fill="hold">
                                          <p:stCondLst>
                                            <p:cond delay="0"/>
                                          </p:stCondLst>
                                        </p:cTn>
                                        <p:tgtEl>
                                          <p:spTgt spid="276508"/>
                                        </p:tgtEl>
                                        <p:attrNameLst>
                                          <p:attrName>style.visibility</p:attrName>
                                        </p:attrNameLst>
                                      </p:cBhvr>
                                      <p:to>
                                        <p:strVal val="visible"/>
                                      </p:to>
                                    </p:set>
                                    <p:animEffect transition="in" filter="fade">
                                      <p:cBhvr>
                                        <p:cTn id="61" dur="2000"/>
                                        <p:tgtEl>
                                          <p:spTgt spid="276508"/>
                                        </p:tgtEl>
                                      </p:cBhvr>
                                    </p:animEffect>
                                  </p:childTnLst>
                                </p:cTn>
                              </p:par>
                              <p:par>
                                <p:cTn id="62" presetID="10" presetClass="entr" presetSubtype="0" fill="hold" nodeType="withEffect">
                                  <p:stCondLst>
                                    <p:cond delay="0"/>
                                  </p:stCondLst>
                                  <p:childTnLst>
                                    <p:set>
                                      <p:cBhvr>
                                        <p:cTn id="63" dur="1" fill="hold">
                                          <p:stCondLst>
                                            <p:cond delay="0"/>
                                          </p:stCondLst>
                                        </p:cTn>
                                        <p:tgtEl>
                                          <p:spTgt spid="276531"/>
                                        </p:tgtEl>
                                        <p:attrNameLst>
                                          <p:attrName>style.visibility</p:attrName>
                                        </p:attrNameLst>
                                      </p:cBhvr>
                                      <p:to>
                                        <p:strVal val="visible"/>
                                      </p:to>
                                    </p:set>
                                    <p:animEffect transition="in" filter="fade">
                                      <p:cBhvr>
                                        <p:cTn id="64" dur="2000"/>
                                        <p:tgtEl>
                                          <p:spTgt spid="27653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ntr" presetSubtype="0" fill="hold" nodeType="clickEffect">
                                  <p:stCondLst>
                                    <p:cond delay="0"/>
                                  </p:stCondLst>
                                  <p:childTnLst>
                                    <p:set>
                                      <p:cBhvr>
                                        <p:cTn id="68" dur="1" fill="hold">
                                          <p:stCondLst>
                                            <p:cond delay="0"/>
                                          </p:stCondLst>
                                        </p:cTn>
                                        <p:tgtEl>
                                          <p:spTgt spid="276512"/>
                                        </p:tgtEl>
                                        <p:attrNameLst>
                                          <p:attrName>style.visibility</p:attrName>
                                        </p:attrNameLst>
                                      </p:cBhvr>
                                      <p:to>
                                        <p:strVal val="visible"/>
                                      </p:to>
                                    </p:set>
                                    <p:animEffect transition="in" filter="fade">
                                      <p:cBhvr>
                                        <p:cTn id="69" dur="2000"/>
                                        <p:tgtEl>
                                          <p:spTgt spid="276512"/>
                                        </p:tgtEl>
                                      </p:cBhvr>
                                    </p:animEffect>
                                  </p:childTnLst>
                                </p:cTn>
                              </p:par>
                              <p:par>
                                <p:cTn id="70" presetID="10" presetClass="entr" presetSubtype="0" fill="hold" nodeType="withEffect">
                                  <p:stCondLst>
                                    <p:cond delay="0"/>
                                  </p:stCondLst>
                                  <p:childTnLst>
                                    <p:set>
                                      <p:cBhvr>
                                        <p:cTn id="71" dur="1" fill="hold">
                                          <p:stCondLst>
                                            <p:cond delay="0"/>
                                          </p:stCondLst>
                                        </p:cTn>
                                        <p:tgtEl>
                                          <p:spTgt spid="276534"/>
                                        </p:tgtEl>
                                        <p:attrNameLst>
                                          <p:attrName>style.visibility</p:attrName>
                                        </p:attrNameLst>
                                      </p:cBhvr>
                                      <p:to>
                                        <p:strVal val="visible"/>
                                      </p:to>
                                    </p:set>
                                    <p:animEffect transition="in" filter="fade">
                                      <p:cBhvr>
                                        <p:cTn id="72" dur="2000"/>
                                        <p:tgtEl>
                                          <p:spTgt spid="276534"/>
                                        </p:tgtEl>
                                      </p:cBhvr>
                                    </p:animEffect>
                                  </p:childTnLst>
                                </p:cTn>
                              </p:par>
                              <p:par>
                                <p:cTn id="73" presetID="10" presetClass="entr" presetSubtype="0" fill="hold" nodeType="withEffect">
                                  <p:stCondLst>
                                    <p:cond delay="0"/>
                                  </p:stCondLst>
                                  <p:childTnLst>
                                    <p:set>
                                      <p:cBhvr>
                                        <p:cTn id="74" dur="1" fill="hold">
                                          <p:stCondLst>
                                            <p:cond delay="0"/>
                                          </p:stCondLst>
                                        </p:cTn>
                                        <p:tgtEl>
                                          <p:spTgt spid="276513"/>
                                        </p:tgtEl>
                                        <p:attrNameLst>
                                          <p:attrName>style.visibility</p:attrName>
                                        </p:attrNameLst>
                                      </p:cBhvr>
                                      <p:to>
                                        <p:strVal val="visible"/>
                                      </p:to>
                                    </p:set>
                                    <p:animEffect transition="in" filter="fade">
                                      <p:cBhvr>
                                        <p:cTn id="75" dur="2000"/>
                                        <p:tgtEl>
                                          <p:spTgt spid="27651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nodeType="clickEffect">
                                  <p:stCondLst>
                                    <p:cond delay="0"/>
                                  </p:stCondLst>
                                  <p:childTnLst>
                                    <p:set>
                                      <p:cBhvr>
                                        <p:cTn id="79" dur="1" fill="hold">
                                          <p:stCondLst>
                                            <p:cond delay="0"/>
                                          </p:stCondLst>
                                        </p:cTn>
                                        <p:tgtEl>
                                          <p:spTgt spid="276518"/>
                                        </p:tgtEl>
                                        <p:attrNameLst>
                                          <p:attrName>style.visibility</p:attrName>
                                        </p:attrNameLst>
                                      </p:cBhvr>
                                      <p:to>
                                        <p:strVal val="visible"/>
                                      </p:to>
                                    </p:set>
                                    <p:animEffect transition="in" filter="fade">
                                      <p:cBhvr>
                                        <p:cTn id="80" dur="2000"/>
                                        <p:tgtEl>
                                          <p:spTgt spid="27651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nodeType="clickEffect">
                                  <p:stCondLst>
                                    <p:cond delay="0"/>
                                  </p:stCondLst>
                                  <p:childTnLst>
                                    <p:set>
                                      <p:cBhvr>
                                        <p:cTn id="84" dur="1" fill="hold">
                                          <p:stCondLst>
                                            <p:cond delay="0"/>
                                          </p:stCondLst>
                                        </p:cTn>
                                        <p:tgtEl>
                                          <p:spTgt spid="276537"/>
                                        </p:tgtEl>
                                        <p:attrNameLst>
                                          <p:attrName>style.visibility</p:attrName>
                                        </p:attrNameLst>
                                      </p:cBhvr>
                                      <p:to>
                                        <p:strVal val="visible"/>
                                      </p:to>
                                    </p:set>
                                    <p:animEffect transition="in" filter="fade">
                                      <p:cBhvr>
                                        <p:cTn id="85" dur="2000"/>
                                        <p:tgtEl>
                                          <p:spTgt spid="27653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ntr" presetSubtype="0" fill="hold" nodeType="clickEffect">
                                  <p:stCondLst>
                                    <p:cond delay="0"/>
                                  </p:stCondLst>
                                  <p:childTnLst>
                                    <p:set>
                                      <p:cBhvr>
                                        <p:cTn id="89" dur="1" fill="hold">
                                          <p:stCondLst>
                                            <p:cond delay="0"/>
                                          </p:stCondLst>
                                        </p:cTn>
                                        <p:tgtEl>
                                          <p:spTgt spid="276533"/>
                                        </p:tgtEl>
                                        <p:attrNameLst>
                                          <p:attrName>style.visibility</p:attrName>
                                        </p:attrNameLst>
                                      </p:cBhvr>
                                      <p:to>
                                        <p:strVal val="visible"/>
                                      </p:to>
                                    </p:set>
                                    <p:animEffect transition="in" filter="fade">
                                      <p:cBhvr>
                                        <p:cTn id="90" dur="2000"/>
                                        <p:tgtEl>
                                          <p:spTgt spid="27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1" grpId="0" animBg="1"/>
      <p:bldP spid="276492" grpId="0" animBg="1"/>
      <p:bldP spid="276493" grpId="0" animBg="1"/>
      <p:bldP spid="2764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E24DE00-B40A-4471-BF03-152675F88D75}"/>
              </a:ext>
            </a:extLst>
          </p:cNvPr>
          <p:cNvSpPr>
            <a:spLocks noGrp="1" noChangeArrowheads="1"/>
          </p:cNvSpPr>
          <p:nvPr>
            <p:ph type="title"/>
          </p:nvPr>
        </p:nvSpPr>
        <p:spPr/>
        <p:txBody>
          <a:bodyPr/>
          <a:lstStyle/>
          <a:p>
            <a:r>
              <a:rPr lang="en-US" altLang="en-US" sz="4000"/>
              <a:t>Drawbacks of Reverse Path Broadcast</a:t>
            </a:r>
          </a:p>
        </p:txBody>
      </p:sp>
      <p:sp>
        <p:nvSpPr>
          <p:cNvPr id="274435" name="Rectangle 3">
            <a:extLst>
              <a:ext uri="{FF2B5EF4-FFF2-40B4-BE49-F238E27FC236}">
                <a16:creationId xmlns:a16="http://schemas.microsoft.com/office/drawing/2014/main" id="{69A0562B-70B9-4CBA-B9DA-E165C7702266}"/>
              </a:ext>
            </a:extLst>
          </p:cNvPr>
          <p:cNvSpPr>
            <a:spLocks noGrp="1" noChangeArrowheads="1"/>
          </p:cNvSpPr>
          <p:nvPr>
            <p:ph type="body" idx="1"/>
          </p:nvPr>
        </p:nvSpPr>
        <p:spPr/>
        <p:txBody>
          <a:bodyPr/>
          <a:lstStyle/>
          <a:p>
            <a:pPr>
              <a:lnSpc>
                <a:spcPct val="90000"/>
              </a:lnSpc>
            </a:pPr>
            <a:r>
              <a:rPr lang="en-US" altLang="en-US" dirty="0"/>
              <a:t>Propagation of messages to routers that are not connected to any multicast group member.</a:t>
            </a:r>
          </a:p>
          <a:p>
            <a:pPr>
              <a:lnSpc>
                <a:spcPct val="90000"/>
              </a:lnSpc>
            </a:pPr>
            <a:r>
              <a:rPr lang="en-US" altLang="en-US" dirty="0"/>
              <a:t>Solution: </a:t>
            </a:r>
            <a:r>
              <a:rPr lang="en-US" altLang="en-US" dirty="0">
                <a:solidFill>
                  <a:srgbClr val="FF0000"/>
                </a:solidFill>
              </a:rPr>
              <a:t>Pruning, resulting in Reverse Path Multicast.</a:t>
            </a:r>
          </a:p>
          <a:p>
            <a:pPr lvl="1">
              <a:lnSpc>
                <a:spcPct val="90000"/>
              </a:lnSpc>
            </a:pPr>
            <a:r>
              <a:rPr lang="en-US" altLang="en-US" dirty="0">
                <a:solidFill>
                  <a:srgbClr val="FF0000"/>
                </a:solidFill>
              </a:rPr>
              <a:t>Leaf link</a:t>
            </a:r>
            <a:r>
              <a:rPr lang="en-US" altLang="en-US" dirty="0"/>
              <a:t>: a child link that is not on shortest path from any router to source S (e.g. KL).</a:t>
            </a:r>
          </a:p>
          <a:p>
            <a:pPr lvl="1">
              <a:lnSpc>
                <a:spcPct val="90000"/>
              </a:lnSpc>
            </a:pPr>
            <a:r>
              <a:rPr lang="en-US" altLang="en-US" dirty="0"/>
              <a:t>If all child links of a router are leaves with no group members:</a:t>
            </a:r>
          </a:p>
          <a:p>
            <a:pPr lvl="2">
              <a:lnSpc>
                <a:spcPct val="90000"/>
              </a:lnSpc>
            </a:pPr>
            <a:r>
              <a:rPr lang="en-US" altLang="en-US" dirty="0"/>
              <a:t>Send non-membership report (NMR or </a:t>
            </a:r>
            <a:r>
              <a:rPr lang="en-US" altLang="en-US" i="1" dirty="0"/>
              <a:t>prune</a:t>
            </a:r>
            <a:r>
              <a:rPr lang="en-US" altLang="en-US" dirty="0"/>
              <a:t>) to next-hop router for S.</a:t>
            </a:r>
          </a:p>
          <a:p>
            <a:pPr lvl="1">
              <a:lnSpc>
                <a:spcPct val="90000"/>
              </a:lnSpc>
            </a:pPr>
            <a:r>
              <a:rPr lang="en-US" altLang="en-US" dirty="0"/>
              <a:t>If NMRs received from all routers on child links, and no group member on child links:</a:t>
            </a:r>
          </a:p>
          <a:p>
            <a:pPr lvl="2">
              <a:lnSpc>
                <a:spcPct val="90000"/>
              </a:lnSpc>
            </a:pPr>
            <a:r>
              <a:rPr lang="en-US" altLang="en-US" dirty="0"/>
              <a:t>Send NMR to next-hop router for S.</a:t>
            </a:r>
          </a:p>
          <a:p>
            <a:pPr lvl="1">
              <a:lnSpc>
                <a:spcPct val="90000"/>
              </a:lnSpc>
            </a:pPr>
            <a:endParaRPr lang="en-US" altLang="en-US" dirty="0"/>
          </a:p>
          <a:p>
            <a:pPr>
              <a:lnSpc>
                <a:spcPct val="90000"/>
              </a:lnSpc>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443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44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443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44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4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9989EFF0-6FB3-4B47-A7CB-CA39FD01B758}"/>
              </a:ext>
            </a:extLst>
          </p:cNvPr>
          <p:cNvSpPr>
            <a:spLocks noGrp="1" noChangeArrowheads="1"/>
          </p:cNvSpPr>
          <p:nvPr>
            <p:ph type="title"/>
          </p:nvPr>
        </p:nvSpPr>
        <p:spPr/>
        <p:txBody>
          <a:bodyPr/>
          <a:lstStyle/>
          <a:p>
            <a:r>
              <a:rPr lang="en-US" altLang="en-US" sz="4000"/>
              <a:t>Reverse Path Multicast</a:t>
            </a:r>
          </a:p>
        </p:txBody>
      </p:sp>
      <p:sp>
        <p:nvSpPr>
          <p:cNvPr id="277507" name="Oval 3">
            <a:extLst>
              <a:ext uri="{FF2B5EF4-FFF2-40B4-BE49-F238E27FC236}">
                <a16:creationId xmlns:a16="http://schemas.microsoft.com/office/drawing/2014/main" id="{ED6B88EE-7215-4E21-AC2E-33D179B389D2}"/>
              </a:ext>
            </a:extLst>
          </p:cNvPr>
          <p:cNvSpPr>
            <a:spLocks noChangeArrowheads="1"/>
          </p:cNvSpPr>
          <p:nvPr/>
        </p:nvSpPr>
        <p:spPr bwMode="blackWhite">
          <a:xfrm>
            <a:off x="3032125" y="20358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A</a:t>
            </a:r>
          </a:p>
        </p:txBody>
      </p:sp>
      <p:sp>
        <p:nvSpPr>
          <p:cNvPr id="277508" name="Oval 4">
            <a:extLst>
              <a:ext uri="{FF2B5EF4-FFF2-40B4-BE49-F238E27FC236}">
                <a16:creationId xmlns:a16="http://schemas.microsoft.com/office/drawing/2014/main" id="{BBCBC308-B298-48CC-A14D-5BC131D2C2B0}"/>
              </a:ext>
            </a:extLst>
          </p:cNvPr>
          <p:cNvSpPr>
            <a:spLocks noChangeArrowheads="1"/>
          </p:cNvSpPr>
          <p:nvPr/>
        </p:nvSpPr>
        <p:spPr bwMode="blackWhite">
          <a:xfrm>
            <a:off x="4371975" y="2939932"/>
            <a:ext cx="685800" cy="519351"/>
          </a:xfrm>
          <a:prstGeom prst="ellipse">
            <a:avLst/>
          </a:prstGeom>
          <a:solidFill>
            <a:schemeClr val="tx1"/>
          </a:solidFill>
          <a:ln w="635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solidFill>
                  <a:schemeClr val="bg2"/>
                </a:solidFill>
              </a:rPr>
              <a:t>S</a:t>
            </a:r>
          </a:p>
        </p:txBody>
      </p:sp>
      <p:sp>
        <p:nvSpPr>
          <p:cNvPr id="277509" name="Oval 5">
            <a:extLst>
              <a:ext uri="{FF2B5EF4-FFF2-40B4-BE49-F238E27FC236}">
                <a16:creationId xmlns:a16="http://schemas.microsoft.com/office/drawing/2014/main" id="{53424899-8FD1-40FE-AA81-E2557B9FD056}"/>
              </a:ext>
            </a:extLst>
          </p:cNvPr>
          <p:cNvSpPr>
            <a:spLocks noChangeArrowheads="1"/>
          </p:cNvSpPr>
          <p:nvPr/>
        </p:nvSpPr>
        <p:spPr bwMode="blackWhite">
          <a:xfrm>
            <a:off x="5741988" y="16627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C</a:t>
            </a:r>
          </a:p>
        </p:txBody>
      </p:sp>
      <p:sp>
        <p:nvSpPr>
          <p:cNvPr id="277510" name="Oval 6">
            <a:extLst>
              <a:ext uri="{FF2B5EF4-FFF2-40B4-BE49-F238E27FC236}">
                <a16:creationId xmlns:a16="http://schemas.microsoft.com/office/drawing/2014/main" id="{B74CD5FE-6110-493C-AEF6-D0D4229A339B}"/>
              </a:ext>
            </a:extLst>
          </p:cNvPr>
          <p:cNvSpPr>
            <a:spLocks noChangeArrowheads="1"/>
          </p:cNvSpPr>
          <p:nvPr/>
        </p:nvSpPr>
        <p:spPr bwMode="blackWhite">
          <a:xfrm>
            <a:off x="7264400" y="22946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D</a:t>
            </a:r>
          </a:p>
        </p:txBody>
      </p:sp>
      <p:sp>
        <p:nvSpPr>
          <p:cNvPr id="277511" name="Oval 7">
            <a:extLst>
              <a:ext uri="{FF2B5EF4-FFF2-40B4-BE49-F238E27FC236}">
                <a16:creationId xmlns:a16="http://schemas.microsoft.com/office/drawing/2014/main" id="{E6F893C8-510A-4F2B-A882-196C4DACBAD7}"/>
              </a:ext>
            </a:extLst>
          </p:cNvPr>
          <p:cNvSpPr>
            <a:spLocks noChangeArrowheads="1"/>
          </p:cNvSpPr>
          <p:nvPr/>
        </p:nvSpPr>
        <p:spPr bwMode="blackWhite">
          <a:xfrm>
            <a:off x="2851150" y="38884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F</a:t>
            </a:r>
          </a:p>
        </p:txBody>
      </p:sp>
      <p:sp>
        <p:nvSpPr>
          <p:cNvPr id="277512" name="Oval 8">
            <a:extLst>
              <a:ext uri="{FF2B5EF4-FFF2-40B4-BE49-F238E27FC236}">
                <a16:creationId xmlns:a16="http://schemas.microsoft.com/office/drawing/2014/main" id="{0385D322-0D47-4C53-A5DA-491CBC7E4EF7}"/>
              </a:ext>
            </a:extLst>
          </p:cNvPr>
          <p:cNvSpPr>
            <a:spLocks noChangeArrowheads="1"/>
          </p:cNvSpPr>
          <p:nvPr/>
        </p:nvSpPr>
        <p:spPr bwMode="blackWhite">
          <a:xfrm>
            <a:off x="8902700" y="19469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E</a:t>
            </a:r>
          </a:p>
        </p:txBody>
      </p:sp>
      <p:sp>
        <p:nvSpPr>
          <p:cNvPr id="277513" name="Oval 9">
            <a:extLst>
              <a:ext uri="{FF2B5EF4-FFF2-40B4-BE49-F238E27FC236}">
                <a16:creationId xmlns:a16="http://schemas.microsoft.com/office/drawing/2014/main" id="{8188AA81-BFC9-4BA5-8646-E14CF2B4E1A4}"/>
              </a:ext>
            </a:extLst>
          </p:cNvPr>
          <p:cNvSpPr>
            <a:spLocks noChangeArrowheads="1"/>
          </p:cNvSpPr>
          <p:nvPr/>
        </p:nvSpPr>
        <p:spPr bwMode="blackWhite">
          <a:xfrm>
            <a:off x="6318250" y="34915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H</a:t>
            </a:r>
          </a:p>
        </p:txBody>
      </p:sp>
      <p:sp>
        <p:nvSpPr>
          <p:cNvPr id="277514" name="Oval 10">
            <a:extLst>
              <a:ext uri="{FF2B5EF4-FFF2-40B4-BE49-F238E27FC236}">
                <a16:creationId xmlns:a16="http://schemas.microsoft.com/office/drawing/2014/main" id="{3AF0943E-538B-49C7-AC9C-A78A7B9525D3}"/>
              </a:ext>
            </a:extLst>
          </p:cNvPr>
          <p:cNvSpPr>
            <a:spLocks noChangeArrowheads="1"/>
          </p:cNvSpPr>
          <p:nvPr/>
        </p:nvSpPr>
        <p:spPr bwMode="blackWhite">
          <a:xfrm>
            <a:off x="4872038" y="42186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G</a:t>
            </a:r>
          </a:p>
        </p:txBody>
      </p:sp>
      <p:sp>
        <p:nvSpPr>
          <p:cNvPr id="277515" name="Oval 11">
            <a:extLst>
              <a:ext uri="{FF2B5EF4-FFF2-40B4-BE49-F238E27FC236}">
                <a16:creationId xmlns:a16="http://schemas.microsoft.com/office/drawing/2014/main" id="{36724036-3F73-4515-A825-4C65D905DC44}"/>
              </a:ext>
            </a:extLst>
          </p:cNvPr>
          <p:cNvSpPr>
            <a:spLocks noChangeArrowheads="1"/>
          </p:cNvSpPr>
          <p:nvPr/>
        </p:nvSpPr>
        <p:spPr bwMode="blackWhite">
          <a:xfrm>
            <a:off x="7434263" y="42504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I</a:t>
            </a:r>
          </a:p>
        </p:txBody>
      </p:sp>
      <p:sp>
        <p:nvSpPr>
          <p:cNvPr id="277516" name="Oval 12">
            <a:extLst>
              <a:ext uri="{FF2B5EF4-FFF2-40B4-BE49-F238E27FC236}">
                <a16:creationId xmlns:a16="http://schemas.microsoft.com/office/drawing/2014/main" id="{70EE62B3-1C84-434F-BF16-3AD9FDFE103E}"/>
              </a:ext>
            </a:extLst>
          </p:cNvPr>
          <p:cNvSpPr>
            <a:spLocks noChangeArrowheads="1"/>
          </p:cNvSpPr>
          <p:nvPr/>
        </p:nvSpPr>
        <p:spPr bwMode="blackWhite">
          <a:xfrm>
            <a:off x="9072563" y="41615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J</a:t>
            </a:r>
          </a:p>
        </p:txBody>
      </p:sp>
      <p:sp>
        <p:nvSpPr>
          <p:cNvPr id="277517" name="Oval 13">
            <a:extLst>
              <a:ext uri="{FF2B5EF4-FFF2-40B4-BE49-F238E27FC236}">
                <a16:creationId xmlns:a16="http://schemas.microsoft.com/office/drawing/2014/main" id="{AA0B54E4-7E58-4274-9F0F-E1D1498E8D66}"/>
              </a:ext>
            </a:extLst>
          </p:cNvPr>
          <p:cNvSpPr>
            <a:spLocks noChangeArrowheads="1"/>
          </p:cNvSpPr>
          <p:nvPr/>
        </p:nvSpPr>
        <p:spPr bwMode="blackWhite">
          <a:xfrm>
            <a:off x="8043863" y="56410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L</a:t>
            </a:r>
          </a:p>
        </p:txBody>
      </p:sp>
      <p:sp>
        <p:nvSpPr>
          <p:cNvPr id="277518" name="Oval 14">
            <a:extLst>
              <a:ext uri="{FF2B5EF4-FFF2-40B4-BE49-F238E27FC236}">
                <a16:creationId xmlns:a16="http://schemas.microsoft.com/office/drawing/2014/main" id="{3F4C8630-EC3D-4007-88CC-E2CFF5B65C73}"/>
              </a:ext>
            </a:extLst>
          </p:cNvPr>
          <p:cNvSpPr>
            <a:spLocks noChangeArrowheads="1"/>
          </p:cNvSpPr>
          <p:nvPr/>
        </p:nvSpPr>
        <p:spPr bwMode="blackWhite">
          <a:xfrm>
            <a:off x="6416675" y="56172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K</a:t>
            </a:r>
          </a:p>
        </p:txBody>
      </p:sp>
      <p:cxnSp>
        <p:nvCxnSpPr>
          <p:cNvPr id="277519" name="AutoShape 15">
            <a:extLst>
              <a:ext uri="{FF2B5EF4-FFF2-40B4-BE49-F238E27FC236}">
                <a16:creationId xmlns:a16="http://schemas.microsoft.com/office/drawing/2014/main" id="{EAED3FDD-D0DF-4465-B2D0-82E3A8E09E96}"/>
              </a:ext>
            </a:extLst>
          </p:cNvPr>
          <p:cNvCxnSpPr>
            <a:cxnSpLocks noChangeShapeType="1"/>
            <a:stCxn id="277508" idx="6"/>
            <a:endCxn id="277513" idx="2"/>
          </p:cNvCxnSpPr>
          <p:nvPr/>
        </p:nvCxnSpPr>
        <p:spPr bwMode="blackWhite">
          <a:xfrm>
            <a:off x="5057776" y="3199607"/>
            <a:ext cx="1260475" cy="55165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20" name="AutoShape 16">
            <a:extLst>
              <a:ext uri="{FF2B5EF4-FFF2-40B4-BE49-F238E27FC236}">
                <a16:creationId xmlns:a16="http://schemas.microsoft.com/office/drawing/2014/main" id="{988AE709-9E91-4220-B86D-9F67BF70D3E2}"/>
              </a:ext>
            </a:extLst>
          </p:cNvPr>
          <p:cNvCxnSpPr>
            <a:cxnSpLocks noChangeShapeType="1"/>
            <a:stCxn id="277507" idx="5"/>
            <a:endCxn id="277508" idx="1"/>
          </p:cNvCxnSpPr>
          <p:nvPr/>
        </p:nvCxnSpPr>
        <p:spPr bwMode="blackWhite">
          <a:xfrm>
            <a:off x="3617492" y="2479144"/>
            <a:ext cx="854916" cy="53684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21" name="AutoShape 17">
            <a:extLst>
              <a:ext uri="{FF2B5EF4-FFF2-40B4-BE49-F238E27FC236}">
                <a16:creationId xmlns:a16="http://schemas.microsoft.com/office/drawing/2014/main" id="{102BBFBA-1517-460D-9ED6-2C2ECCDE53C1}"/>
              </a:ext>
            </a:extLst>
          </p:cNvPr>
          <p:cNvCxnSpPr>
            <a:cxnSpLocks noChangeShapeType="1"/>
            <a:stCxn id="277511" idx="7"/>
            <a:endCxn id="277508" idx="3"/>
          </p:cNvCxnSpPr>
          <p:nvPr/>
        </p:nvCxnSpPr>
        <p:spPr bwMode="blackWhite">
          <a:xfrm flipV="1">
            <a:off x="3436518" y="3383225"/>
            <a:ext cx="1035891" cy="581294"/>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22" name="AutoShape 18">
            <a:extLst>
              <a:ext uri="{FF2B5EF4-FFF2-40B4-BE49-F238E27FC236}">
                <a16:creationId xmlns:a16="http://schemas.microsoft.com/office/drawing/2014/main" id="{39F75929-2E31-4187-AF70-22E671551176}"/>
              </a:ext>
            </a:extLst>
          </p:cNvPr>
          <p:cNvCxnSpPr>
            <a:cxnSpLocks noChangeShapeType="1"/>
            <a:stCxn id="277508" idx="4"/>
            <a:endCxn id="277514" idx="1"/>
          </p:cNvCxnSpPr>
          <p:nvPr/>
        </p:nvCxnSpPr>
        <p:spPr bwMode="blackWhite">
          <a:xfrm>
            <a:off x="4714875" y="3459283"/>
            <a:ext cx="257596" cy="83543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23" name="AutoShape 19">
            <a:extLst>
              <a:ext uri="{FF2B5EF4-FFF2-40B4-BE49-F238E27FC236}">
                <a16:creationId xmlns:a16="http://schemas.microsoft.com/office/drawing/2014/main" id="{E1203D8C-29F4-4325-8C4A-64C33DAF0584}"/>
              </a:ext>
            </a:extLst>
          </p:cNvPr>
          <p:cNvCxnSpPr>
            <a:cxnSpLocks noChangeShapeType="1"/>
            <a:stCxn id="277508" idx="7"/>
            <a:endCxn id="277509" idx="3"/>
          </p:cNvCxnSpPr>
          <p:nvPr/>
        </p:nvCxnSpPr>
        <p:spPr bwMode="blackWhite">
          <a:xfrm flipV="1">
            <a:off x="4957343" y="2106082"/>
            <a:ext cx="885079" cy="90990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24" name="AutoShape 20">
            <a:extLst>
              <a:ext uri="{FF2B5EF4-FFF2-40B4-BE49-F238E27FC236}">
                <a16:creationId xmlns:a16="http://schemas.microsoft.com/office/drawing/2014/main" id="{E97AA74E-D3B7-4592-AE97-9E24E2CEE000}"/>
              </a:ext>
            </a:extLst>
          </p:cNvPr>
          <p:cNvCxnSpPr>
            <a:cxnSpLocks noChangeShapeType="1"/>
            <a:stCxn id="277513" idx="7"/>
            <a:endCxn id="277510" idx="3"/>
          </p:cNvCxnSpPr>
          <p:nvPr/>
        </p:nvCxnSpPr>
        <p:spPr bwMode="blackWhite">
          <a:xfrm flipV="1">
            <a:off x="6903617" y="2737906"/>
            <a:ext cx="461216" cy="82973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25" name="AutoShape 21">
            <a:extLst>
              <a:ext uri="{FF2B5EF4-FFF2-40B4-BE49-F238E27FC236}">
                <a16:creationId xmlns:a16="http://schemas.microsoft.com/office/drawing/2014/main" id="{0595F274-24CC-4CC5-ABCE-A21E1C26E3AE}"/>
              </a:ext>
            </a:extLst>
          </p:cNvPr>
          <p:cNvCxnSpPr>
            <a:cxnSpLocks noChangeShapeType="1"/>
            <a:stCxn id="277510" idx="6"/>
            <a:endCxn id="277512" idx="3"/>
          </p:cNvCxnSpPr>
          <p:nvPr/>
        </p:nvCxnSpPr>
        <p:spPr bwMode="blackWhite">
          <a:xfrm flipV="1">
            <a:off x="7950201" y="2390244"/>
            <a:ext cx="1052933" cy="16404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26" name="AutoShape 22">
            <a:extLst>
              <a:ext uri="{FF2B5EF4-FFF2-40B4-BE49-F238E27FC236}">
                <a16:creationId xmlns:a16="http://schemas.microsoft.com/office/drawing/2014/main" id="{F2573A8E-388D-4FD3-946C-3B303CEA2E30}"/>
              </a:ext>
            </a:extLst>
          </p:cNvPr>
          <p:cNvCxnSpPr>
            <a:cxnSpLocks noChangeShapeType="1"/>
            <a:stCxn id="277513" idx="5"/>
            <a:endCxn id="277515" idx="1"/>
          </p:cNvCxnSpPr>
          <p:nvPr/>
        </p:nvCxnSpPr>
        <p:spPr bwMode="blackWhite">
          <a:xfrm>
            <a:off x="6903618" y="3934881"/>
            <a:ext cx="631079" cy="39158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27" name="AutoShape 23">
            <a:extLst>
              <a:ext uri="{FF2B5EF4-FFF2-40B4-BE49-F238E27FC236}">
                <a16:creationId xmlns:a16="http://schemas.microsoft.com/office/drawing/2014/main" id="{160EC387-9A4C-46B3-8533-0CB968E2B7BF}"/>
              </a:ext>
            </a:extLst>
          </p:cNvPr>
          <p:cNvCxnSpPr>
            <a:cxnSpLocks noChangeShapeType="1"/>
            <a:stCxn id="277515" idx="6"/>
            <a:endCxn id="277516" idx="2"/>
          </p:cNvCxnSpPr>
          <p:nvPr/>
        </p:nvCxnSpPr>
        <p:spPr bwMode="blackWhite">
          <a:xfrm flipV="1">
            <a:off x="8120063" y="4421188"/>
            <a:ext cx="952500" cy="8890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28" name="AutoShape 24">
            <a:extLst>
              <a:ext uri="{FF2B5EF4-FFF2-40B4-BE49-F238E27FC236}">
                <a16:creationId xmlns:a16="http://schemas.microsoft.com/office/drawing/2014/main" id="{58BCA082-5DF9-44CF-BD8C-6440E7A0B9A7}"/>
              </a:ext>
            </a:extLst>
          </p:cNvPr>
          <p:cNvCxnSpPr>
            <a:cxnSpLocks noChangeShapeType="1"/>
            <a:stCxn id="277515" idx="3"/>
            <a:endCxn id="277518" idx="7"/>
          </p:cNvCxnSpPr>
          <p:nvPr/>
        </p:nvCxnSpPr>
        <p:spPr bwMode="blackWhite">
          <a:xfrm flipH="1">
            <a:off x="7002042" y="4693706"/>
            <a:ext cx="532654" cy="99960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29" name="AutoShape 25">
            <a:extLst>
              <a:ext uri="{FF2B5EF4-FFF2-40B4-BE49-F238E27FC236}">
                <a16:creationId xmlns:a16="http://schemas.microsoft.com/office/drawing/2014/main" id="{5B6B7A8E-82C2-490C-A410-20E03BAFEF00}"/>
              </a:ext>
            </a:extLst>
          </p:cNvPr>
          <p:cNvCxnSpPr>
            <a:cxnSpLocks noChangeShapeType="1"/>
            <a:stCxn id="277518" idx="6"/>
            <a:endCxn id="277517" idx="2"/>
          </p:cNvCxnSpPr>
          <p:nvPr/>
        </p:nvCxnSpPr>
        <p:spPr bwMode="blackWhite">
          <a:xfrm>
            <a:off x="7102475" y="5876926"/>
            <a:ext cx="941388" cy="23813"/>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530" name="Oval 26">
            <a:extLst>
              <a:ext uri="{FF2B5EF4-FFF2-40B4-BE49-F238E27FC236}">
                <a16:creationId xmlns:a16="http://schemas.microsoft.com/office/drawing/2014/main" id="{718BE9E5-D5AC-4593-B81C-5E09D505745F}"/>
              </a:ext>
            </a:extLst>
          </p:cNvPr>
          <p:cNvSpPr>
            <a:spLocks noChangeArrowheads="1"/>
          </p:cNvSpPr>
          <p:nvPr/>
        </p:nvSpPr>
        <p:spPr bwMode="blackWhite">
          <a:xfrm>
            <a:off x="8704263" y="3112175"/>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M</a:t>
            </a:r>
          </a:p>
        </p:txBody>
      </p:sp>
      <p:cxnSp>
        <p:nvCxnSpPr>
          <p:cNvPr id="277531" name="AutoShape 27">
            <a:extLst>
              <a:ext uri="{FF2B5EF4-FFF2-40B4-BE49-F238E27FC236}">
                <a16:creationId xmlns:a16="http://schemas.microsoft.com/office/drawing/2014/main" id="{E42F569A-ADFE-4CDD-8120-44049E1606E4}"/>
              </a:ext>
            </a:extLst>
          </p:cNvPr>
          <p:cNvCxnSpPr>
            <a:cxnSpLocks noChangeShapeType="1"/>
            <a:stCxn id="277530" idx="1"/>
            <a:endCxn id="277510" idx="5"/>
          </p:cNvCxnSpPr>
          <p:nvPr/>
        </p:nvCxnSpPr>
        <p:spPr bwMode="blackWhite">
          <a:xfrm flipH="1" flipV="1">
            <a:off x="7849768" y="2737907"/>
            <a:ext cx="954929" cy="45032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532" name="Line 28">
            <a:extLst>
              <a:ext uri="{FF2B5EF4-FFF2-40B4-BE49-F238E27FC236}">
                <a16:creationId xmlns:a16="http://schemas.microsoft.com/office/drawing/2014/main" id="{02938A64-3F59-4111-B041-A8C912911451}"/>
              </a:ext>
            </a:extLst>
          </p:cNvPr>
          <p:cNvSpPr>
            <a:spLocks noChangeShapeType="1"/>
          </p:cNvSpPr>
          <p:nvPr/>
        </p:nvSpPr>
        <p:spPr bwMode="blackWhite">
          <a:xfrm flipV="1">
            <a:off x="8058150" y="2352676"/>
            <a:ext cx="609600" cy="6191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33" name="Line 29">
            <a:extLst>
              <a:ext uri="{FF2B5EF4-FFF2-40B4-BE49-F238E27FC236}">
                <a16:creationId xmlns:a16="http://schemas.microsoft.com/office/drawing/2014/main" id="{A960C39E-DE54-4FAD-BD04-5201DFE0CBAB}"/>
              </a:ext>
            </a:extLst>
          </p:cNvPr>
          <p:cNvSpPr>
            <a:spLocks noChangeShapeType="1"/>
          </p:cNvSpPr>
          <p:nvPr/>
        </p:nvSpPr>
        <p:spPr bwMode="blackWhite">
          <a:xfrm flipH="1" flipV="1">
            <a:off x="5205414" y="3130550"/>
            <a:ext cx="719137" cy="3048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37" name="Line 33">
            <a:extLst>
              <a:ext uri="{FF2B5EF4-FFF2-40B4-BE49-F238E27FC236}">
                <a16:creationId xmlns:a16="http://schemas.microsoft.com/office/drawing/2014/main" id="{D21C9A0C-24FA-43B7-BD06-D273392AD930}"/>
              </a:ext>
            </a:extLst>
          </p:cNvPr>
          <p:cNvSpPr>
            <a:spLocks noChangeShapeType="1"/>
          </p:cNvSpPr>
          <p:nvPr/>
        </p:nvSpPr>
        <p:spPr bwMode="blackWhite">
          <a:xfrm flipV="1">
            <a:off x="4900614" y="2279650"/>
            <a:ext cx="549275" cy="4270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38" name="Line 34">
            <a:extLst>
              <a:ext uri="{FF2B5EF4-FFF2-40B4-BE49-F238E27FC236}">
                <a16:creationId xmlns:a16="http://schemas.microsoft.com/office/drawing/2014/main" id="{3ECF4C81-CC4E-462A-82EA-78C86B0FC087}"/>
              </a:ext>
            </a:extLst>
          </p:cNvPr>
          <p:cNvSpPr>
            <a:spLocks noChangeShapeType="1"/>
          </p:cNvSpPr>
          <p:nvPr/>
        </p:nvSpPr>
        <p:spPr bwMode="blackWhite">
          <a:xfrm flipH="1" flipV="1">
            <a:off x="3829050" y="2474914"/>
            <a:ext cx="547688" cy="26828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39" name="Line 35">
            <a:extLst>
              <a:ext uri="{FF2B5EF4-FFF2-40B4-BE49-F238E27FC236}">
                <a16:creationId xmlns:a16="http://schemas.microsoft.com/office/drawing/2014/main" id="{10EE395C-1368-4C4E-977D-866CA132C2B2}"/>
              </a:ext>
            </a:extLst>
          </p:cNvPr>
          <p:cNvSpPr>
            <a:spLocks noChangeShapeType="1"/>
          </p:cNvSpPr>
          <p:nvPr/>
        </p:nvSpPr>
        <p:spPr bwMode="blackWhite">
          <a:xfrm flipH="1">
            <a:off x="3621088" y="3402014"/>
            <a:ext cx="596900" cy="23177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40" name="Line 36">
            <a:extLst>
              <a:ext uri="{FF2B5EF4-FFF2-40B4-BE49-F238E27FC236}">
                <a16:creationId xmlns:a16="http://schemas.microsoft.com/office/drawing/2014/main" id="{D19E0E15-B19B-41A6-AC2F-A7338E0DE26E}"/>
              </a:ext>
            </a:extLst>
          </p:cNvPr>
          <p:cNvSpPr>
            <a:spLocks noChangeShapeType="1"/>
          </p:cNvSpPr>
          <p:nvPr/>
        </p:nvSpPr>
        <p:spPr bwMode="blackWhite">
          <a:xfrm>
            <a:off x="4852988" y="3621089"/>
            <a:ext cx="157162" cy="42703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77542" name="AutoShape 38">
            <a:extLst>
              <a:ext uri="{FF2B5EF4-FFF2-40B4-BE49-F238E27FC236}">
                <a16:creationId xmlns:a16="http://schemas.microsoft.com/office/drawing/2014/main" id="{080F4C47-1790-454C-9F07-B8AFCAAB7DC6}"/>
              </a:ext>
            </a:extLst>
          </p:cNvPr>
          <p:cNvCxnSpPr>
            <a:cxnSpLocks noChangeShapeType="1"/>
            <a:stCxn id="277507" idx="4"/>
            <a:endCxn id="277511" idx="0"/>
          </p:cNvCxnSpPr>
          <p:nvPr/>
        </p:nvCxnSpPr>
        <p:spPr bwMode="blackWhite">
          <a:xfrm flipH="1">
            <a:off x="3194051" y="2555200"/>
            <a:ext cx="180975" cy="1333262"/>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43" name="AutoShape 39">
            <a:extLst>
              <a:ext uri="{FF2B5EF4-FFF2-40B4-BE49-F238E27FC236}">
                <a16:creationId xmlns:a16="http://schemas.microsoft.com/office/drawing/2014/main" id="{C28CF5A3-D925-4841-92AB-F14EB200EC63}"/>
              </a:ext>
            </a:extLst>
          </p:cNvPr>
          <p:cNvCxnSpPr>
            <a:cxnSpLocks noChangeShapeType="1"/>
            <a:stCxn id="277509" idx="6"/>
            <a:endCxn id="277510" idx="1"/>
          </p:cNvCxnSpPr>
          <p:nvPr/>
        </p:nvCxnSpPr>
        <p:spPr bwMode="blackWhite">
          <a:xfrm>
            <a:off x="6427789" y="1922463"/>
            <a:ext cx="937045" cy="44820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44" name="AutoShape 40">
            <a:extLst>
              <a:ext uri="{FF2B5EF4-FFF2-40B4-BE49-F238E27FC236}">
                <a16:creationId xmlns:a16="http://schemas.microsoft.com/office/drawing/2014/main" id="{58E16BBE-7909-45BB-B1D4-7218FFC8E739}"/>
              </a:ext>
            </a:extLst>
          </p:cNvPr>
          <p:cNvCxnSpPr>
            <a:cxnSpLocks noChangeShapeType="1"/>
            <a:stCxn id="277514" idx="6"/>
            <a:endCxn id="277513" idx="3"/>
          </p:cNvCxnSpPr>
          <p:nvPr/>
        </p:nvCxnSpPr>
        <p:spPr bwMode="blackWhite">
          <a:xfrm flipV="1">
            <a:off x="5557839" y="3934882"/>
            <a:ext cx="860845" cy="54345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45" name="AutoShape 41">
            <a:extLst>
              <a:ext uri="{FF2B5EF4-FFF2-40B4-BE49-F238E27FC236}">
                <a16:creationId xmlns:a16="http://schemas.microsoft.com/office/drawing/2014/main" id="{7C7C29FE-88E6-46D2-B79B-2D281C75D7C7}"/>
              </a:ext>
            </a:extLst>
          </p:cNvPr>
          <p:cNvCxnSpPr>
            <a:cxnSpLocks noChangeShapeType="1"/>
            <a:stCxn id="277512" idx="4"/>
            <a:endCxn id="277530" idx="7"/>
          </p:cNvCxnSpPr>
          <p:nvPr/>
        </p:nvCxnSpPr>
        <p:spPr bwMode="blackWhite">
          <a:xfrm>
            <a:off x="9245600" y="2466301"/>
            <a:ext cx="44030" cy="721931"/>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46" name="AutoShape 42">
            <a:extLst>
              <a:ext uri="{FF2B5EF4-FFF2-40B4-BE49-F238E27FC236}">
                <a16:creationId xmlns:a16="http://schemas.microsoft.com/office/drawing/2014/main" id="{ECA03252-90D4-44D7-BA60-F1F7E3E43170}"/>
              </a:ext>
            </a:extLst>
          </p:cNvPr>
          <p:cNvCxnSpPr>
            <a:cxnSpLocks noChangeShapeType="1"/>
            <a:stCxn id="277517" idx="0"/>
            <a:endCxn id="277515" idx="5"/>
          </p:cNvCxnSpPr>
          <p:nvPr/>
        </p:nvCxnSpPr>
        <p:spPr bwMode="blackWhite">
          <a:xfrm flipH="1" flipV="1">
            <a:off x="8019631" y="4693706"/>
            <a:ext cx="367133" cy="94735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47" name="AutoShape 43">
            <a:extLst>
              <a:ext uri="{FF2B5EF4-FFF2-40B4-BE49-F238E27FC236}">
                <a16:creationId xmlns:a16="http://schemas.microsoft.com/office/drawing/2014/main" id="{5C748335-DE80-46C5-8F57-B6C28C684B97}"/>
              </a:ext>
            </a:extLst>
          </p:cNvPr>
          <p:cNvCxnSpPr>
            <a:cxnSpLocks noChangeShapeType="1"/>
            <a:stCxn id="277516" idx="0"/>
            <a:endCxn id="277530" idx="5"/>
          </p:cNvCxnSpPr>
          <p:nvPr/>
        </p:nvCxnSpPr>
        <p:spPr bwMode="blackWhite">
          <a:xfrm flipH="1" flipV="1">
            <a:off x="9289631" y="3555468"/>
            <a:ext cx="125833" cy="606044"/>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548" name="Line 44">
            <a:extLst>
              <a:ext uri="{FF2B5EF4-FFF2-40B4-BE49-F238E27FC236}">
                <a16:creationId xmlns:a16="http://schemas.microsoft.com/office/drawing/2014/main" id="{7CC81106-6C99-4A47-AB14-24DE1F10E553}"/>
              </a:ext>
            </a:extLst>
          </p:cNvPr>
          <p:cNvSpPr>
            <a:spLocks noChangeShapeType="1"/>
          </p:cNvSpPr>
          <p:nvPr/>
        </p:nvSpPr>
        <p:spPr bwMode="blackWhite">
          <a:xfrm>
            <a:off x="6570664" y="1784351"/>
            <a:ext cx="801687" cy="36036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49" name="Line 45">
            <a:extLst>
              <a:ext uri="{FF2B5EF4-FFF2-40B4-BE49-F238E27FC236}">
                <a16:creationId xmlns:a16="http://schemas.microsoft.com/office/drawing/2014/main" id="{9187E0C8-58CF-4AD3-BAAB-B2839DC4FB06}"/>
              </a:ext>
            </a:extLst>
          </p:cNvPr>
          <p:cNvSpPr>
            <a:spLocks noChangeShapeType="1"/>
          </p:cNvSpPr>
          <p:nvPr/>
        </p:nvSpPr>
        <p:spPr bwMode="blackWhite">
          <a:xfrm flipV="1">
            <a:off x="7134225" y="2990850"/>
            <a:ext cx="260350" cy="50800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50" name="Line 46">
            <a:extLst>
              <a:ext uri="{FF2B5EF4-FFF2-40B4-BE49-F238E27FC236}">
                <a16:creationId xmlns:a16="http://schemas.microsoft.com/office/drawing/2014/main" id="{D35A2DAA-BB19-48EC-94C2-205E015BBC11}"/>
              </a:ext>
            </a:extLst>
          </p:cNvPr>
          <p:cNvSpPr>
            <a:spLocks noChangeShapeType="1"/>
          </p:cNvSpPr>
          <p:nvPr/>
        </p:nvSpPr>
        <p:spPr bwMode="blackWhite">
          <a:xfrm flipV="1">
            <a:off x="5768975" y="4222750"/>
            <a:ext cx="508000" cy="34925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51" name="Line 47">
            <a:extLst>
              <a:ext uri="{FF2B5EF4-FFF2-40B4-BE49-F238E27FC236}">
                <a16:creationId xmlns:a16="http://schemas.microsoft.com/office/drawing/2014/main" id="{4B38D104-1F39-4EC0-B573-F18331A1F4F8}"/>
              </a:ext>
            </a:extLst>
          </p:cNvPr>
          <p:cNvSpPr>
            <a:spLocks noChangeShapeType="1"/>
          </p:cNvSpPr>
          <p:nvPr/>
        </p:nvSpPr>
        <p:spPr bwMode="blackWhite">
          <a:xfrm flipH="1">
            <a:off x="3363914" y="2811463"/>
            <a:ext cx="123825" cy="71120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52" name="Line 48">
            <a:extLst>
              <a:ext uri="{FF2B5EF4-FFF2-40B4-BE49-F238E27FC236}">
                <a16:creationId xmlns:a16="http://schemas.microsoft.com/office/drawing/2014/main" id="{D2E391CF-D40D-43B4-8830-AC86A56BE180}"/>
              </a:ext>
            </a:extLst>
          </p:cNvPr>
          <p:cNvSpPr>
            <a:spLocks noChangeShapeType="1"/>
          </p:cNvSpPr>
          <p:nvPr/>
        </p:nvSpPr>
        <p:spPr bwMode="blackWhite">
          <a:xfrm>
            <a:off x="8128000" y="2754313"/>
            <a:ext cx="609600" cy="21431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53" name="Line 49">
            <a:extLst>
              <a:ext uri="{FF2B5EF4-FFF2-40B4-BE49-F238E27FC236}">
                <a16:creationId xmlns:a16="http://schemas.microsoft.com/office/drawing/2014/main" id="{0C2AF68F-F74E-4A97-BD75-CDBD24F96868}"/>
              </a:ext>
            </a:extLst>
          </p:cNvPr>
          <p:cNvSpPr>
            <a:spLocks noChangeShapeType="1"/>
          </p:cNvSpPr>
          <p:nvPr/>
        </p:nvSpPr>
        <p:spPr bwMode="blackWhite">
          <a:xfrm>
            <a:off x="9369425" y="2630489"/>
            <a:ext cx="0" cy="428625"/>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56" name="Line 52">
            <a:extLst>
              <a:ext uri="{FF2B5EF4-FFF2-40B4-BE49-F238E27FC236}">
                <a16:creationId xmlns:a16="http://schemas.microsoft.com/office/drawing/2014/main" id="{35175CF7-C5FC-4558-B9DA-23EDD4157A44}"/>
              </a:ext>
            </a:extLst>
          </p:cNvPr>
          <p:cNvSpPr>
            <a:spLocks noChangeShapeType="1"/>
          </p:cNvSpPr>
          <p:nvPr/>
        </p:nvSpPr>
        <p:spPr bwMode="blackWhite">
          <a:xfrm flipV="1">
            <a:off x="6864350" y="4752975"/>
            <a:ext cx="439738" cy="609600"/>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57" name="Text Box 53">
            <a:extLst>
              <a:ext uri="{FF2B5EF4-FFF2-40B4-BE49-F238E27FC236}">
                <a16:creationId xmlns:a16="http://schemas.microsoft.com/office/drawing/2014/main" id="{9A9A259F-4256-4C0C-9644-79E0743B0FE0}"/>
              </a:ext>
            </a:extLst>
          </p:cNvPr>
          <p:cNvSpPr txBox="1">
            <a:spLocks noChangeArrowheads="1"/>
          </p:cNvSpPr>
          <p:nvPr/>
        </p:nvSpPr>
        <p:spPr bwMode="blackWhite">
          <a:xfrm rot="21162349">
            <a:off x="8156575" y="3900489"/>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Prune</a:t>
            </a:r>
          </a:p>
        </p:txBody>
      </p:sp>
      <p:sp>
        <p:nvSpPr>
          <p:cNvPr id="277558" name="Text Box 54">
            <a:extLst>
              <a:ext uri="{FF2B5EF4-FFF2-40B4-BE49-F238E27FC236}">
                <a16:creationId xmlns:a16="http://schemas.microsoft.com/office/drawing/2014/main" id="{489D2D43-968F-455F-8E77-13F22AC61BB1}"/>
              </a:ext>
            </a:extLst>
          </p:cNvPr>
          <p:cNvSpPr txBox="1">
            <a:spLocks noChangeArrowheads="1"/>
          </p:cNvSpPr>
          <p:nvPr/>
        </p:nvSpPr>
        <p:spPr bwMode="blackWhite">
          <a:xfrm>
            <a:off x="9331325" y="3497264"/>
            <a:ext cx="10152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Leaf link </a:t>
            </a:r>
          </a:p>
          <a:p>
            <a:r>
              <a:rPr lang="en-US" altLang="en-US"/>
              <a:t>of J</a:t>
            </a:r>
          </a:p>
        </p:txBody>
      </p:sp>
      <p:sp>
        <p:nvSpPr>
          <p:cNvPr id="277559" name="Line 55">
            <a:extLst>
              <a:ext uri="{FF2B5EF4-FFF2-40B4-BE49-F238E27FC236}">
                <a16:creationId xmlns:a16="http://schemas.microsoft.com/office/drawing/2014/main" id="{2D79AE2A-F110-470E-BAF1-8404D9B6F30F}"/>
              </a:ext>
            </a:extLst>
          </p:cNvPr>
          <p:cNvSpPr>
            <a:spLocks noChangeShapeType="1"/>
          </p:cNvSpPr>
          <p:nvPr/>
        </p:nvSpPr>
        <p:spPr bwMode="blackWhite">
          <a:xfrm flipH="1" flipV="1">
            <a:off x="8205789" y="4706939"/>
            <a:ext cx="327025" cy="676275"/>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60" name="Line 56">
            <a:extLst>
              <a:ext uri="{FF2B5EF4-FFF2-40B4-BE49-F238E27FC236}">
                <a16:creationId xmlns:a16="http://schemas.microsoft.com/office/drawing/2014/main" id="{9F9FBC52-7328-4496-9ECD-03CEDF9D0A27}"/>
              </a:ext>
            </a:extLst>
          </p:cNvPr>
          <p:cNvSpPr>
            <a:spLocks noChangeShapeType="1"/>
          </p:cNvSpPr>
          <p:nvPr/>
        </p:nvSpPr>
        <p:spPr bwMode="blackWhite">
          <a:xfrm flipH="1">
            <a:off x="8229601" y="4289426"/>
            <a:ext cx="665163" cy="68263"/>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61" name="Text Box 57">
            <a:extLst>
              <a:ext uri="{FF2B5EF4-FFF2-40B4-BE49-F238E27FC236}">
                <a16:creationId xmlns:a16="http://schemas.microsoft.com/office/drawing/2014/main" id="{C1C8CB76-3C55-411C-955C-B67DD068A0F6}"/>
              </a:ext>
            </a:extLst>
          </p:cNvPr>
          <p:cNvSpPr txBox="1">
            <a:spLocks noChangeArrowheads="1"/>
          </p:cNvSpPr>
          <p:nvPr/>
        </p:nvSpPr>
        <p:spPr bwMode="blackWhite">
          <a:xfrm>
            <a:off x="7050088" y="6059489"/>
            <a:ext cx="10152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Leaf link </a:t>
            </a:r>
          </a:p>
          <a:p>
            <a:r>
              <a:rPr lang="en-US" altLang="en-US"/>
              <a:t>of K</a:t>
            </a:r>
          </a:p>
        </p:txBody>
      </p:sp>
      <p:sp>
        <p:nvSpPr>
          <p:cNvPr id="277562" name="Text Box 58">
            <a:extLst>
              <a:ext uri="{FF2B5EF4-FFF2-40B4-BE49-F238E27FC236}">
                <a16:creationId xmlns:a16="http://schemas.microsoft.com/office/drawing/2014/main" id="{C210FD2D-CD26-4AEF-A369-CE8F298D5EC3}"/>
              </a:ext>
            </a:extLst>
          </p:cNvPr>
          <p:cNvSpPr txBox="1">
            <a:spLocks noChangeArrowheads="1"/>
          </p:cNvSpPr>
          <p:nvPr/>
        </p:nvSpPr>
        <p:spPr bwMode="blackWhite">
          <a:xfrm rot="18564448">
            <a:off x="6438901" y="4794251"/>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Prune</a:t>
            </a:r>
          </a:p>
        </p:txBody>
      </p:sp>
      <p:sp>
        <p:nvSpPr>
          <p:cNvPr id="277563" name="Text Box 59">
            <a:extLst>
              <a:ext uri="{FF2B5EF4-FFF2-40B4-BE49-F238E27FC236}">
                <a16:creationId xmlns:a16="http://schemas.microsoft.com/office/drawing/2014/main" id="{2A5162F1-C05E-4C3E-BC71-270042796E90}"/>
              </a:ext>
            </a:extLst>
          </p:cNvPr>
          <p:cNvSpPr txBox="1">
            <a:spLocks noChangeArrowheads="1"/>
          </p:cNvSpPr>
          <p:nvPr/>
        </p:nvSpPr>
        <p:spPr bwMode="blackWhite">
          <a:xfrm rot="3830739">
            <a:off x="8097838" y="4803776"/>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Prune</a:t>
            </a:r>
          </a:p>
        </p:txBody>
      </p:sp>
      <p:sp>
        <p:nvSpPr>
          <p:cNvPr id="277564" name="Line 60">
            <a:extLst>
              <a:ext uri="{FF2B5EF4-FFF2-40B4-BE49-F238E27FC236}">
                <a16:creationId xmlns:a16="http://schemas.microsoft.com/office/drawing/2014/main" id="{F69F278C-3312-49EF-A8A4-C4C0E9E0110E}"/>
              </a:ext>
            </a:extLst>
          </p:cNvPr>
          <p:cNvSpPr>
            <a:spLocks noChangeShapeType="1"/>
          </p:cNvSpPr>
          <p:nvPr/>
        </p:nvSpPr>
        <p:spPr bwMode="blackWhite">
          <a:xfrm flipH="1" flipV="1">
            <a:off x="7054850" y="3940176"/>
            <a:ext cx="452438" cy="225425"/>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7565" name="Text Box 61">
            <a:extLst>
              <a:ext uri="{FF2B5EF4-FFF2-40B4-BE49-F238E27FC236}">
                <a16:creationId xmlns:a16="http://schemas.microsoft.com/office/drawing/2014/main" id="{A240591F-1B98-45AF-A6F9-9E700E72D219}"/>
              </a:ext>
            </a:extLst>
          </p:cNvPr>
          <p:cNvSpPr txBox="1">
            <a:spLocks noChangeArrowheads="1"/>
          </p:cNvSpPr>
          <p:nvPr/>
        </p:nvSpPr>
        <p:spPr bwMode="blackWhite">
          <a:xfrm rot="1774543">
            <a:off x="7004050" y="3719514"/>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Prune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77515"/>
                                        </p:tgtEl>
                                        <p:attrNameLst>
                                          <p:attrName>style.opacity</p:attrName>
                                        </p:attrNameLst>
                                      </p:cBhvr>
                                      <p:to>
                                        <p:strVal val="0.25"/>
                                      </p:to>
                                    </p:set>
                                    <p:animEffect filter="image" prLst="opacity: 0.25">
                                      <p:cBhvr rctx="IE">
                                        <p:cTn id="7" dur="indefinite"/>
                                        <p:tgtEl>
                                          <p:spTgt spid="277515"/>
                                        </p:tgtEl>
                                      </p:cBhvr>
                                    </p:animEffect>
                                  </p:childTnLst>
                                </p:cTn>
                              </p:par>
                              <p:par>
                                <p:cTn id="8" presetID="9" presetClass="emph" presetSubtype="0" grpId="0" nodeType="withEffect">
                                  <p:stCondLst>
                                    <p:cond delay="0"/>
                                  </p:stCondLst>
                                  <p:childTnLst>
                                    <p:set>
                                      <p:cBhvr rctx="PPT">
                                        <p:cTn id="9" dur="indefinite"/>
                                        <p:tgtEl>
                                          <p:spTgt spid="277518"/>
                                        </p:tgtEl>
                                        <p:attrNameLst>
                                          <p:attrName>style.opacity</p:attrName>
                                        </p:attrNameLst>
                                      </p:cBhvr>
                                      <p:to>
                                        <p:strVal val="0.25"/>
                                      </p:to>
                                    </p:set>
                                    <p:animEffect filter="image" prLst="opacity: 0.25">
                                      <p:cBhvr rctx="IE">
                                        <p:cTn id="10" dur="indefinite"/>
                                        <p:tgtEl>
                                          <p:spTgt spid="277518"/>
                                        </p:tgtEl>
                                      </p:cBhvr>
                                    </p:animEffect>
                                  </p:childTnLst>
                                </p:cTn>
                              </p:par>
                              <p:par>
                                <p:cTn id="11" presetID="9" presetClass="emph" presetSubtype="0" grpId="0" nodeType="withEffect">
                                  <p:stCondLst>
                                    <p:cond delay="0"/>
                                  </p:stCondLst>
                                  <p:childTnLst>
                                    <p:set>
                                      <p:cBhvr rctx="PPT">
                                        <p:cTn id="12" dur="indefinite"/>
                                        <p:tgtEl>
                                          <p:spTgt spid="277517"/>
                                        </p:tgtEl>
                                        <p:attrNameLst>
                                          <p:attrName>style.opacity</p:attrName>
                                        </p:attrNameLst>
                                      </p:cBhvr>
                                      <p:to>
                                        <p:strVal val="0.25"/>
                                      </p:to>
                                    </p:set>
                                    <p:animEffect filter="image" prLst="opacity: 0.25">
                                      <p:cBhvr rctx="IE">
                                        <p:cTn id="13" dur="indefinite"/>
                                        <p:tgtEl>
                                          <p:spTgt spid="277517"/>
                                        </p:tgtEl>
                                      </p:cBhvr>
                                    </p:animEffect>
                                  </p:childTnLst>
                                </p:cTn>
                              </p:par>
                              <p:par>
                                <p:cTn id="14" presetID="9" presetClass="emph" presetSubtype="0" grpId="0" nodeType="withEffect">
                                  <p:stCondLst>
                                    <p:cond delay="0"/>
                                  </p:stCondLst>
                                  <p:childTnLst>
                                    <p:set>
                                      <p:cBhvr rctx="PPT">
                                        <p:cTn id="15" dur="indefinite"/>
                                        <p:tgtEl>
                                          <p:spTgt spid="277516"/>
                                        </p:tgtEl>
                                        <p:attrNameLst>
                                          <p:attrName>style.opacity</p:attrName>
                                        </p:attrNameLst>
                                      </p:cBhvr>
                                      <p:to>
                                        <p:strVal val="0.25"/>
                                      </p:to>
                                    </p:set>
                                    <p:animEffect filter="image" prLst="opacity: 0.25">
                                      <p:cBhvr rctx="IE">
                                        <p:cTn id="16" dur="indefinite"/>
                                        <p:tgtEl>
                                          <p:spTgt spid="2775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77556"/>
                                        </p:tgtEl>
                                        <p:attrNameLst>
                                          <p:attrName>style.visibility</p:attrName>
                                        </p:attrNameLst>
                                      </p:cBhvr>
                                      <p:to>
                                        <p:strVal val="visible"/>
                                      </p:to>
                                    </p:set>
                                    <p:animEffect transition="in" filter="fade">
                                      <p:cBhvr>
                                        <p:cTn id="21" dur="2000"/>
                                        <p:tgtEl>
                                          <p:spTgt spid="2775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7562"/>
                                        </p:tgtEl>
                                        <p:attrNameLst>
                                          <p:attrName>style.visibility</p:attrName>
                                        </p:attrNameLst>
                                      </p:cBhvr>
                                      <p:to>
                                        <p:strVal val="visible"/>
                                      </p:to>
                                    </p:set>
                                    <p:animEffect transition="in" filter="fade">
                                      <p:cBhvr>
                                        <p:cTn id="24" dur="2000"/>
                                        <p:tgtEl>
                                          <p:spTgt spid="277562"/>
                                        </p:tgtEl>
                                      </p:cBhvr>
                                    </p:animEffect>
                                  </p:childTnLst>
                                </p:cTn>
                              </p:par>
                              <p:par>
                                <p:cTn id="25" presetID="10" presetClass="entr" presetSubtype="0" fill="hold" nodeType="withEffect">
                                  <p:stCondLst>
                                    <p:cond delay="0"/>
                                  </p:stCondLst>
                                  <p:childTnLst>
                                    <p:set>
                                      <p:cBhvr>
                                        <p:cTn id="26" dur="1" fill="hold">
                                          <p:stCondLst>
                                            <p:cond delay="0"/>
                                          </p:stCondLst>
                                        </p:cTn>
                                        <p:tgtEl>
                                          <p:spTgt spid="277559"/>
                                        </p:tgtEl>
                                        <p:attrNameLst>
                                          <p:attrName>style.visibility</p:attrName>
                                        </p:attrNameLst>
                                      </p:cBhvr>
                                      <p:to>
                                        <p:strVal val="visible"/>
                                      </p:to>
                                    </p:set>
                                    <p:animEffect transition="in" filter="fade">
                                      <p:cBhvr>
                                        <p:cTn id="27" dur="2000"/>
                                        <p:tgtEl>
                                          <p:spTgt spid="2775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7563"/>
                                        </p:tgtEl>
                                        <p:attrNameLst>
                                          <p:attrName>style.visibility</p:attrName>
                                        </p:attrNameLst>
                                      </p:cBhvr>
                                      <p:to>
                                        <p:strVal val="visible"/>
                                      </p:to>
                                    </p:set>
                                    <p:animEffect transition="in" filter="fade">
                                      <p:cBhvr>
                                        <p:cTn id="30" dur="2000"/>
                                        <p:tgtEl>
                                          <p:spTgt spid="277563"/>
                                        </p:tgtEl>
                                      </p:cBhvr>
                                    </p:animEffect>
                                  </p:childTnLst>
                                </p:cTn>
                              </p:par>
                              <p:par>
                                <p:cTn id="31" presetID="10" presetClass="entr" presetSubtype="0" fill="hold" nodeType="withEffect">
                                  <p:stCondLst>
                                    <p:cond delay="0"/>
                                  </p:stCondLst>
                                  <p:childTnLst>
                                    <p:set>
                                      <p:cBhvr>
                                        <p:cTn id="32" dur="1" fill="hold">
                                          <p:stCondLst>
                                            <p:cond delay="0"/>
                                          </p:stCondLst>
                                        </p:cTn>
                                        <p:tgtEl>
                                          <p:spTgt spid="277560"/>
                                        </p:tgtEl>
                                        <p:attrNameLst>
                                          <p:attrName>style.visibility</p:attrName>
                                        </p:attrNameLst>
                                      </p:cBhvr>
                                      <p:to>
                                        <p:strVal val="visible"/>
                                      </p:to>
                                    </p:set>
                                    <p:animEffect transition="in" filter="fade">
                                      <p:cBhvr>
                                        <p:cTn id="33" dur="2000"/>
                                        <p:tgtEl>
                                          <p:spTgt spid="27756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7557"/>
                                        </p:tgtEl>
                                        <p:attrNameLst>
                                          <p:attrName>style.visibility</p:attrName>
                                        </p:attrNameLst>
                                      </p:cBhvr>
                                      <p:to>
                                        <p:strVal val="visible"/>
                                      </p:to>
                                    </p:set>
                                    <p:animEffect transition="in" filter="fade">
                                      <p:cBhvr>
                                        <p:cTn id="36" dur="2000"/>
                                        <p:tgtEl>
                                          <p:spTgt spid="27755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277564"/>
                                        </p:tgtEl>
                                        <p:attrNameLst>
                                          <p:attrName>style.visibility</p:attrName>
                                        </p:attrNameLst>
                                      </p:cBhvr>
                                      <p:to>
                                        <p:strVal val="visible"/>
                                      </p:to>
                                    </p:set>
                                    <p:animEffect transition="in" filter="fade">
                                      <p:cBhvr>
                                        <p:cTn id="41" dur="2000"/>
                                        <p:tgtEl>
                                          <p:spTgt spid="27756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7565"/>
                                        </p:tgtEl>
                                        <p:attrNameLst>
                                          <p:attrName>style.visibility</p:attrName>
                                        </p:attrNameLst>
                                      </p:cBhvr>
                                      <p:to>
                                        <p:strVal val="visible"/>
                                      </p:to>
                                    </p:set>
                                    <p:animEffect transition="in" filter="fade">
                                      <p:cBhvr>
                                        <p:cTn id="44" dur="2000"/>
                                        <p:tgtEl>
                                          <p:spTgt spid="27756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277533"/>
                                        </p:tgtEl>
                                        <p:attrNameLst>
                                          <p:attrName>style.visibility</p:attrName>
                                        </p:attrNameLst>
                                      </p:cBhvr>
                                      <p:to>
                                        <p:strVal val="visible"/>
                                      </p:to>
                                    </p:set>
                                    <p:animEffect transition="in" filter="fade">
                                      <p:cBhvr>
                                        <p:cTn id="49" dur="2000"/>
                                        <p:tgtEl>
                                          <p:spTgt spid="277533"/>
                                        </p:tgtEl>
                                      </p:cBhvr>
                                    </p:animEffect>
                                  </p:childTnLst>
                                </p:cTn>
                              </p:par>
                              <p:par>
                                <p:cTn id="50" presetID="10" presetClass="entr" presetSubtype="0" fill="hold" nodeType="withEffect">
                                  <p:stCondLst>
                                    <p:cond delay="0"/>
                                  </p:stCondLst>
                                  <p:childTnLst>
                                    <p:set>
                                      <p:cBhvr>
                                        <p:cTn id="51" dur="1" fill="hold">
                                          <p:stCondLst>
                                            <p:cond delay="0"/>
                                          </p:stCondLst>
                                        </p:cTn>
                                        <p:tgtEl>
                                          <p:spTgt spid="277537"/>
                                        </p:tgtEl>
                                        <p:attrNameLst>
                                          <p:attrName>style.visibility</p:attrName>
                                        </p:attrNameLst>
                                      </p:cBhvr>
                                      <p:to>
                                        <p:strVal val="visible"/>
                                      </p:to>
                                    </p:set>
                                    <p:animEffect transition="in" filter="fade">
                                      <p:cBhvr>
                                        <p:cTn id="52" dur="2000"/>
                                        <p:tgtEl>
                                          <p:spTgt spid="277537"/>
                                        </p:tgtEl>
                                      </p:cBhvr>
                                    </p:animEffect>
                                  </p:childTnLst>
                                </p:cTn>
                              </p:par>
                              <p:par>
                                <p:cTn id="53" presetID="10" presetClass="entr" presetSubtype="0" fill="hold" nodeType="withEffect">
                                  <p:stCondLst>
                                    <p:cond delay="0"/>
                                  </p:stCondLst>
                                  <p:childTnLst>
                                    <p:set>
                                      <p:cBhvr>
                                        <p:cTn id="54" dur="1" fill="hold">
                                          <p:stCondLst>
                                            <p:cond delay="0"/>
                                          </p:stCondLst>
                                        </p:cTn>
                                        <p:tgtEl>
                                          <p:spTgt spid="277538"/>
                                        </p:tgtEl>
                                        <p:attrNameLst>
                                          <p:attrName>style.visibility</p:attrName>
                                        </p:attrNameLst>
                                      </p:cBhvr>
                                      <p:to>
                                        <p:strVal val="visible"/>
                                      </p:to>
                                    </p:set>
                                    <p:animEffect transition="in" filter="fade">
                                      <p:cBhvr>
                                        <p:cTn id="55" dur="2000"/>
                                        <p:tgtEl>
                                          <p:spTgt spid="277538"/>
                                        </p:tgtEl>
                                      </p:cBhvr>
                                    </p:animEffect>
                                  </p:childTnLst>
                                </p:cTn>
                              </p:par>
                              <p:par>
                                <p:cTn id="56" presetID="10" presetClass="entr" presetSubtype="0" fill="hold" nodeType="withEffect">
                                  <p:stCondLst>
                                    <p:cond delay="0"/>
                                  </p:stCondLst>
                                  <p:childTnLst>
                                    <p:set>
                                      <p:cBhvr>
                                        <p:cTn id="57" dur="1" fill="hold">
                                          <p:stCondLst>
                                            <p:cond delay="0"/>
                                          </p:stCondLst>
                                        </p:cTn>
                                        <p:tgtEl>
                                          <p:spTgt spid="277539"/>
                                        </p:tgtEl>
                                        <p:attrNameLst>
                                          <p:attrName>style.visibility</p:attrName>
                                        </p:attrNameLst>
                                      </p:cBhvr>
                                      <p:to>
                                        <p:strVal val="visible"/>
                                      </p:to>
                                    </p:set>
                                    <p:animEffect transition="in" filter="fade">
                                      <p:cBhvr>
                                        <p:cTn id="58" dur="2000"/>
                                        <p:tgtEl>
                                          <p:spTgt spid="277539"/>
                                        </p:tgtEl>
                                      </p:cBhvr>
                                    </p:animEffect>
                                  </p:childTnLst>
                                </p:cTn>
                              </p:par>
                              <p:par>
                                <p:cTn id="59" presetID="10" presetClass="entr" presetSubtype="0" fill="hold" nodeType="withEffect">
                                  <p:stCondLst>
                                    <p:cond delay="0"/>
                                  </p:stCondLst>
                                  <p:childTnLst>
                                    <p:set>
                                      <p:cBhvr>
                                        <p:cTn id="60" dur="1" fill="hold">
                                          <p:stCondLst>
                                            <p:cond delay="0"/>
                                          </p:stCondLst>
                                        </p:cTn>
                                        <p:tgtEl>
                                          <p:spTgt spid="277540"/>
                                        </p:tgtEl>
                                        <p:attrNameLst>
                                          <p:attrName>style.visibility</p:attrName>
                                        </p:attrNameLst>
                                      </p:cBhvr>
                                      <p:to>
                                        <p:strVal val="visible"/>
                                      </p:to>
                                    </p:set>
                                    <p:animEffect transition="in" filter="fade">
                                      <p:cBhvr>
                                        <p:cTn id="61" dur="2000"/>
                                        <p:tgtEl>
                                          <p:spTgt spid="27754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nodeType="clickEffect">
                                  <p:stCondLst>
                                    <p:cond delay="0"/>
                                  </p:stCondLst>
                                  <p:childTnLst>
                                    <p:set>
                                      <p:cBhvr>
                                        <p:cTn id="65" dur="1" fill="hold">
                                          <p:stCondLst>
                                            <p:cond delay="0"/>
                                          </p:stCondLst>
                                        </p:cTn>
                                        <p:tgtEl>
                                          <p:spTgt spid="277551"/>
                                        </p:tgtEl>
                                        <p:attrNameLst>
                                          <p:attrName>style.visibility</p:attrName>
                                        </p:attrNameLst>
                                      </p:cBhvr>
                                      <p:to>
                                        <p:strVal val="visible"/>
                                      </p:to>
                                    </p:set>
                                    <p:animEffect transition="in" filter="fade">
                                      <p:cBhvr>
                                        <p:cTn id="66" dur="2000"/>
                                        <p:tgtEl>
                                          <p:spTgt spid="27755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nodeType="clickEffect">
                                  <p:stCondLst>
                                    <p:cond delay="0"/>
                                  </p:stCondLst>
                                  <p:childTnLst>
                                    <p:set>
                                      <p:cBhvr>
                                        <p:cTn id="70" dur="1" fill="hold">
                                          <p:stCondLst>
                                            <p:cond delay="0"/>
                                          </p:stCondLst>
                                        </p:cTn>
                                        <p:tgtEl>
                                          <p:spTgt spid="277548"/>
                                        </p:tgtEl>
                                        <p:attrNameLst>
                                          <p:attrName>style.visibility</p:attrName>
                                        </p:attrNameLst>
                                      </p:cBhvr>
                                      <p:to>
                                        <p:strVal val="visible"/>
                                      </p:to>
                                    </p:set>
                                    <p:animEffect transition="in" filter="fade">
                                      <p:cBhvr>
                                        <p:cTn id="71" dur="2000"/>
                                        <p:tgtEl>
                                          <p:spTgt spid="277548"/>
                                        </p:tgtEl>
                                      </p:cBhvr>
                                    </p:animEffect>
                                  </p:childTnLst>
                                </p:cTn>
                              </p:par>
                              <p:par>
                                <p:cTn id="72" presetID="10" presetClass="entr" presetSubtype="0" fill="hold" nodeType="withEffect">
                                  <p:stCondLst>
                                    <p:cond delay="0"/>
                                  </p:stCondLst>
                                  <p:childTnLst>
                                    <p:set>
                                      <p:cBhvr>
                                        <p:cTn id="73" dur="1" fill="hold">
                                          <p:stCondLst>
                                            <p:cond delay="0"/>
                                          </p:stCondLst>
                                        </p:cTn>
                                        <p:tgtEl>
                                          <p:spTgt spid="277549"/>
                                        </p:tgtEl>
                                        <p:attrNameLst>
                                          <p:attrName>style.visibility</p:attrName>
                                        </p:attrNameLst>
                                      </p:cBhvr>
                                      <p:to>
                                        <p:strVal val="visible"/>
                                      </p:to>
                                    </p:set>
                                    <p:animEffect transition="in" filter="fade">
                                      <p:cBhvr>
                                        <p:cTn id="74" dur="2000"/>
                                        <p:tgtEl>
                                          <p:spTgt spid="27754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ntr" presetSubtype="0" fill="hold" nodeType="clickEffect">
                                  <p:stCondLst>
                                    <p:cond delay="0"/>
                                  </p:stCondLst>
                                  <p:childTnLst>
                                    <p:set>
                                      <p:cBhvr>
                                        <p:cTn id="78" dur="1" fill="hold">
                                          <p:stCondLst>
                                            <p:cond delay="0"/>
                                          </p:stCondLst>
                                        </p:cTn>
                                        <p:tgtEl>
                                          <p:spTgt spid="277550"/>
                                        </p:tgtEl>
                                        <p:attrNameLst>
                                          <p:attrName>style.visibility</p:attrName>
                                        </p:attrNameLst>
                                      </p:cBhvr>
                                      <p:to>
                                        <p:strVal val="visible"/>
                                      </p:to>
                                    </p:set>
                                    <p:animEffect transition="in" filter="fade">
                                      <p:cBhvr>
                                        <p:cTn id="79" dur="2000"/>
                                        <p:tgtEl>
                                          <p:spTgt spid="27755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ntr" presetSubtype="0" fill="hold" nodeType="clickEffect">
                                  <p:stCondLst>
                                    <p:cond delay="0"/>
                                  </p:stCondLst>
                                  <p:childTnLst>
                                    <p:set>
                                      <p:cBhvr>
                                        <p:cTn id="83" dur="1" fill="hold">
                                          <p:stCondLst>
                                            <p:cond delay="0"/>
                                          </p:stCondLst>
                                        </p:cTn>
                                        <p:tgtEl>
                                          <p:spTgt spid="277532"/>
                                        </p:tgtEl>
                                        <p:attrNameLst>
                                          <p:attrName>style.visibility</p:attrName>
                                        </p:attrNameLst>
                                      </p:cBhvr>
                                      <p:to>
                                        <p:strVal val="visible"/>
                                      </p:to>
                                    </p:set>
                                    <p:animEffect transition="in" filter="fade">
                                      <p:cBhvr>
                                        <p:cTn id="84" dur="2000"/>
                                        <p:tgtEl>
                                          <p:spTgt spid="277532"/>
                                        </p:tgtEl>
                                      </p:cBhvr>
                                    </p:animEffect>
                                  </p:childTnLst>
                                </p:cTn>
                              </p:par>
                              <p:par>
                                <p:cTn id="85" presetID="10" presetClass="entr" presetSubtype="0" fill="hold" nodeType="withEffect">
                                  <p:stCondLst>
                                    <p:cond delay="0"/>
                                  </p:stCondLst>
                                  <p:childTnLst>
                                    <p:set>
                                      <p:cBhvr>
                                        <p:cTn id="86" dur="1" fill="hold">
                                          <p:stCondLst>
                                            <p:cond delay="0"/>
                                          </p:stCondLst>
                                        </p:cTn>
                                        <p:tgtEl>
                                          <p:spTgt spid="277552"/>
                                        </p:tgtEl>
                                        <p:attrNameLst>
                                          <p:attrName>style.visibility</p:attrName>
                                        </p:attrNameLst>
                                      </p:cBhvr>
                                      <p:to>
                                        <p:strVal val="visible"/>
                                      </p:to>
                                    </p:set>
                                    <p:animEffect transition="in" filter="fade">
                                      <p:cBhvr>
                                        <p:cTn id="87" dur="2000"/>
                                        <p:tgtEl>
                                          <p:spTgt spid="27755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277553"/>
                                        </p:tgtEl>
                                        <p:attrNameLst>
                                          <p:attrName>style.visibility</p:attrName>
                                        </p:attrNameLst>
                                      </p:cBhvr>
                                      <p:to>
                                        <p:strVal val="visible"/>
                                      </p:to>
                                    </p:set>
                                    <p:animEffect transition="in" filter="fade">
                                      <p:cBhvr>
                                        <p:cTn id="92" dur="2000"/>
                                        <p:tgtEl>
                                          <p:spTgt spid="277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5" grpId="0" animBg="1"/>
      <p:bldP spid="277516" grpId="0" animBg="1"/>
      <p:bldP spid="277517" grpId="0" animBg="1"/>
      <p:bldP spid="277518" grpId="0" animBg="1"/>
      <p:bldP spid="277557" grpId="0"/>
      <p:bldP spid="277562" grpId="0"/>
      <p:bldP spid="277563" grpId="0"/>
      <p:bldP spid="2775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E78931C2-59DA-46C1-A2FB-D996B2A5E0E1}"/>
              </a:ext>
            </a:extLst>
          </p:cNvPr>
          <p:cNvSpPr>
            <a:spLocks noGrp="1" noChangeArrowheads="1"/>
          </p:cNvSpPr>
          <p:nvPr>
            <p:ph type="title"/>
          </p:nvPr>
        </p:nvSpPr>
        <p:spPr/>
        <p:txBody>
          <a:bodyPr/>
          <a:lstStyle/>
          <a:p>
            <a:r>
              <a:rPr lang="en-US" altLang="en-US" sz="4000"/>
              <a:t>Distance-Vector Multicast Routing Protocol (DVMRP)</a:t>
            </a:r>
          </a:p>
        </p:txBody>
      </p:sp>
      <p:sp>
        <p:nvSpPr>
          <p:cNvPr id="278531" name="Rectangle 3">
            <a:extLst>
              <a:ext uri="{FF2B5EF4-FFF2-40B4-BE49-F238E27FC236}">
                <a16:creationId xmlns:a16="http://schemas.microsoft.com/office/drawing/2014/main" id="{CF25093F-8087-435C-BE63-924DCEB5275E}"/>
              </a:ext>
            </a:extLst>
          </p:cNvPr>
          <p:cNvSpPr>
            <a:spLocks noGrp="1" noChangeArrowheads="1"/>
          </p:cNvSpPr>
          <p:nvPr>
            <p:ph type="body" idx="1"/>
          </p:nvPr>
        </p:nvSpPr>
        <p:spPr/>
        <p:txBody>
          <a:bodyPr/>
          <a:lstStyle/>
          <a:p>
            <a:r>
              <a:rPr lang="en-US" altLang="en-US" dirty="0"/>
              <a:t>Employs Reverse Path Multicast.</a:t>
            </a:r>
          </a:p>
          <a:p>
            <a:r>
              <a:rPr lang="en-US" altLang="en-US" dirty="0"/>
              <a:t>Links pruned by NMR rejoin after </a:t>
            </a:r>
            <a:r>
              <a:rPr lang="en-US" altLang="en-US" dirty="0" err="1"/>
              <a:t>T</a:t>
            </a:r>
            <a:r>
              <a:rPr lang="en-US" altLang="en-US" baseline="-25000" dirty="0" err="1"/>
              <a:t>maxage</a:t>
            </a:r>
            <a:r>
              <a:rPr lang="en-US" altLang="en-US" baseline="-25000" dirty="0"/>
              <a:t> </a:t>
            </a:r>
            <a:r>
              <a:rPr lang="en-US" altLang="en-US" dirty="0"/>
              <a:t>(about 2 hours).</a:t>
            </a:r>
          </a:p>
          <a:p>
            <a:r>
              <a:rPr lang="en-US" altLang="en-US" dirty="0"/>
              <a:t>Subsequent transmissions for (S,G) would be broadcast.</a:t>
            </a:r>
          </a:p>
          <a:p>
            <a:r>
              <a:rPr lang="en-US" altLang="en-US" dirty="0"/>
              <a:t>If additional traffic for same (S,G) pair:</a:t>
            </a:r>
          </a:p>
          <a:p>
            <a:pPr lvl="1"/>
            <a:r>
              <a:rPr lang="en-US" altLang="en-US" dirty="0"/>
              <a:t>NMR’s may be triggered once again.</a:t>
            </a:r>
          </a:p>
          <a:p>
            <a:r>
              <a:rPr lang="en-US" altLang="en-US" dirty="0"/>
              <a:t>Routers send </a:t>
            </a:r>
            <a:r>
              <a:rPr lang="en-US" altLang="en-US" dirty="0" err="1">
                <a:solidFill>
                  <a:srgbClr val="FF0000"/>
                </a:solidFill>
              </a:rPr>
              <a:t>cancel_NMR</a:t>
            </a:r>
            <a:r>
              <a:rPr lang="en-US" altLang="en-US" dirty="0">
                <a:solidFill>
                  <a:srgbClr val="FF0000"/>
                </a:solidFill>
              </a:rPr>
              <a:t> </a:t>
            </a:r>
            <a:r>
              <a:rPr lang="en-US" altLang="en-US" dirty="0"/>
              <a:t>messages when downstream nodes join group 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8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8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853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853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8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32CD74B1-310F-4C29-9FA2-B105091E3699}"/>
              </a:ext>
            </a:extLst>
          </p:cNvPr>
          <p:cNvSpPr>
            <a:spLocks noGrp="1" noChangeArrowheads="1"/>
          </p:cNvSpPr>
          <p:nvPr>
            <p:ph type="title"/>
          </p:nvPr>
        </p:nvSpPr>
        <p:spPr/>
        <p:txBody>
          <a:bodyPr/>
          <a:lstStyle/>
          <a:p>
            <a:r>
              <a:rPr lang="en-US" altLang="en-US" sz="4000"/>
              <a:t>Protocol Independent Multicast (PIM)</a:t>
            </a:r>
          </a:p>
        </p:txBody>
      </p:sp>
      <p:sp>
        <p:nvSpPr>
          <p:cNvPr id="279555" name="Rectangle 3">
            <a:extLst>
              <a:ext uri="{FF2B5EF4-FFF2-40B4-BE49-F238E27FC236}">
                <a16:creationId xmlns:a16="http://schemas.microsoft.com/office/drawing/2014/main" id="{99F65E39-9EFE-4A66-B38C-E1BF210B194E}"/>
              </a:ext>
            </a:extLst>
          </p:cNvPr>
          <p:cNvSpPr>
            <a:spLocks noGrp="1" noChangeArrowheads="1"/>
          </p:cNvSpPr>
          <p:nvPr>
            <p:ph type="body" idx="1"/>
          </p:nvPr>
        </p:nvSpPr>
        <p:spPr/>
        <p:txBody>
          <a:bodyPr/>
          <a:lstStyle/>
          <a:p>
            <a:pPr>
              <a:lnSpc>
                <a:spcPct val="90000"/>
              </a:lnSpc>
            </a:pPr>
            <a:r>
              <a:rPr lang="en-US" altLang="en-US"/>
              <a:t>Group-shared trees (as in CBT) suitable for large number of low data rate sources.</a:t>
            </a:r>
          </a:p>
          <a:p>
            <a:pPr>
              <a:lnSpc>
                <a:spcPct val="90000"/>
              </a:lnSpc>
            </a:pPr>
            <a:r>
              <a:rPr lang="en-US" altLang="en-US"/>
              <a:t>Source-based trees better suited for high data rate sources.</a:t>
            </a:r>
          </a:p>
          <a:p>
            <a:pPr>
              <a:lnSpc>
                <a:spcPct val="90000"/>
              </a:lnSpc>
            </a:pPr>
            <a:r>
              <a:rPr lang="en-US" altLang="en-US"/>
              <a:t>Periodic broadcasts and pruning incur high overheads for source-based trees.</a:t>
            </a:r>
          </a:p>
          <a:p>
            <a:pPr>
              <a:lnSpc>
                <a:spcPct val="90000"/>
              </a:lnSpc>
            </a:pPr>
            <a:r>
              <a:rPr lang="en-US" altLang="en-US"/>
              <a:t>PIM designed to:</a:t>
            </a:r>
          </a:p>
          <a:p>
            <a:pPr lvl="1">
              <a:lnSpc>
                <a:spcPct val="90000"/>
              </a:lnSpc>
            </a:pPr>
            <a:r>
              <a:rPr lang="en-US" altLang="en-US"/>
              <a:t>Use unicast routing tables independent of how they are computed.</a:t>
            </a:r>
          </a:p>
          <a:p>
            <a:pPr lvl="1">
              <a:lnSpc>
                <a:spcPct val="90000"/>
              </a:lnSpc>
            </a:pPr>
            <a:r>
              <a:rPr lang="en-US" altLang="en-US"/>
              <a:t>Avoid broadcasting and pruning for sparse 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fade">
                                      <p:cBhvr>
                                        <p:cTn id="7" dur="20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fade">
                                      <p:cBhvr>
                                        <p:cTn id="12" dur="20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fade">
                                      <p:cBhvr>
                                        <p:cTn id="17" dur="20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fade">
                                      <p:cBhvr>
                                        <p:cTn id="22" dur="2000"/>
                                        <p:tgtEl>
                                          <p:spTgt spid="279555">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9555">
                                            <p:txEl>
                                              <p:pRg st="4" end="4"/>
                                            </p:txEl>
                                          </p:spTgt>
                                        </p:tgtEl>
                                        <p:attrNameLst>
                                          <p:attrName>style.visibility</p:attrName>
                                        </p:attrNameLst>
                                      </p:cBhvr>
                                      <p:to>
                                        <p:strVal val="visible"/>
                                      </p:to>
                                    </p:set>
                                    <p:animEffect transition="in" filter="fade">
                                      <p:cBhvr>
                                        <p:cTn id="25" dur="2000"/>
                                        <p:tgtEl>
                                          <p:spTgt spid="27955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9555">
                                            <p:txEl>
                                              <p:pRg st="5" end="5"/>
                                            </p:txEl>
                                          </p:spTgt>
                                        </p:tgtEl>
                                        <p:attrNameLst>
                                          <p:attrName>style.visibility</p:attrName>
                                        </p:attrNameLst>
                                      </p:cBhvr>
                                      <p:to>
                                        <p:strVal val="visible"/>
                                      </p:to>
                                    </p:set>
                                    <p:animEffect transition="in" filter="fade">
                                      <p:cBhvr>
                                        <p:cTn id="28" dur="2000"/>
                                        <p:tgtEl>
                                          <p:spTgt spid="279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02795B49-E15C-4AC2-9061-69CBDB785B88}"/>
              </a:ext>
            </a:extLst>
          </p:cNvPr>
          <p:cNvSpPr>
            <a:spLocks noGrp="1" noChangeArrowheads="1"/>
          </p:cNvSpPr>
          <p:nvPr>
            <p:ph type="title"/>
          </p:nvPr>
        </p:nvSpPr>
        <p:spPr/>
        <p:txBody>
          <a:bodyPr/>
          <a:lstStyle/>
          <a:p>
            <a:r>
              <a:rPr lang="en-US" altLang="en-US"/>
              <a:t>Objectives</a:t>
            </a:r>
          </a:p>
        </p:txBody>
      </p:sp>
      <p:sp>
        <p:nvSpPr>
          <p:cNvPr id="243737" name="Rectangle 25">
            <a:extLst>
              <a:ext uri="{FF2B5EF4-FFF2-40B4-BE49-F238E27FC236}">
                <a16:creationId xmlns:a16="http://schemas.microsoft.com/office/drawing/2014/main" id="{EA570C99-09EC-4188-9569-8596D222B86E}"/>
              </a:ext>
            </a:extLst>
          </p:cNvPr>
          <p:cNvSpPr>
            <a:spLocks noGrp="1" noChangeArrowheads="1"/>
          </p:cNvSpPr>
          <p:nvPr>
            <p:ph type="body" idx="1"/>
          </p:nvPr>
        </p:nvSpPr>
        <p:spPr/>
        <p:txBody>
          <a:bodyPr/>
          <a:lstStyle/>
          <a:p>
            <a:r>
              <a:rPr lang="en-US" altLang="en-US"/>
              <a:t>Need for multicasting?</a:t>
            </a:r>
          </a:p>
          <a:p>
            <a:r>
              <a:rPr lang="en-US" altLang="en-US"/>
              <a:t>What is multicasting?</a:t>
            </a:r>
          </a:p>
          <a:p>
            <a:r>
              <a:rPr lang="en-US" altLang="en-US"/>
              <a:t>Issues.</a:t>
            </a:r>
          </a:p>
          <a:p>
            <a:r>
              <a:rPr lang="en-US" altLang="en-US"/>
              <a:t>Internet Group Management Protocol.</a:t>
            </a:r>
          </a:p>
          <a:p>
            <a:r>
              <a:rPr lang="en-US" altLang="en-US"/>
              <a:t>Classification of solutions.</a:t>
            </a:r>
          </a:p>
          <a:p>
            <a:r>
              <a:rPr lang="en-US" altLang="en-US"/>
              <a:t>Scalability issues.</a:t>
            </a:r>
          </a:p>
          <a:p>
            <a:r>
              <a:rPr lang="en-US" altLang="en-US"/>
              <a:t>Protocol descriptions.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37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373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373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373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373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373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37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AA1628D2-D7C2-4DEB-8D65-7CE5A07451C8}"/>
              </a:ext>
            </a:extLst>
          </p:cNvPr>
          <p:cNvSpPr>
            <a:spLocks noGrp="1" noChangeArrowheads="1"/>
          </p:cNvSpPr>
          <p:nvPr>
            <p:ph type="title"/>
          </p:nvPr>
        </p:nvSpPr>
        <p:spPr/>
        <p:txBody>
          <a:bodyPr/>
          <a:lstStyle/>
          <a:p>
            <a:r>
              <a:rPr lang="en-US" altLang="en-US"/>
              <a:t>PIM-Dense Mode</a:t>
            </a:r>
          </a:p>
        </p:txBody>
      </p:sp>
      <p:sp>
        <p:nvSpPr>
          <p:cNvPr id="305155" name="Rectangle 3">
            <a:extLst>
              <a:ext uri="{FF2B5EF4-FFF2-40B4-BE49-F238E27FC236}">
                <a16:creationId xmlns:a16="http://schemas.microsoft.com/office/drawing/2014/main" id="{B7F2C210-7FBC-4ADE-A1E1-9607D8669069}"/>
              </a:ext>
            </a:extLst>
          </p:cNvPr>
          <p:cNvSpPr>
            <a:spLocks noGrp="1" noChangeArrowheads="1"/>
          </p:cNvSpPr>
          <p:nvPr>
            <p:ph type="body" idx="1"/>
          </p:nvPr>
        </p:nvSpPr>
        <p:spPr/>
        <p:txBody>
          <a:bodyPr/>
          <a:lstStyle/>
          <a:p>
            <a:pPr>
              <a:lnSpc>
                <a:spcPct val="90000"/>
              </a:lnSpc>
            </a:pPr>
            <a:r>
              <a:rPr lang="en-US" altLang="en-US"/>
              <a:t>Suitable when receivers present in sufficiently large number of subnetworks (dense).</a:t>
            </a:r>
          </a:p>
          <a:p>
            <a:pPr lvl="1">
              <a:lnSpc>
                <a:spcPct val="90000"/>
              </a:lnSpc>
            </a:pPr>
            <a:r>
              <a:rPr lang="en-US" altLang="en-US"/>
              <a:t>Not necessary to construct a tree.</a:t>
            </a:r>
          </a:p>
          <a:p>
            <a:pPr>
              <a:lnSpc>
                <a:spcPct val="90000"/>
              </a:lnSpc>
            </a:pPr>
            <a:r>
              <a:rPr lang="en-US" altLang="en-US"/>
              <a:t>Similar to DVMRP.</a:t>
            </a:r>
          </a:p>
          <a:p>
            <a:pPr>
              <a:lnSpc>
                <a:spcPct val="90000"/>
              </a:lnSpc>
            </a:pPr>
            <a:r>
              <a:rPr lang="en-US" altLang="en-US"/>
              <a:t>Prune state held for about 3 minutes.</a:t>
            </a:r>
          </a:p>
          <a:p>
            <a:pPr>
              <a:lnSpc>
                <a:spcPct val="90000"/>
              </a:lnSpc>
            </a:pPr>
            <a:r>
              <a:rPr lang="en-US" altLang="en-US"/>
              <a:t>Similar scaling problems as DVMRP:</a:t>
            </a:r>
          </a:p>
          <a:p>
            <a:pPr lvl="1">
              <a:lnSpc>
                <a:spcPct val="90000"/>
              </a:lnSpc>
            </a:pPr>
            <a:r>
              <a:rPr lang="en-US" altLang="en-US"/>
              <a:t>Periodically data gets flooded.</a:t>
            </a:r>
          </a:p>
          <a:p>
            <a:pPr lvl="1">
              <a:lnSpc>
                <a:spcPct val="90000"/>
              </a:lnSpc>
            </a:pPr>
            <a:r>
              <a:rPr lang="en-US" altLang="en-US"/>
              <a:t>Routers must keep track of all (source, group) pairs.</a:t>
            </a:r>
          </a:p>
          <a:p>
            <a:pPr>
              <a:lnSpc>
                <a:spcPct val="90000"/>
              </a:lnSpc>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fade">
                                      <p:cBhvr>
                                        <p:cTn id="7" dur="2000"/>
                                        <p:tgtEl>
                                          <p:spTgt spid="305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fade">
                                      <p:cBhvr>
                                        <p:cTn id="12" dur="2000"/>
                                        <p:tgtEl>
                                          <p:spTgt spid="305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fade">
                                      <p:cBhvr>
                                        <p:cTn id="17" dur="2000"/>
                                        <p:tgtEl>
                                          <p:spTgt spid="305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fade">
                                      <p:cBhvr>
                                        <p:cTn id="22" dur="2000"/>
                                        <p:tgtEl>
                                          <p:spTgt spid="305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05155">
                                            <p:txEl>
                                              <p:pRg st="4" end="4"/>
                                            </p:txEl>
                                          </p:spTgt>
                                        </p:tgtEl>
                                        <p:attrNameLst>
                                          <p:attrName>style.visibility</p:attrName>
                                        </p:attrNameLst>
                                      </p:cBhvr>
                                      <p:to>
                                        <p:strVal val="visible"/>
                                      </p:to>
                                    </p:set>
                                    <p:animEffect transition="in" filter="fade">
                                      <p:cBhvr>
                                        <p:cTn id="27" dur="2000"/>
                                        <p:tgtEl>
                                          <p:spTgt spid="30515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05155">
                                            <p:txEl>
                                              <p:pRg st="5" end="5"/>
                                            </p:txEl>
                                          </p:spTgt>
                                        </p:tgtEl>
                                        <p:attrNameLst>
                                          <p:attrName>style.visibility</p:attrName>
                                        </p:attrNameLst>
                                      </p:cBhvr>
                                      <p:to>
                                        <p:strVal val="visible"/>
                                      </p:to>
                                    </p:set>
                                    <p:animEffect transition="in" filter="fade">
                                      <p:cBhvr>
                                        <p:cTn id="30" dur="2000"/>
                                        <p:tgtEl>
                                          <p:spTgt spid="305155">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05155">
                                            <p:txEl>
                                              <p:pRg st="6" end="6"/>
                                            </p:txEl>
                                          </p:spTgt>
                                        </p:tgtEl>
                                        <p:attrNameLst>
                                          <p:attrName>style.visibility</p:attrName>
                                        </p:attrNameLst>
                                      </p:cBhvr>
                                      <p:to>
                                        <p:strVal val="visible"/>
                                      </p:to>
                                    </p:set>
                                    <p:animEffect transition="in" filter="fade">
                                      <p:cBhvr>
                                        <p:cTn id="33" dur="2000"/>
                                        <p:tgtEl>
                                          <p:spTgt spid="305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65AA5C4B-A859-4DB6-BFB7-6C6749C3249A}"/>
              </a:ext>
            </a:extLst>
          </p:cNvPr>
          <p:cNvSpPr>
            <a:spLocks noGrp="1" noChangeArrowheads="1"/>
          </p:cNvSpPr>
          <p:nvPr>
            <p:ph type="title"/>
          </p:nvPr>
        </p:nvSpPr>
        <p:spPr/>
        <p:txBody>
          <a:bodyPr/>
          <a:lstStyle/>
          <a:p>
            <a:r>
              <a:rPr lang="en-US" altLang="en-US"/>
              <a:t>PIM-Sparse Mode</a:t>
            </a:r>
          </a:p>
        </p:txBody>
      </p:sp>
      <p:sp>
        <p:nvSpPr>
          <p:cNvPr id="281603" name="Rectangle 3">
            <a:extLst>
              <a:ext uri="{FF2B5EF4-FFF2-40B4-BE49-F238E27FC236}">
                <a16:creationId xmlns:a16="http://schemas.microsoft.com/office/drawing/2014/main" id="{F2F1ECBF-FDB9-4335-AD03-5F6238D1D90F}"/>
              </a:ext>
            </a:extLst>
          </p:cNvPr>
          <p:cNvSpPr>
            <a:spLocks noGrp="1" noChangeArrowheads="1"/>
          </p:cNvSpPr>
          <p:nvPr>
            <p:ph type="body" idx="1"/>
          </p:nvPr>
        </p:nvSpPr>
        <p:spPr/>
        <p:txBody>
          <a:bodyPr/>
          <a:lstStyle/>
          <a:p>
            <a:pPr>
              <a:lnSpc>
                <a:spcPct val="90000"/>
              </a:lnSpc>
            </a:pPr>
            <a:r>
              <a:rPr lang="en-US" altLang="en-US" dirty="0"/>
              <a:t>Employs core-based tree approach.</a:t>
            </a:r>
          </a:p>
          <a:p>
            <a:pPr>
              <a:lnSpc>
                <a:spcPct val="90000"/>
              </a:lnSpc>
            </a:pPr>
            <a:r>
              <a:rPr lang="en-US" altLang="en-US" dirty="0">
                <a:solidFill>
                  <a:srgbClr val="FF0000"/>
                </a:solidFill>
              </a:rPr>
              <a:t>Rendezvous Point (RP)</a:t>
            </a:r>
            <a:r>
              <a:rPr lang="en-US" altLang="en-US" dirty="0"/>
              <a:t>: equivalent to core.</a:t>
            </a:r>
          </a:p>
          <a:p>
            <a:pPr lvl="1">
              <a:lnSpc>
                <a:spcPct val="90000"/>
              </a:lnSpc>
            </a:pPr>
            <a:r>
              <a:rPr lang="en-US" altLang="en-US" dirty="0"/>
              <a:t>RP specific to group.</a:t>
            </a:r>
          </a:p>
          <a:p>
            <a:pPr>
              <a:lnSpc>
                <a:spcPct val="90000"/>
              </a:lnSpc>
            </a:pPr>
            <a:r>
              <a:rPr lang="en-US" altLang="en-US" dirty="0"/>
              <a:t>Destinations send explicit </a:t>
            </a:r>
            <a:r>
              <a:rPr lang="en-US" altLang="en-US" dirty="0">
                <a:solidFill>
                  <a:srgbClr val="FF0000"/>
                </a:solidFill>
              </a:rPr>
              <a:t>join</a:t>
            </a:r>
            <a:r>
              <a:rPr lang="en-US" altLang="en-US" dirty="0"/>
              <a:t> and </a:t>
            </a:r>
            <a:r>
              <a:rPr lang="en-US" altLang="en-US" dirty="0">
                <a:solidFill>
                  <a:srgbClr val="FF0000"/>
                </a:solidFill>
              </a:rPr>
              <a:t>leave</a:t>
            </a:r>
            <a:r>
              <a:rPr lang="en-US" altLang="en-US" dirty="0"/>
              <a:t> messages to RP.</a:t>
            </a:r>
          </a:p>
          <a:p>
            <a:pPr>
              <a:lnSpc>
                <a:spcPct val="90000"/>
              </a:lnSpc>
            </a:pPr>
            <a:r>
              <a:rPr lang="en-US" altLang="en-US" dirty="0"/>
              <a:t>Initial join message is </a:t>
            </a:r>
            <a:r>
              <a:rPr lang="en-US" altLang="en-US" dirty="0">
                <a:solidFill>
                  <a:srgbClr val="FF0000"/>
                </a:solidFill>
              </a:rPr>
              <a:t>wildcarded</a:t>
            </a:r>
            <a:r>
              <a:rPr lang="en-US" altLang="en-US" dirty="0"/>
              <a:t>: applies to all sources.</a:t>
            </a:r>
          </a:p>
          <a:p>
            <a:pPr>
              <a:lnSpc>
                <a:spcPct val="90000"/>
              </a:lnSpc>
            </a:pPr>
            <a:r>
              <a:rPr lang="en-US" altLang="en-US" dirty="0"/>
              <a:t>Sources using group-shared tree tunnel their packets to RP for delivery on that tree.</a:t>
            </a:r>
          </a:p>
          <a:p>
            <a:pPr>
              <a:lnSpc>
                <a:spcPct val="90000"/>
              </a:lnSpc>
            </a:pPr>
            <a:r>
              <a:rPr lang="en-US" altLang="en-US" dirty="0"/>
              <a:t>Let routers feel that volume of traffic from source S, for group G, is high:</a:t>
            </a:r>
          </a:p>
          <a:p>
            <a:pPr lvl="1">
              <a:lnSpc>
                <a:spcPct val="90000"/>
              </a:lnSpc>
            </a:pPr>
            <a:r>
              <a:rPr lang="en-US" altLang="en-US" dirty="0"/>
              <a:t>Routers can join a source-based tree for (S,G).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fade">
                                      <p:cBhvr>
                                        <p:cTn id="7" dur="2000"/>
                                        <p:tgtEl>
                                          <p:spTgt spid="28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fade">
                                      <p:cBhvr>
                                        <p:cTn id="12" dur="2000"/>
                                        <p:tgtEl>
                                          <p:spTgt spid="28160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81603">
                                            <p:txEl>
                                              <p:pRg st="2" end="2"/>
                                            </p:txEl>
                                          </p:spTgt>
                                        </p:tgtEl>
                                        <p:attrNameLst>
                                          <p:attrName>style.visibility</p:attrName>
                                        </p:attrNameLst>
                                      </p:cBhvr>
                                      <p:to>
                                        <p:strVal val="visible"/>
                                      </p:to>
                                    </p:set>
                                    <p:animEffect transition="in" filter="fade">
                                      <p:cBhvr>
                                        <p:cTn id="15" dur="2000"/>
                                        <p:tgtEl>
                                          <p:spTgt spid="28160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81603">
                                            <p:txEl>
                                              <p:pRg st="3" end="3"/>
                                            </p:txEl>
                                          </p:spTgt>
                                        </p:tgtEl>
                                        <p:attrNameLst>
                                          <p:attrName>style.visibility</p:attrName>
                                        </p:attrNameLst>
                                      </p:cBhvr>
                                      <p:to>
                                        <p:strVal val="visible"/>
                                      </p:to>
                                    </p:set>
                                    <p:animEffect transition="in" filter="fade">
                                      <p:cBhvr>
                                        <p:cTn id="20" dur="2000"/>
                                        <p:tgtEl>
                                          <p:spTgt spid="28160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281603">
                                            <p:txEl>
                                              <p:pRg st="4" end="4"/>
                                            </p:txEl>
                                          </p:spTgt>
                                        </p:tgtEl>
                                        <p:attrNameLst>
                                          <p:attrName>style.visibility</p:attrName>
                                        </p:attrNameLst>
                                      </p:cBhvr>
                                      <p:to>
                                        <p:strVal val="visible"/>
                                      </p:to>
                                    </p:set>
                                    <p:animEffect transition="in" filter="fade">
                                      <p:cBhvr>
                                        <p:cTn id="25" dur="2000"/>
                                        <p:tgtEl>
                                          <p:spTgt spid="28160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281603">
                                            <p:txEl>
                                              <p:pRg st="5" end="5"/>
                                            </p:txEl>
                                          </p:spTgt>
                                        </p:tgtEl>
                                        <p:attrNameLst>
                                          <p:attrName>style.visibility</p:attrName>
                                        </p:attrNameLst>
                                      </p:cBhvr>
                                      <p:to>
                                        <p:strVal val="visible"/>
                                      </p:to>
                                    </p:set>
                                    <p:animEffect transition="in" filter="fade">
                                      <p:cBhvr>
                                        <p:cTn id="30" dur="2000"/>
                                        <p:tgtEl>
                                          <p:spTgt spid="28160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81603">
                                            <p:txEl>
                                              <p:pRg st="6" end="6"/>
                                            </p:txEl>
                                          </p:spTgt>
                                        </p:tgtEl>
                                        <p:attrNameLst>
                                          <p:attrName>style.visibility</p:attrName>
                                        </p:attrNameLst>
                                      </p:cBhvr>
                                      <p:to>
                                        <p:strVal val="visible"/>
                                      </p:to>
                                    </p:set>
                                    <p:animEffect transition="in" filter="fade">
                                      <p:cBhvr>
                                        <p:cTn id="35" dur="2000"/>
                                        <p:tgtEl>
                                          <p:spTgt spid="28160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81603">
                                            <p:txEl>
                                              <p:pRg st="7" end="7"/>
                                            </p:txEl>
                                          </p:spTgt>
                                        </p:tgtEl>
                                        <p:attrNameLst>
                                          <p:attrName>style.visibility</p:attrName>
                                        </p:attrNameLst>
                                      </p:cBhvr>
                                      <p:to>
                                        <p:strVal val="visible"/>
                                      </p:to>
                                    </p:set>
                                    <p:animEffect transition="in" filter="fade">
                                      <p:cBhvr>
                                        <p:cTn id="38" dur="2000"/>
                                        <p:tgtEl>
                                          <p:spTgt spid="281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D81BA961-3186-422D-85C0-F865CC63E2C0}"/>
              </a:ext>
            </a:extLst>
          </p:cNvPr>
          <p:cNvSpPr>
            <a:spLocks noGrp="1" noChangeArrowheads="1"/>
          </p:cNvSpPr>
          <p:nvPr>
            <p:ph type="title"/>
          </p:nvPr>
        </p:nvSpPr>
        <p:spPr/>
        <p:txBody>
          <a:bodyPr/>
          <a:lstStyle/>
          <a:p>
            <a:r>
              <a:rPr lang="en-US" altLang="en-US" sz="4000"/>
              <a:t>PIM Spare Mode: Optimization</a:t>
            </a:r>
          </a:p>
        </p:txBody>
      </p:sp>
      <p:sp>
        <p:nvSpPr>
          <p:cNvPr id="303107" name="Oval 3">
            <a:extLst>
              <a:ext uri="{FF2B5EF4-FFF2-40B4-BE49-F238E27FC236}">
                <a16:creationId xmlns:a16="http://schemas.microsoft.com/office/drawing/2014/main" id="{7A030521-AA8D-4B06-84E2-61C60D6F6CE7}"/>
              </a:ext>
            </a:extLst>
          </p:cNvPr>
          <p:cNvSpPr>
            <a:spLocks noChangeArrowheads="1"/>
          </p:cNvSpPr>
          <p:nvPr/>
        </p:nvSpPr>
        <p:spPr bwMode="blackWhite">
          <a:xfrm>
            <a:off x="3032125" y="20358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A</a:t>
            </a:r>
          </a:p>
        </p:txBody>
      </p:sp>
      <p:sp>
        <p:nvSpPr>
          <p:cNvPr id="303108" name="Oval 4">
            <a:extLst>
              <a:ext uri="{FF2B5EF4-FFF2-40B4-BE49-F238E27FC236}">
                <a16:creationId xmlns:a16="http://schemas.microsoft.com/office/drawing/2014/main" id="{A4088145-A44E-4FEB-919D-09A637CB428A}"/>
              </a:ext>
            </a:extLst>
          </p:cNvPr>
          <p:cNvSpPr>
            <a:spLocks noChangeArrowheads="1"/>
          </p:cNvSpPr>
          <p:nvPr/>
        </p:nvSpPr>
        <p:spPr bwMode="blackWhite">
          <a:xfrm>
            <a:off x="4371976" y="2917826"/>
            <a:ext cx="804863" cy="561975"/>
          </a:xfrm>
          <a:prstGeom prst="ellipse">
            <a:avLst/>
          </a:prstGeom>
          <a:solidFill>
            <a:schemeClr val="tx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000">
                <a:solidFill>
                  <a:schemeClr val="bg2"/>
                </a:solidFill>
              </a:rPr>
              <a:t>S1</a:t>
            </a:r>
          </a:p>
        </p:txBody>
      </p:sp>
      <p:sp>
        <p:nvSpPr>
          <p:cNvPr id="303109" name="Oval 5">
            <a:extLst>
              <a:ext uri="{FF2B5EF4-FFF2-40B4-BE49-F238E27FC236}">
                <a16:creationId xmlns:a16="http://schemas.microsoft.com/office/drawing/2014/main" id="{A0C2B166-3B89-4A7F-9709-5B128B8E6A32}"/>
              </a:ext>
            </a:extLst>
          </p:cNvPr>
          <p:cNvSpPr>
            <a:spLocks noChangeArrowheads="1"/>
          </p:cNvSpPr>
          <p:nvPr/>
        </p:nvSpPr>
        <p:spPr bwMode="blackWhite">
          <a:xfrm>
            <a:off x="5741988" y="16627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C</a:t>
            </a:r>
          </a:p>
        </p:txBody>
      </p:sp>
      <p:sp>
        <p:nvSpPr>
          <p:cNvPr id="303110" name="Oval 6">
            <a:extLst>
              <a:ext uri="{FF2B5EF4-FFF2-40B4-BE49-F238E27FC236}">
                <a16:creationId xmlns:a16="http://schemas.microsoft.com/office/drawing/2014/main" id="{D22251BB-1AFD-4AF3-88EF-996FBECABBF2}"/>
              </a:ext>
            </a:extLst>
          </p:cNvPr>
          <p:cNvSpPr>
            <a:spLocks noChangeArrowheads="1"/>
          </p:cNvSpPr>
          <p:nvPr/>
        </p:nvSpPr>
        <p:spPr bwMode="blackWhite">
          <a:xfrm>
            <a:off x="7264401" y="2262863"/>
            <a:ext cx="868363"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RP</a:t>
            </a:r>
          </a:p>
        </p:txBody>
      </p:sp>
      <p:sp>
        <p:nvSpPr>
          <p:cNvPr id="303111" name="Oval 7">
            <a:extLst>
              <a:ext uri="{FF2B5EF4-FFF2-40B4-BE49-F238E27FC236}">
                <a16:creationId xmlns:a16="http://schemas.microsoft.com/office/drawing/2014/main" id="{8B9DE4E0-D186-444F-92DE-6B8DDD1AC9FC}"/>
              </a:ext>
            </a:extLst>
          </p:cNvPr>
          <p:cNvSpPr>
            <a:spLocks noChangeArrowheads="1"/>
          </p:cNvSpPr>
          <p:nvPr/>
        </p:nvSpPr>
        <p:spPr bwMode="blackWhite">
          <a:xfrm>
            <a:off x="2851150" y="38884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F</a:t>
            </a:r>
          </a:p>
        </p:txBody>
      </p:sp>
      <p:sp>
        <p:nvSpPr>
          <p:cNvPr id="303112" name="Oval 8">
            <a:extLst>
              <a:ext uri="{FF2B5EF4-FFF2-40B4-BE49-F238E27FC236}">
                <a16:creationId xmlns:a16="http://schemas.microsoft.com/office/drawing/2014/main" id="{2E9A68EA-3E12-43BF-84B3-5540B7CA107A}"/>
              </a:ext>
            </a:extLst>
          </p:cNvPr>
          <p:cNvSpPr>
            <a:spLocks noChangeArrowheads="1"/>
          </p:cNvSpPr>
          <p:nvPr/>
        </p:nvSpPr>
        <p:spPr bwMode="blackWhite">
          <a:xfrm>
            <a:off x="8902700" y="1925639"/>
            <a:ext cx="685800" cy="561975"/>
          </a:xfrm>
          <a:prstGeom prst="ellipse">
            <a:avLst/>
          </a:prstGeom>
          <a:solidFill>
            <a:schemeClr val="tx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000">
                <a:solidFill>
                  <a:schemeClr val="bg2"/>
                </a:solidFill>
              </a:rPr>
              <a:t>S2</a:t>
            </a:r>
          </a:p>
        </p:txBody>
      </p:sp>
      <p:sp>
        <p:nvSpPr>
          <p:cNvPr id="303113" name="Oval 9">
            <a:extLst>
              <a:ext uri="{FF2B5EF4-FFF2-40B4-BE49-F238E27FC236}">
                <a16:creationId xmlns:a16="http://schemas.microsoft.com/office/drawing/2014/main" id="{B588C71D-2774-422C-9A7E-89CFC71D9C80}"/>
              </a:ext>
            </a:extLst>
          </p:cNvPr>
          <p:cNvSpPr>
            <a:spLocks noChangeArrowheads="1"/>
          </p:cNvSpPr>
          <p:nvPr/>
        </p:nvSpPr>
        <p:spPr bwMode="blackWhite">
          <a:xfrm>
            <a:off x="6318250" y="3491588"/>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H</a:t>
            </a:r>
          </a:p>
        </p:txBody>
      </p:sp>
      <p:sp>
        <p:nvSpPr>
          <p:cNvPr id="303114" name="Oval 10">
            <a:extLst>
              <a:ext uri="{FF2B5EF4-FFF2-40B4-BE49-F238E27FC236}">
                <a16:creationId xmlns:a16="http://schemas.microsoft.com/office/drawing/2014/main" id="{1538DA3A-5146-4BD2-95D5-96F59E7C0E62}"/>
              </a:ext>
            </a:extLst>
          </p:cNvPr>
          <p:cNvSpPr>
            <a:spLocks noChangeArrowheads="1"/>
          </p:cNvSpPr>
          <p:nvPr/>
        </p:nvSpPr>
        <p:spPr bwMode="blackWhite">
          <a:xfrm>
            <a:off x="4872038" y="42186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G</a:t>
            </a:r>
          </a:p>
        </p:txBody>
      </p:sp>
      <p:sp>
        <p:nvSpPr>
          <p:cNvPr id="303115" name="Oval 11">
            <a:extLst>
              <a:ext uri="{FF2B5EF4-FFF2-40B4-BE49-F238E27FC236}">
                <a16:creationId xmlns:a16="http://schemas.microsoft.com/office/drawing/2014/main" id="{B090ACA1-AEB5-41DD-96D4-D1ECFFF61B55}"/>
              </a:ext>
            </a:extLst>
          </p:cNvPr>
          <p:cNvSpPr>
            <a:spLocks noChangeArrowheads="1"/>
          </p:cNvSpPr>
          <p:nvPr/>
        </p:nvSpPr>
        <p:spPr bwMode="blackWhite">
          <a:xfrm>
            <a:off x="7434263" y="42504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I</a:t>
            </a:r>
          </a:p>
        </p:txBody>
      </p:sp>
      <p:sp>
        <p:nvSpPr>
          <p:cNvPr id="303116" name="Oval 12">
            <a:extLst>
              <a:ext uri="{FF2B5EF4-FFF2-40B4-BE49-F238E27FC236}">
                <a16:creationId xmlns:a16="http://schemas.microsoft.com/office/drawing/2014/main" id="{5D5134E8-ECEE-4D6F-B060-7E6D61B0D10A}"/>
              </a:ext>
            </a:extLst>
          </p:cNvPr>
          <p:cNvSpPr>
            <a:spLocks noChangeArrowheads="1"/>
          </p:cNvSpPr>
          <p:nvPr/>
        </p:nvSpPr>
        <p:spPr bwMode="blackWhite">
          <a:xfrm>
            <a:off x="9072563" y="416151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J</a:t>
            </a:r>
          </a:p>
        </p:txBody>
      </p:sp>
      <p:sp>
        <p:nvSpPr>
          <p:cNvPr id="303117" name="Oval 13">
            <a:extLst>
              <a:ext uri="{FF2B5EF4-FFF2-40B4-BE49-F238E27FC236}">
                <a16:creationId xmlns:a16="http://schemas.microsoft.com/office/drawing/2014/main" id="{85F88AA3-8E05-4D3D-9A0E-9E193B42FB08}"/>
              </a:ext>
            </a:extLst>
          </p:cNvPr>
          <p:cNvSpPr>
            <a:spLocks noChangeArrowheads="1"/>
          </p:cNvSpPr>
          <p:nvPr/>
        </p:nvSpPr>
        <p:spPr bwMode="blackWhite">
          <a:xfrm>
            <a:off x="8043863" y="5641063"/>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L</a:t>
            </a:r>
          </a:p>
        </p:txBody>
      </p:sp>
      <p:sp>
        <p:nvSpPr>
          <p:cNvPr id="303118" name="Oval 14">
            <a:extLst>
              <a:ext uri="{FF2B5EF4-FFF2-40B4-BE49-F238E27FC236}">
                <a16:creationId xmlns:a16="http://schemas.microsoft.com/office/drawing/2014/main" id="{42BF10DF-5371-4DF3-AAA7-0DE449D02CDA}"/>
              </a:ext>
            </a:extLst>
          </p:cNvPr>
          <p:cNvSpPr>
            <a:spLocks noChangeArrowheads="1"/>
          </p:cNvSpPr>
          <p:nvPr/>
        </p:nvSpPr>
        <p:spPr bwMode="blackWhite">
          <a:xfrm>
            <a:off x="6416675" y="5617250"/>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K</a:t>
            </a:r>
          </a:p>
        </p:txBody>
      </p:sp>
      <p:cxnSp>
        <p:nvCxnSpPr>
          <p:cNvPr id="303119" name="AutoShape 15">
            <a:extLst>
              <a:ext uri="{FF2B5EF4-FFF2-40B4-BE49-F238E27FC236}">
                <a16:creationId xmlns:a16="http://schemas.microsoft.com/office/drawing/2014/main" id="{D64FD63B-8FD9-4872-9C5A-41A7F3A3F2FB}"/>
              </a:ext>
            </a:extLst>
          </p:cNvPr>
          <p:cNvCxnSpPr>
            <a:cxnSpLocks noChangeShapeType="1"/>
            <a:stCxn id="303108" idx="6"/>
            <a:endCxn id="303113" idx="2"/>
          </p:cNvCxnSpPr>
          <p:nvPr/>
        </p:nvCxnSpPr>
        <p:spPr bwMode="blackWhite">
          <a:xfrm>
            <a:off x="5176838" y="3198813"/>
            <a:ext cx="1141412" cy="55245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0" name="AutoShape 16">
            <a:extLst>
              <a:ext uri="{FF2B5EF4-FFF2-40B4-BE49-F238E27FC236}">
                <a16:creationId xmlns:a16="http://schemas.microsoft.com/office/drawing/2014/main" id="{7FD1F110-D541-4F94-B94B-F3E19A8B7CC0}"/>
              </a:ext>
            </a:extLst>
          </p:cNvPr>
          <p:cNvCxnSpPr>
            <a:cxnSpLocks noChangeShapeType="1"/>
            <a:stCxn id="303107" idx="5"/>
            <a:endCxn id="303108" idx="1"/>
          </p:cNvCxnSpPr>
          <p:nvPr/>
        </p:nvCxnSpPr>
        <p:spPr bwMode="blackWhite">
          <a:xfrm>
            <a:off x="3617492" y="2479144"/>
            <a:ext cx="872352" cy="520981"/>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1" name="AutoShape 17">
            <a:extLst>
              <a:ext uri="{FF2B5EF4-FFF2-40B4-BE49-F238E27FC236}">
                <a16:creationId xmlns:a16="http://schemas.microsoft.com/office/drawing/2014/main" id="{528CAD72-47AF-4BA9-89D9-D22244F44C55}"/>
              </a:ext>
            </a:extLst>
          </p:cNvPr>
          <p:cNvCxnSpPr>
            <a:cxnSpLocks noChangeShapeType="1"/>
            <a:stCxn id="303111" idx="7"/>
            <a:endCxn id="303108" idx="3"/>
          </p:cNvCxnSpPr>
          <p:nvPr/>
        </p:nvCxnSpPr>
        <p:spPr bwMode="blackWhite">
          <a:xfrm flipV="1">
            <a:off x="3436518" y="3397501"/>
            <a:ext cx="1053327" cy="56701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2" name="AutoShape 18">
            <a:extLst>
              <a:ext uri="{FF2B5EF4-FFF2-40B4-BE49-F238E27FC236}">
                <a16:creationId xmlns:a16="http://schemas.microsoft.com/office/drawing/2014/main" id="{BCFDCF6B-8D10-4FF9-B897-D286A523F00E}"/>
              </a:ext>
            </a:extLst>
          </p:cNvPr>
          <p:cNvCxnSpPr>
            <a:cxnSpLocks noChangeShapeType="1"/>
            <a:stCxn id="303108" idx="4"/>
            <a:endCxn id="303114" idx="1"/>
          </p:cNvCxnSpPr>
          <p:nvPr/>
        </p:nvCxnSpPr>
        <p:spPr bwMode="blackWhite">
          <a:xfrm>
            <a:off x="4774407" y="3479801"/>
            <a:ext cx="198064" cy="814919"/>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3" name="AutoShape 19">
            <a:extLst>
              <a:ext uri="{FF2B5EF4-FFF2-40B4-BE49-F238E27FC236}">
                <a16:creationId xmlns:a16="http://schemas.microsoft.com/office/drawing/2014/main" id="{99A0E224-2A75-4529-A404-98D93FF007AB}"/>
              </a:ext>
            </a:extLst>
          </p:cNvPr>
          <p:cNvCxnSpPr>
            <a:cxnSpLocks noChangeShapeType="1"/>
            <a:stCxn id="303108" idx="7"/>
            <a:endCxn id="303109" idx="3"/>
          </p:cNvCxnSpPr>
          <p:nvPr/>
        </p:nvCxnSpPr>
        <p:spPr bwMode="blackWhite">
          <a:xfrm flipV="1">
            <a:off x="5058969" y="2106082"/>
            <a:ext cx="783452" cy="894043"/>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4" name="AutoShape 20">
            <a:extLst>
              <a:ext uri="{FF2B5EF4-FFF2-40B4-BE49-F238E27FC236}">
                <a16:creationId xmlns:a16="http://schemas.microsoft.com/office/drawing/2014/main" id="{0EC280A5-D72D-48B3-9572-0849ECE8551D}"/>
              </a:ext>
            </a:extLst>
          </p:cNvPr>
          <p:cNvCxnSpPr>
            <a:cxnSpLocks noChangeShapeType="1"/>
            <a:stCxn id="303113" idx="7"/>
            <a:endCxn id="303110" idx="3"/>
          </p:cNvCxnSpPr>
          <p:nvPr/>
        </p:nvCxnSpPr>
        <p:spPr bwMode="blackWhite">
          <a:xfrm flipV="1">
            <a:off x="6903617" y="2706156"/>
            <a:ext cx="487952" cy="86148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5" name="AutoShape 21">
            <a:extLst>
              <a:ext uri="{FF2B5EF4-FFF2-40B4-BE49-F238E27FC236}">
                <a16:creationId xmlns:a16="http://schemas.microsoft.com/office/drawing/2014/main" id="{205B01A9-52D4-4544-B5AF-8A452FB70663}"/>
              </a:ext>
            </a:extLst>
          </p:cNvPr>
          <p:cNvCxnSpPr>
            <a:cxnSpLocks noChangeShapeType="1"/>
            <a:stCxn id="303110" idx="6"/>
            <a:endCxn id="303112" idx="3"/>
          </p:cNvCxnSpPr>
          <p:nvPr/>
        </p:nvCxnSpPr>
        <p:spPr bwMode="blackWhite">
          <a:xfrm flipV="1">
            <a:off x="8132763" y="2405314"/>
            <a:ext cx="870370" cy="117224"/>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6" name="AutoShape 22">
            <a:extLst>
              <a:ext uri="{FF2B5EF4-FFF2-40B4-BE49-F238E27FC236}">
                <a16:creationId xmlns:a16="http://schemas.microsoft.com/office/drawing/2014/main" id="{AE71F316-5B8E-4EFB-91FF-F938177AC576}"/>
              </a:ext>
            </a:extLst>
          </p:cNvPr>
          <p:cNvCxnSpPr>
            <a:cxnSpLocks noChangeShapeType="1"/>
            <a:stCxn id="303113" idx="5"/>
            <a:endCxn id="303115" idx="1"/>
          </p:cNvCxnSpPr>
          <p:nvPr/>
        </p:nvCxnSpPr>
        <p:spPr bwMode="blackWhite">
          <a:xfrm>
            <a:off x="6903618" y="3934881"/>
            <a:ext cx="631079" cy="39158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7" name="AutoShape 23">
            <a:extLst>
              <a:ext uri="{FF2B5EF4-FFF2-40B4-BE49-F238E27FC236}">
                <a16:creationId xmlns:a16="http://schemas.microsoft.com/office/drawing/2014/main" id="{ECB31941-01BF-41AE-B306-E6E336C71744}"/>
              </a:ext>
            </a:extLst>
          </p:cNvPr>
          <p:cNvCxnSpPr>
            <a:cxnSpLocks noChangeShapeType="1"/>
            <a:stCxn id="303115" idx="6"/>
            <a:endCxn id="303116" idx="2"/>
          </p:cNvCxnSpPr>
          <p:nvPr/>
        </p:nvCxnSpPr>
        <p:spPr bwMode="blackWhite">
          <a:xfrm flipV="1">
            <a:off x="8120063" y="4421188"/>
            <a:ext cx="952500" cy="88900"/>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8" name="AutoShape 24">
            <a:extLst>
              <a:ext uri="{FF2B5EF4-FFF2-40B4-BE49-F238E27FC236}">
                <a16:creationId xmlns:a16="http://schemas.microsoft.com/office/drawing/2014/main" id="{6BFBFE53-7D0D-4740-8544-87226205DCAF}"/>
              </a:ext>
            </a:extLst>
          </p:cNvPr>
          <p:cNvCxnSpPr>
            <a:cxnSpLocks noChangeShapeType="1"/>
            <a:stCxn id="303118" idx="6"/>
            <a:endCxn id="303117" idx="2"/>
          </p:cNvCxnSpPr>
          <p:nvPr/>
        </p:nvCxnSpPr>
        <p:spPr bwMode="blackWhite">
          <a:xfrm>
            <a:off x="7102475" y="5876926"/>
            <a:ext cx="941388" cy="23813"/>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29" name="Oval 25">
            <a:extLst>
              <a:ext uri="{FF2B5EF4-FFF2-40B4-BE49-F238E27FC236}">
                <a16:creationId xmlns:a16="http://schemas.microsoft.com/office/drawing/2014/main" id="{4BEAFDDA-7DB5-4B7B-BBCD-9601FECC424B}"/>
              </a:ext>
            </a:extLst>
          </p:cNvPr>
          <p:cNvSpPr>
            <a:spLocks noChangeArrowheads="1"/>
          </p:cNvSpPr>
          <p:nvPr/>
        </p:nvSpPr>
        <p:spPr bwMode="blackWhite">
          <a:xfrm>
            <a:off x="8704263" y="3112175"/>
            <a:ext cx="685800" cy="519351"/>
          </a:xfrm>
          <a:prstGeom prst="ellipse">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M</a:t>
            </a:r>
          </a:p>
        </p:txBody>
      </p:sp>
      <p:cxnSp>
        <p:nvCxnSpPr>
          <p:cNvPr id="303130" name="AutoShape 26">
            <a:extLst>
              <a:ext uri="{FF2B5EF4-FFF2-40B4-BE49-F238E27FC236}">
                <a16:creationId xmlns:a16="http://schemas.microsoft.com/office/drawing/2014/main" id="{A54B280A-927C-4638-A9B2-3CE7BBC2AA74}"/>
              </a:ext>
            </a:extLst>
          </p:cNvPr>
          <p:cNvCxnSpPr>
            <a:cxnSpLocks noChangeShapeType="1"/>
            <a:stCxn id="303129" idx="1"/>
            <a:endCxn id="303110" idx="5"/>
          </p:cNvCxnSpPr>
          <p:nvPr/>
        </p:nvCxnSpPr>
        <p:spPr bwMode="blackWhite">
          <a:xfrm flipH="1" flipV="1">
            <a:off x="8005594" y="2706157"/>
            <a:ext cx="799102" cy="482075"/>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1" name="AutoShape 27">
            <a:extLst>
              <a:ext uri="{FF2B5EF4-FFF2-40B4-BE49-F238E27FC236}">
                <a16:creationId xmlns:a16="http://schemas.microsoft.com/office/drawing/2014/main" id="{3D08A6F9-BCF6-4C8F-83A7-82F8ABF9F300}"/>
              </a:ext>
            </a:extLst>
          </p:cNvPr>
          <p:cNvCxnSpPr>
            <a:cxnSpLocks noChangeShapeType="1"/>
            <a:stCxn id="303107" idx="4"/>
            <a:endCxn id="303111" idx="0"/>
          </p:cNvCxnSpPr>
          <p:nvPr/>
        </p:nvCxnSpPr>
        <p:spPr bwMode="blackWhite">
          <a:xfrm flipH="1">
            <a:off x="3194051" y="2555200"/>
            <a:ext cx="180975" cy="1333262"/>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2" name="AutoShape 28">
            <a:extLst>
              <a:ext uri="{FF2B5EF4-FFF2-40B4-BE49-F238E27FC236}">
                <a16:creationId xmlns:a16="http://schemas.microsoft.com/office/drawing/2014/main" id="{87E7A188-37EE-4C01-86F7-42EDEE99A395}"/>
              </a:ext>
            </a:extLst>
          </p:cNvPr>
          <p:cNvCxnSpPr>
            <a:cxnSpLocks noChangeShapeType="1"/>
            <a:stCxn id="303109" idx="6"/>
            <a:endCxn id="303110" idx="1"/>
          </p:cNvCxnSpPr>
          <p:nvPr/>
        </p:nvCxnSpPr>
        <p:spPr bwMode="blackWhite">
          <a:xfrm>
            <a:off x="6427789" y="1922463"/>
            <a:ext cx="963781" cy="41645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3" name="AutoShape 29">
            <a:extLst>
              <a:ext uri="{FF2B5EF4-FFF2-40B4-BE49-F238E27FC236}">
                <a16:creationId xmlns:a16="http://schemas.microsoft.com/office/drawing/2014/main" id="{917687E8-0BEB-43FE-B2D6-BD53301EB226}"/>
              </a:ext>
            </a:extLst>
          </p:cNvPr>
          <p:cNvCxnSpPr>
            <a:cxnSpLocks noChangeShapeType="1"/>
            <a:stCxn id="303114" idx="6"/>
            <a:endCxn id="303113" idx="3"/>
          </p:cNvCxnSpPr>
          <p:nvPr/>
        </p:nvCxnSpPr>
        <p:spPr bwMode="blackWhite">
          <a:xfrm flipV="1">
            <a:off x="5557839" y="3934882"/>
            <a:ext cx="860845" cy="543457"/>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4" name="AutoShape 30">
            <a:extLst>
              <a:ext uri="{FF2B5EF4-FFF2-40B4-BE49-F238E27FC236}">
                <a16:creationId xmlns:a16="http://schemas.microsoft.com/office/drawing/2014/main" id="{29A74B17-1438-47DA-9E26-911DFA13DFC2}"/>
              </a:ext>
            </a:extLst>
          </p:cNvPr>
          <p:cNvCxnSpPr>
            <a:cxnSpLocks noChangeShapeType="1"/>
            <a:stCxn id="303112" idx="4"/>
            <a:endCxn id="303129" idx="7"/>
          </p:cNvCxnSpPr>
          <p:nvPr/>
        </p:nvCxnSpPr>
        <p:spPr bwMode="blackWhite">
          <a:xfrm>
            <a:off x="9245600" y="2487613"/>
            <a:ext cx="44030" cy="700618"/>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5" name="AutoShape 31">
            <a:extLst>
              <a:ext uri="{FF2B5EF4-FFF2-40B4-BE49-F238E27FC236}">
                <a16:creationId xmlns:a16="http://schemas.microsoft.com/office/drawing/2014/main" id="{2A85D118-3DA5-4B7C-8144-3BE37F163458}"/>
              </a:ext>
            </a:extLst>
          </p:cNvPr>
          <p:cNvCxnSpPr>
            <a:cxnSpLocks noChangeShapeType="1"/>
            <a:stCxn id="303117" idx="0"/>
            <a:endCxn id="303115" idx="5"/>
          </p:cNvCxnSpPr>
          <p:nvPr/>
        </p:nvCxnSpPr>
        <p:spPr bwMode="blackWhite">
          <a:xfrm flipH="1" flipV="1">
            <a:off x="8019631" y="4693706"/>
            <a:ext cx="367133" cy="947356"/>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6" name="AutoShape 32">
            <a:extLst>
              <a:ext uri="{FF2B5EF4-FFF2-40B4-BE49-F238E27FC236}">
                <a16:creationId xmlns:a16="http://schemas.microsoft.com/office/drawing/2014/main" id="{7E30B21C-028D-4CD6-9B51-39136B19BDBB}"/>
              </a:ext>
            </a:extLst>
          </p:cNvPr>
          <p:cNvCxnSpPr>
            <a:cxnSpLocks noChangeShapeType="1"/>
            <a:stCxn id="303116" idx="0"/>
            <a:endCxn id="303129" idx="5"/>
          </p:cNvCxnSpPr>
          <p:nvPr/>
        </p:nvCxnSpPr>
        <p:spPr bwMode="blackWhite">
          <a:xfrm flipH="1" flipV="1">
            <a:off x="9289631" y="3555468"/>
            <a:ext cx="125833" cy="606044"/>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37" name="Text Box 33">
            <a:extLst>
              <a:ext uri="{FF2B5EF4-FFF2-40B4-BE49-F238E27FC236}">
                <a16:creationId xmlns:a16="http://schemas.microsoft.com/office/drawing/2014/main" id="{F3067496-8309-4FDB-AED7-00737C80EA9A}"/>
              </a:ext>
            </a:extLst>
          </p:cNvPr>
          <p:cNvSpPr txBox="1">
            <a:spLocks noChangeArrowheads="1"/>
          </p:cNvSpPr>
          <p:nvPr/>
        </p:nvSpPr>
        <p:spPr bwMode="blackWhite">
          <a:xfrm>
            <a:off x="9818688" y="4178300"/>
            <a:ext cx="5549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Join</a:t>
            </a:r>
          </a:p>
        </p:txBody>
      </p:sp>
      <p:sp>
        <p:nvSpPr>
          <p:cNvPr id="303138" name="Line 34">
            <a:extLst>
              <a:ext uri="{FF2B5EF4-FFF2-40B4-BE49-F238E27FC236}">
                <a16:creationId xmlns:a16="http://schemas.microsoft.com/office/drawing/2014/main" id="{7C3D6A57-1886-43FF-A222-6EE7666C4D64}"/>
              </a:ext>
            </a:extLst>
          </p:cNvPr>
          <p:cNvSpPr>
            <a:spLocks noChangeShapeType="1"/>
          </p:cNvSpPr>
          <p:nvPr/>
        </p:nvSpPr>
        <p:spPr bwMode="blackWhite">
          <a:xfrm flipH="1" flipV="1">
            <a:off x="9478964" y="3611563"/>
            <a:ext cx="92075" cy="3302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03139" name="Line 35">
            <a:extLst>
              <a:ext uri="{FF2B5EF4-FFF2-40B4-BE49-F238E27FC236}">
                <a16:creationId xmlns:a16="http://schemas.microsoft.com/office/drawing/2014/main" id="{0C0935B7-6A7E-4212-B60D-330A62125DF6}"/>
              </a:ext>
            </a:extLst>
          </p:cNvPr>
          <p:cNvSpPr>
            <a:spLocks noChangeShapeType="1"/>
          </p:cNvSpPr>
          <p:nvPr/>
        </p:nvSpPr>
        <p:spPr bwMode="blackWhite">
          <a:xfrm flipH="1" flipV="1">
            <a:off x="8216901" y="2706688"/>
            <a:ext cx="576263" cy="228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303140" name="AutoShape 36">
            <a:extLst>
              <a:ext uri="{FF2B5EF4-FFF2-40B4-BE49-F238E27FC236}">
                <a16:creationId xmlns:a16="http://schemas.microsoft.com/office/drawing/2014/main" id="{8138C81D-2CC1-47DD-89FE-AAD8C835057B}"/>
              </a:ext>
            </a:extLst>
          </p:cNvPr>
          <p:cNvCxnSpPr>
            <a:cxnSpLocks noChangeShapeType="1"/>
            <a:stCxn id="303118" idx="0"/>
            <a:endCxn id="303113" idx="4"/>
          </p:cNvCxnSpPr>
          <p:nvPr/>
        </p:nvCxnSpPr>
        <p:spPr bwMode="blackWhite">
          <a:xfrm flipH="1" flipV="1">
            <a:off x="6661151" y="4010939"/>
            <a:ext cx="98425" cy="1606311"/>
          </a:xfrm>
          <a:prstGeom prst="straightConnector1">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41" name="Text Box 37">
            <a:extLst>
              <a:ext uri="{FF2B5EF4-FFF2-40B4-BE49-F238E27FC236}">
                <a16:creationId xmlns:a16="http://schemas.microsoft.com/office/drawing/2014/main" id="{21E00C99-1DEA-444C-BC01-A8D51C55EBCB}"/>
              </a:ext>
            </a:extLst>
          </p:cNvPr>
          <p:cNvSpPr txBox="1">
            <a:spLocks noChangeArrowheads="1"/>
          </p:cNvSpPr>
          <p:nvPr/>
        </p:nvSpPr>
        <p:spPr bwMode="blackWhite">
          <a:xfrm>
            <a:off x="5611813" y="5907088"/>
            <a:ext cx="5549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Join</a:t>
            </a:r>
          </a:p>
        </p:txBody>
      </p:sp>
      <p:sp>
        <p:nvSpPr>
          <p:cNvPr id="303142" name="Line 38">
            <a:extLst>
              <a:ext uri="{FF2B5EF4-FFF2-40B4-BE49-F238E27FC236}">
                <a16:creationId xmlns:a16="http://schemas.microsoft.com/office/drawing/2014/main" id="{C65FCCF9-B896-4B4F-A15A-89855551E25F}"/>
              </a:ext>
            </a:extLst>
          </p:cNvPr>
          <p:cNvSpPr>
            <a:spLocks noChangeShapeType="1"/>
          </p:cNvSpPr>
          <p:nvPr/>
        </p:nvSpPr>
        <p:spPr bwMode="blackWhite">
          <a:xfrm flipH="1" flipV="1">
            <a:off x="6543675" y="4324350"/>
            <a:ext cx="46038" cy="8969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03143" name="Line 39">
            <a:extLst>
              <a:ext uri="{FF2B5EF4-FFF2-40B4-BE49-F238E27FC236}">
                <a16:creationId xmlns:a16="http://schemas.microsoft.com/office/drawing/2014/main" id="{D30B5315-087D-42CF-A565-5939E8A65A09}"/>
              </a:ext>
            </a:extLst>
          </p:cNvPr>
          <p:cNvSpPr>
            <a:spLocks noChangeShapeType="1"/>
          </p:cNvSpPr>
          <p:nvPr/>
        </p:nvSpPr>
        <p:spPr bwMode="blackWhite">
          <a:xfrm flipV="1">
            <a:off x="6827838" y="2743200"/>
            <a:ext cx="355600" cy="50323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03144" name="Oval 40">
            <a:extLst>
              <a:ext uri="{FF2B5EF4-FFF2-40B4-BE49-F238E27FC236}">
                <a16:creationId xmlns:a16="http://schemas.microsoft.com/office/drawing/2014/main" id="{D38D4536-06F2-4A68-BD7A-452941D82F0D}"/>
              </a:ext>
            </a:extLst>
          </p:cNvPr>
          <p:cNvSpPr>
            <a:spLocks noChangeArrowheads="1"/>
          </p:cNvSpPr>
          <p:nvPr/>
        </p:nvSpPr>
        <p:spPr bwMode="blackWhite">
          <a:xfrm flipH="1" flipV="1">
            <a:off x="5050975" y="2756185"/>
            <a:ext cx="180295" cy="196165"/>
          </a:xfrm>
          <a:prstGeom prst="ellipse">
            <a:avLst/>
          </a:prstGeom>
          <a:solidFill>
            <a:schemeClr val="hlink"/>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303145" name="Oval 41">
            <a:extLst>
              <a:ext uri="{FF2B5EF4-FFF2-40B4-BE49-F238E27FC236}">
                <a16:creationId xmlns:a16="http://schemas.microsoft.com/office/drawing/2014/main" id="{38EE3EDE-30B5-4F7E-99D8-CC3CE15364AD}"/>
              </a:ext>
            </a:extLst>
          </p:cNvPr>
          <p:cNvSpPr>
            <a:spLocks noChangeArrowheads="1"/>
          </p:cNvSpPr>
          <p:nvPr/>
        </p:nvSpPr>
        <p:spPr bwMode="blackWhite">
          <a:xfrm>
            <a:off x="8690657" y="2128858"/>
            <a:ext cx="161130" cy="155536"/>
          </a:xfrm>
          <a:prstGeom prst="ellipse">
            <a:avLst/>
          </a:prstGeom>
          <a:solidFill>
            <a:schemeClr val="hlink"/>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303146" name="Freeform 42">
            <a:extLst>
              <a:ext uri="{FF2B5EF4-FFF2-40B4-BE49-F238E27FC236}">
                <a16:creationId xmlns:a16="http://schemas.microsoft.com/office/drawing/2014/main" id="{8CD285EC-CCCF-40C3-890E-39CB1FC45AFB}"/>
              </a:ext>
            </a:extLst>
          </p:cNvPr>
          <p:cNvSpPr>
            <a:spLocks/>
          </p:cNvSpPr>
          <p:nvPr/>
        </p:nvSpPr>
        <p:spPr bwMode="blackWhite">
          <a:xfrm>
            <a:off x="5086771" y="3479801"/>
            <a:ext cx="1385466" cy="1877773"/>
          </a:xfrm>
          <a:custGeom>
            <a:avLst/>
            <a:gdLst>
              <a:gd name="T0" fmla="*/ 823 w 903"/>
              <a:gd name="T1" fmla="*/ 1313 h 1313"/>
              <a:gd name="T2" fmla="*/ 766 w 903"/>
              <a:gd name="T3" fmla="*/ 478 h 1313"/>
              <a:gd name="T4" fmla="*/ 0 w 903"/>
              <a:gd name="T5" fmla="*/ 0 h 1313"/>
            </a:gdLst>
            <a:ahLst/>
            <a:cxnLst>
              <a:cxn ang="0">
                <a:pos x="T0" y="T1"/>
              </a:cxn>
              <a:cxn ang="0">
                <a:pos x="T2" y="T3"/>
              </a:cxn>
              <a:cxn ang="0">
                <a:pos x="T4" y="T5"/>
              </a:cxn>
            </a:cxnLst>
            <a:rect l="0" t="0" r="r" b="b"/>
            <a:pathLst>
              <a:path w="903" h="1313">
                <a:moveTo>
                  <a:pt x="823" y="1313"/>
                </a:moveTo>
                <a:cubicBezTo>
                  <a:pt x="814" y="1174"/>
                  <a:pt x="903" y="697"/>
                  <a:pt x="766" y="478"/>
                </a:cubicBezTo>
                <a:cubicBezTo>
                  <a:pt x="629" y="259"/>
                  <a:pt x="160" y="100"/>
                  <a:pt x="0" y="0"/>
                </a:cubicBezTo>
              </a:path>
            </a:pathLst>
          </a:custGeom>
          <a:noFill/>
          <a:ln w="381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303147" name="Freeform 43">
            <a:extLst>
              <a:ext uri="{FF2B5EF4-FFF2-40B4-BE49-F238E27FC236}">
                <a16:creationId xmlns:a16="http://schemas.microsoft.com/office/drawing/2014/main" id="{E02E0B9E-4A2E-41F9-A47B-7D88A90D2EEE}"/>
              </a:ext>
            </a:extLst>
          </p:cNvPr>
          <p:cNvSpPr>
            <a:spLocks/>
          </p:cNvSpPr>
          <p:nvPr/>
        </p:nvSpPr>
        <p:spPr bwMode="blackWhite">
          <a:xfrm>
            <a:off x="7065963" y="3893622"/>
            <a:ext cx="1892300" cy="369332"/>
          </a:xfrm>
          <a:custGeom>
            <a:avLst/>
            <a:gdLst>
              <a:gd name="T0" fmla="*/ 1192 w 1192"/>
              <a:gd name="T1" fmla="*/ 208 h 208"/>
              <a:gd name="T2" fmla="*/ 587 w 1192"/>
              <a:gd name="T3" fmla="*/ 173 h 208"/>
              <a:gd name="T4" fmla="*/ 0 w 1192"/>
              <a:gd name="T5" fmla="*/ 0 h 208"/>
            </a:gdLst>
            <a:ahLst/>
            <a:cxnLst>
              <a:cxn ang="0">
                <a:pos x="T0" y="T1"/>
              </a:cxn>
              <a:cxn ang="0">
                <a:pos x="T2" y="T3"/>
              </a:cxn>
              <a:cxn ang="0">
                <a:pos x="T4" y="T5"/>
              </a:cxn>
            </a:cxnLst>
            <a:rect l="0" t="0" r="r" b="b"/>
            <a:pathLst>
              <a:path w="1192" h="208">
                <a:moveTo>
                  <a:pt x="1192" y="208"/>
                </a:moveTo>
                <a:cubicBezTo>
                  <a:pt x="989" y="208"/>
                  <a:pt x="786" y="208"/>
                  <a:pt x="587" y="173"/>
                </a:cubicBezTo>
                <a:cubicBezTo>
                  <a:pt x="388" y="138"/>
                  <a:pt x="98" y="29"/>
                  <a:pt x="0" y="0"/>
                </a:cubicBezTo>
              </a:path>
            </a:pathLst>
          </a:custGeom>
          <a:noFill/>
          <a:ln w="381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03148" name="Oval 44">
            <a:extLst>
              <a:ext uri="{FF2B5EF4-FFF2-40B4-BE49-F238E27FC236}">
                <a16:creationId xmlns:a16="http://schemas.microsoft.com/office/drawing/2014/main" id="{25957BA0-E99C-4787-B9A5-7F0318E67A3A}"/>
              </a:ext>
            </a:extLst>
          </p:cNvPr>
          <p:cNvSpPr>
            <a:spLocks noChangeArrowheads="1"/>
          </p:cNvSpPr>
          <p:nvPr/>
        </p:nvSpPr>
        <p:spPr bwMode="blackWhite">
          <a:xfrm>
            <a:off x="7561478" y="2429638"/>
            <a:ext cx="159341" cy="161500"/>
          </a:xfrm>
          <a:prstGeom prst="ellipse">
            <a:avLst/>
          </a:prstGeom>
          <a:solidFill>
            <a:schemeClr val="hlink"/>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303149" name="Oval 45">
            <a:extLst>
              <a:ext uri="{FF2B5EF4-FFF2-40B4-BE49-F238E27FC236}">
                <a16:creationId xmlns:a16="http://schemas.microsoft.com/office/drawing/2014/main" id="{F321DC2F-5B5F-4CD2-976E-0A33323B324C}"/>
              </a:ext>
            </a:extLst>
          </p:cNvPr>
          <p:cNvSpPr>
            <a:spLocks noChangeArrowheads="1"/>
          </p:cNvSpPr>
          <p:nvPr/>
        </p:nvSpPr>
        <p:spPr bwMode="blackWhite">
          <a:xfrm>
            <a:off x="5183781" y="3087456"/>
            <a:ext cx="186801" cy="176394"/>
          </a:xfrm>
          <a:prstGeom prst="ellipse">
            <a:avLst/>
          </a:prstGeom>
          <a:solidFill>
            <a:schemeClr val="hlink"/>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303150" name="Oval 46">
            <a:extLst>
              <a:ext uri="{FF2B5EF4-FFF2-40B4-BE49-F238E27FC236}">
                <a16:creationId xmlns:a16="http://schemas.microsoft.com/office/drawing/2014/main" id="{1E5963F9-DCEA-441F-A87D-326B3E42067F}"/>
              </a:ext>
            </a:extLst>
          </p:cNvPr>
          <p:cNvSpPr>
            <a:spLocks noChangeArrowheads="1"/>
          </p:cNvSpPr>
          <p:nvPr/>
        </p:nvSpPr>
        <p:spPr bwMode="blackWhite">
          <a:xfrm>
            <a:off x="5267528" y="2917111"/>
            <a:ext cx="186801" cy="170345"/>
          </a:xfrm>
          <a:prstGeom prst="ellipse">
            <a:avLst/>
          </a:prstGeom>
          <a:solidFill>
            <a:schemeClr val="hlink"/>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303151" name="Line 47">
            <a:extLst>
              <a:ext uri="{FF2B5EF4-FFF2-40B4-BE49-F238E27FC236}">
                <a16:creationId xmlns:a16="http://schemas.microsoft.com/office/drawing/2014/main" id="{6A42D88B-944B-4ED5-ACE5-374EFFEBB72F}"/>
              </a:ext>
            </a:extLst>
          </p:cNvPr>
          <p:cNvSpPr>
            <a:spLocks noChangeShapeType="1"/>
          </p:cNvSpPr>
          <p:nvPr/>
        </p:nvSpPr>
        <p:spPr bwMode="blackWhite">
          <a:xfrm flipH="1">
            <a:off x="8299450" y="2295525"/>
            <a:ext cx="393700" cy="63500"/>
          </a:xfrm>
          <a:prstGeom prst="line">
            <a:avLst/>
          </a:prstGeom>
          <a:noFill/>
          <a:ln w="38100">
            <a:solidFill>
              <a:srgbClr val="FFC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3137">
                                            <p:txEl>
                                              <p:pRg st="0" end="0"/>
                                            </p:txEl>
                                          </p:spTgt>
                                        </p:tgtEl>
                                        <p:attrNameLst>
                                          <p:attrName>style.visibility</p:attrName>
                                        </p:attrNameLst>
                                      </p:cBhvr>
                                      <p:to>
                                        <p:strVal val="visible"/>
                                      </p:to>
                                    </p:set>
                                    <p:animEffect transition="in" filter="fade">
                                      <p:cBhvr>
                                        <p:cTn id="7" dur="2000"/>
                                        <p:tgtEl>
                                          <p:spTgt spid="303137">
                                            <p:txEl>
                                              <p:pRg st="0" end="0"/>
                                            </p:txEl>
                                          </p:spTgt>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303138"/>
                                        </p:tgtEl>
                                        <p:attrNameLst>
                                          <p:attrName>style.visibility</p:attrName>
                                        </p:attrNameLst>
                                      </p:cBhvr>
                                      <p:to>
                                        <p:strVal val="visible"/>
                                      </p:to>
                                    </p:set>
                                    <p:animEffect transition="in" filter="fade">
                                      <p:cBhvr>
                                        <p:cTn id="11" dur="2000"/>
                                        <p:tgtEl>
                                          <p:spTgt spid="303138"/>
                                        </p:tgtEl>
                                      </p:cBhvr>
                                    </p:animEffect>
                                  </p:childTnLst>
                                </p:cTn>
                              </p:par>
                            </p:childTnLst>
                          </p:cTn>
                        </p:par>
                        <p:par>
                          <p:cTn id="12" fill="hold" nodeType="afterGroup">
                            <p:stCondLst>
                              <p:cond delay="4000"/>
                            </p:stCondLst>
                            <p:childTnLst>
                              <p:par>
                                <p:cTn id="13" presetID="7" presetClass="emph" presetSubtype="2" fill="hold" nodeType="afterEffect">
                                  <p:stCondLst>
                                    <p:cond delay="0"/>
                                  </p:stCondLst>
                                  <p:childTnLst>
                                    <p:animClr clrSpc="rgb" dir="cw">
                                      <p:cBhvr>
                                        <p:cTn id="14" dur="2000" fill="hold"/>
                                        <p:tgtEl>
                                          <p:spTgt spid="303136"/>
                                        </p:tgtEl>
                                        <p:attrNameLst>
                                          <p:attrName>stroke.color</p:attrName>
                                        </p:attrNameLst>
                                      </p:cBhvr>
                                      <p:to>
                                        <a:schemeClr val="tx1"/>
                                      </p:to>
                                    </p:animClr>
                                    <p:set>
                                      <p:cBhvr>
                                        <p:cTn id="15" dur="2000" fill="hold"/>
                                        <p:tgtEl>
                                          <p:spTgt spid="303136"/>
                                        </p:tgtEl>
                                        <p:attrNameLst>
                                          <p:attrName>stroke.on</p:attrName>
                                        </p:attrNameLst>
                                      </p:cBhvr>
                                      <p:to>
                                        <p:strVal val="true"/>
                                      </p:to>
                                    </p:set>
                                  </p:childTnLst>
                                </p:cTn>
                              </p:par>
                            </p:childTnLst>
                          </p:cTn>
                        </p:par>
                        <p:par>
                          <p:cTn id="16" fill="hold" nodeType="afterGroup">
                            <p:stCondLst>
                              <p:cond delay="6000"/>
                            </p:stCondLst>
                            <p:childTnLst>
                              <p:par>
                                <p:cTn id="17" presetID="10" presetClass="exit" presetSubtype="0" fill="hold" nodeType="afterEffect">
                                  <p:stCondLst>
                                    <p:cond delay="0"/>
                                  </p:stCondLst>
                                  <p:childTnLst>
                                    <p:animEffect transition="out" filter="fade">
                                      <p:cBhvr>
                                        <p:cTn id="18" dur="2000"/>
                                        <p:tgtEl>
                                          <p:spTgt spid="303138"/>
                                        </p:tgtEl>
                                      </p:cBhvr>
                                    </p:animEffect>
                                    <p:set>
                                      <p:cBhvr>
                                        <p:cTn id="19" dur="1" fill="hold">
                                          <p:stCondLst>
                                            <p:cond delay="1999"/>
                                          </p:stCondLst>
                                        </p:cTn>
                                        <p:tgtEl>
                                          <p:spTgt spid="303138"/>
                                        </p:tgtEl>
                                        <p:attrNameLst>
                                          <p:attrName>style.visibility</p:attrName>
                                        </p:attrNameLst>
                                      </p:cBhvr>
                                      <p:to>
                                        <p:strVal val="hidden"/>
                                      </p:to>
                                    </p:set>
                                  </p:childTnLst>
                                </p:cTn>
                              </p:par>
                            </p:childTnLst>
                          </p:cTn>
                        </p:par>
                        <p:par>
                          <p:cTn id="20" fill="hold" nodeType="afterGroup">
                            <p:stCondLst>
                              <p:cond delay="8000"/>
                            </p:stCondLst>
                            <p:childTnLst>
                              <p:par>
                                <p:cTn id="21" presetID="10" presetClass="entr" presetSubtype="0" fill="hold" nodeType="afterEffect">
                                  <p:stCondLst>
                                    <p:cond delay="0"/>
                                  </p:stCondLst>
                                  <p:childTnLst>
                                    <p:set>
                                      <p:cBhvr>
                                        <p:cTn id="22" dur="1" fill="hold">
                                          <p:stCondLst>
                                            <p:cond delay="0"/>
                                          </p:stCondLst>
                                        </p:cTn>
                                        <p:tgtEl>
                                          <p:spTgt spid="303139"/>
                                        </p:tgtEl>
                                        <p:attrNameLst>
                                          <p:attrName>style.visibility</p:attrName>
                                        </p:attrNameLst>
                                      </p:cBhvr>
                                      <p:to>
                                        <p:strVal val="visible"/>
                                      </p:to>
                                    </p:set>
                                    <p:animEffect transition="in" filter="fade">
                                      <p:cBhvr>
                                        <p:cTn id="23" dur="2000"/>
                                        <p:tgtEl>
                                          <p:spTgt spid="303139"/>
                                        </p:tgtEl>
                                      </p:cBhvr>
                                    </p:animEffect>
                                  </p:childTnLst>
                                </p:cTn>
                              </p:par>
                            </p:childTnLst>
                          </p:cTn>
                        </p:par>
                        <p:par>
                          <p:cTn id="24" fill="hold" nodeType="afterGroup">
                            <p:stCondLst>
                              <p:cond delay="10000"/>
                            </p:stCondLst>
                            <p:childTnLst>
                              <p:par>
                                <p:cTn id="25" presetID="7" presetClass="emph" presetSubtype="2" fill="hold" nodeType="afterEffect">
                                  <p:stCondLst>
                                    <p:cond delay="0"/>
                                  </p:stCondLst>
                                  <p:childTnLst>
                                    <p:animClr clrSpc="rgb" dir="cw">
                                      <p:cBhvr>
                                        <p:cTn id="26" dur="2000" fill="hold"/>
                                        <p:tgtEl>
                                          <p:spTgt spid="303130"/>
                                        </p:tgtEl>
                                        <p:attrNameLst>
                                          <p:attrName>stroke.color</p:attrName>
                                        </p:attrNameLst>
                                      </p:cBhvr>
                                      <p:to>
                                        <a:schemeClr val="tx1"/>
                                      </p:to>
                                    </p:animClr>
                                    <p:set>
                                      <p:cBhvr>
                                        <p:cTn id="27" dur="2000" fill="hold"/>
                                        <p:tgtEl>
                                          <p:spTgt spid="303130"/>
                                        </p:tgtEl>
                                        <p:attrNameLst>
                                          <p:attrName>stroke.on</p:attrName>
                                        </p:attrNameLst>
                                      </p:cBhvr>
                                      <p:to>
                                        <p:strVal val="true"/>
                                      </p:to>
                                    </p:set>
                                  </p:childTnLst>
                                </p:cTn>
                              </p:par>
                            </p:childTnLst>
                          </p:cTn>
                        </p:par>
                        <p:par>
                          <p:cTn id="28" fill="hold" nodeType="afterGroup">
                            <p:stCondLst>
                              <p:cond delay="12000"/>
                            </p:stCondLst>
                            <p:childTnLst>
                              <p:par>
                                <p:cTn id="29" presetID="10" presetClass="exit" presetSubtype="0" fill="hold" nodeType="afterEffect">
                                  <p:stCondLst>
                                    <p:cond delay="0"/>
                                  </p:stCondLst>
                                  <p:childTnLst>
                                    <p:animEffect transition="out" filter="fade">
                                      <p:cBhvr>
                                        <p:cTn id="30" dur="2000"/>
                                        <p:tgtEl>
                                          <p:spTgt spid="303139"/>
                                        </p:tgtEl>
                                      </p:cBhvr>
                                    </p:animEffect>
                                    <p:set>
                                      <p:cBhvr>
                                        <p:cTn id="31" dur="1" fill="hold">
                                          <p:stCondLst>
                                            <p:cond delay="1999"/>
                                          </p:stCondLst>
                                        </p:cTn>
                                        <p:tgtEl>
                                          <p:spTgt spid="303139"/>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303141">
                                            <p:txEl>
                                              <p:pRg st="0" end="0"/>
                                            </p:txEl>
                                          </p:spTgt>
                                        </p:tgtEl>
                                        <p:attrNameLst>
                                          <p:attrName>style.visibility</p:attrName>
                                        </p:attrNameLst>
                                      </p:cBhvr>
                                      <p:to>
                                        <p:strVal val="visible"/>
                                      </p:to>
                                    </p:set>
                                    <p:animEffect transition="in" filter="fade">
                                      <p:cBhvr>
                                        <p:cTn id="36" dur="2000"/>
                                        <p:tgtEl>
                                          <p:spTgt spid="303141">
                                            <p:txEl>
                                              <p:pRg st="0" end="0"/>
                                            </p:txEl>
                                          </p:spTgt>
                                        </p:tgtEl>
                                      </p:cBhvr>
                                    </p:animEffect>
                                  </p:childTnLst>
                                </p:cTn>
                              </p:par>
                            </p:childTnLst>
                          </p:cTn>
                        </p:par>
                        <p:par>
                          <p:cTn id="37" fill="hold" nodeType="afterGroup">
                            <p:stCondLst>
                              <p:cond delay="2000"/>
                            </p:stCondLst>
                            <p:childTnLst>
                              <p:par>
                                <p:cTn id="38" presetID="10" presetClass="entr" presetSubtype="0" fill="hold" nodeType="afterEffect">
                                  <p:stCondLst>
                                    <p:cond delay="0"/>
                                  </p:stCondLst>
                                  <p:childTnLst>
                                    <p:set>
                                      <p:cBhvr>
                                        <p:cTn id="39" dur="1" fill="hold">
                                          <p:stCondLst>
                                            <p:cond delay="0"/>
                                          </p:stCondLst>
                                        </p:cTn>
                                        <p:tgtEl>
                                          <p:spTgt spid="303142"/>
                                        </p:tgtEl>
                                        <p:attrNameLst>
                                          <p:attrName>style.visibility</p:attrName>
                                        </p:attrNameLst>
                                      </p:cBhvr>
                                      <p:to>
                                        <p:strVal val="visible"/>
                                      </p:to>
                                    </p:set>
                                    <p:animEffect transition="in" filter="fade">
                                      <p:cBhvr>
                                        <p:cTn id="40" dur="2000"/>
                                        <p:tgtEl>
                                          <p:spTgt spid="303142"/>
                                        </p:tgtEl>
                                      </p:cBhvr>
                                    </p:animEffect>
                                  </p:childTnLst>
                                </p:cTn>
                              </p:par>
                            </p:childTnLst>
                          </p:cTn>
                        </p:par>
                        <p:par>
                          <p:cTn id="41" fill="hold" nodeType="afterGroup">
                            <p:stCondLst>
                              <p:cond delay="4000"/>
                            </p:stCondLst>
                            <p:childTnLst>
                              <p:par>
                                <p:cTn id="42" presetID="7" presetClass="emph" presetSubtype="2" fill="hold" nodeType="afterEffect">
                                  <p:stCondLst>
                                    <p:cond delay="0"/>
                                  </p:stCondLst>
                                  <p:childTnLst>
                                    <p:animClr clrSpc="rgb" dir="cw">
                                      <p:cBhvr>
                                        <p:cTn id="43" dur="2000" fill="hold"/>
                                        <p:tgtEl>
                                          <p:spTgt spid="303140"/>
                                        </p:tgtEl>
                                        <p:attrNameLst>
                                          <p:attrName>stroke.color</p:attrName>
                                        </p:attrNameLst>
                                      </p:cBhvr>
                                      <p:to>
                                        <a:schemeClr val="tx1"/>
                                      </p:to>
                                    </p:animClr>
                                    <p:set>
                                      <p:cBhvr>
                                        <p:cTn id="44" dur="2000" fill="hold"/>
                                        <p:tgtEl>
                                          <p:spTgt spid="303140"/>
                                        </p:tgtEl>
                                        <p:attrNameLst>
                                          <p:attrName>stroke.on</p:attrName>
                                        </p:attrNameLst>
                                      </p:cBhvr>
                                      <p:to>
                                        <p:strVal val="true"/>
                                      </p:to>
                                    </p:set>
                                  </p:childTnLst>
                                </p:cTn>
                              </p:par>
                            </p:childTnLst>
                          </p:cTn>
                        </p:par>
                        <p:par>
                          <p:cTn id="45" fill="hold" nodeType="afterGroup">
                            <p:stCondLst>
                              <p:cond delay="6000"/>
                            </p:stCondLst>
                            <p:childTnLst>
                              <p:par>
                                <p:cTn id="46" presetID="10" presetClass="exit" presetSubtype="0" fill="hold" nodeType="afterEffect">
                                  <p:stCondLst>
                                    <p:cond delay="0"/>
                                  </p:stCondLst>
                                  <p:childTnLst>
                                    <p:animEffect transition="out" filter="fade">
                                      <p:cBhvr>
                                        <p:cTn id="47" dur="2000"/>
                                        <p:tgtEl>
                                          <p:spTgt spid="303142"/>
                                        </p:tgtEl>
                                      </p:cBhvr>
                                    </p:animEffect>
                                    <p:set>
                                      <p:cBhvr>
                                        <p:cTn id="48" dur="1" fill="hold">
                                          <p:stCondLst>
                                            <p:cond delay="1999"/>
                                          </p:stCondLst>
                                        </p:cTn>
                                        <p:tgtEl>
                                          <p:spTgt spid="303142"/>
                                        </p:tgtEl>
                                        <p:attrNameLst>
                                          <p:attrName>style.visibility</p:attrName>
                                        </p:attrNameLst>
                                      </p:cBhvr>
                                      <p:to>
                                        <p:strVal val="hidden"/>
                                      </p:to>
                                    </p:set>
                                  </p:childTnLst>
                                </p:cTn>
                              </p:par>
                            </p:childTnLst>
                          </p:cTn>
                        </p:par>
                        <p:par>
                          <p:cTn id="49" fill="hold" nodeType="afterGroup">
                            <p:stCondLst>
                              <p:cond delay="8000"/>
                            </p:stCondLst>
                            <p:childTnLst>
                              <p:par>
                                <p:cTn id="50" presetID="10" presetClass="entr" presetSubtype="0" fill="hold" nodeType="afterEffect">
                                  <p:stCondLst>
                                    <p:cond delay="0"/>
                                  </p:stCondLst>
                                  <p:childTnLst>
                                    <p:set>
                                      <p:cBhvr>
                                        <p:cTn id="51" dur="1" fill="hold">
                                          <p:stCondLst>
                                            <p:cond delay="0"/>
                                          </p:stCondLst>
                                        </p:cTn>
                                        <p:tgtEl>
                                          <p:spTgt spid="303143"/>
                                        </p:tgtEl>
                                        <p:attrNameLst>
                                          <p:attrName>style.visibility</p:attrName>
                                        </p:attrNameLst>
                                      </p:cBhvr>
                                      <p:to>
                                        <p:strVal val="visible"/>
                                      </p:to>
                                    </p:set>
                                    <p:animEffect transition="in" filter="fade">
                                      <p:cBhvr>
                                        <p:cTn id="52" dur="2000"/>
                                        <p:tgtEl>
                                          <p:spTgt spid="303143"/>
                                        </p:tgtEl>
                                      </p:cBhvr>
                                    </p:animEffect>
                                  </p:childTnLst>
                                </p:cTn>
                              </p:par>
                            </p:childTnLst>
                          </p:cTn>
                        </p:par>
                        <p:par>
                          <p:cTn id="53" fill="hold" nodeType="afterGroup">
                            <p:stCondLst>
                              <p:cond delay="10000"/>
                            </p:stCondLst>
                            <p:childTnLst>
                              <p:par>
                                <p:cTn id="54" presetID="7" presetClass="emph" presetSubtype="2" fill="hold" nodeType="afterEffect">
                                  <p:stCondLst>
                                    <p:cond delay="0"/>
                                  </p:stCondLst>
                                  <p:childTnLst>
                                    <p:animClr clrSpc="rgb" dir="cw">
                                      <p:cBhvr>
                                        <p:cTn id="55" dur="2000" fill="hold"/>
                                        <p:tgtEl>
                                          <p:spTgt spid="303124"/>
                                        </p:tgtEl>
                                        <p:attrNameLst>
                                          <p:attrName>stroke.color</p:attrName>
                                        </p:attrNameLst>
                                      </p:cBhvr>
                                      <p:to>
                                        <a:schemeClr val="tx1"/>
                                      </p:to>
                                    </p:animClr>
                                    <p:set>
                                      <p:cBhvr>
                                        <p:cTn id="56" dur="2000" fill="hold"/>
                                        <p:tgtEl>
                                          <p:spTgt spid="303124"/>
                                        </p:tgtEl>
                                        <p:attrNameLst>
                                          <p:attrName>stroke.on</p:attrName>
                                        </p:attrNameLst>
                                      </p:cBhvr>
                                      <p:to>
                                        <p:strVal val="true"/>
                                      </p:to>
                                    </p:set>
                                  </p:childTnLst>
                                </p:cTn>
                              </p:par>
                            </p:childTnLst>
                          </p:cTn>
                        </p:par>
                        <p:par>
                          <p:cTn id="57" fill="hold" nodeType="afterGroup">
                            <p:stCondLst>
                              <p:cond delay="12000"/>
                            </p:stCondLst>
                            <p:childTnLst>
                              <p:par>
                                <p:cTn id="58" presetID="10" presetClass="exit" presetSubtype="0" fill="hold" nodeType="afterEffect">
                                  <p:stCondLst>
                                    <p:cond delay="0"/>
                                  </p:stCondLst>
                                  <p:childTnLst>
                                    <p:animEffect transition="out" filter="fade">
                                      <p:cBhvr>
                                        <p:cTn id="59" dur="2000"/>
                                        <p:tgtEl>
                                          <p:spTgt spid="303143"/>
                                        </p:tgtEl>
                                      </p:cBhvr>
                                    </p:animEffect>
                                    <p:set>
                                      <p:cBhvr>
                                        <p:cTn id="60" dur="1" fill="hold">
                                          <p:stCondLst>
                                            <p:cond delay="1999"/>
                                          </p:stCondLst>
                                        </p:cTn>
                                        <p:tgtEl>
                                          <p:spTgt spid="303143"/>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nodeType="clickEffect">
                                  <p:stCondLst>
                                    <p:cond delay="0"/>
                                  </p:stCondLst>
                                  <p:childTnLst>
                                    <p:set>
                                      <p:cBhvr>
                                        <p:cTn id="64" dur="1" fill="hold">
                                          <p:stCondLst>
                                            <p:cond delay="0"/>
                                          </p:stCondLst>
                                        </p:cTn>
                                        <p:tgtEl>
                                          <p:spTgt spid="303144"/>
                                        </p:tgtEl>
                                        <p:attrNameLst>
                                          <p:attrName>style.visibility</p:attrName>
                                        </p:attrNameLst>
                                      </p:cBhvr>
                                      <p:to>
                                        <p:strVal val="visible"/>
                                      </p:to>
                                    </p:set>
                                    <p:animEffect transition="in" filter="fade">
                                      <p:cBhvr>
                                        <p:cTn id="65" dur="2000"/>
                                        <p:tgtEl>
                                          <p:spTgt spid="303144"/>
                                        </p:tgtEl>
                                      </p:cBhvr>
                                    </p:animEffect>
                                  </p:childTnLst>
                                </p:cTn>
                              </p:par>
                            </p:childTnLst>
                          </p:cTn>
                        </p:par>
                        <p:par>
                          <p:cTn id="66" fill="hold" nodeType="afterGroup">
                            <p:stCondLst>
                              <p:cond delay="2000"/>
                            </p:stCondLst>
                            <p:childTnLst>
                              <p:par>
                                <p:cTn id="67" presetID="0" presetClass="path" presetSubtype="0" accel="50000" decel="50000" fill="hold" nodeType="afterEffect">
                                  <p:stCondLst>
                                    <p:cond delay="0"/>
                                  </p:stCondLst>
                                  <p:childTnLst>
                                    <p:animMotion origin="layout" path="M -1.66667E-6 -7.40741E-7 C 0.03351 -0.05116 0.06701 -0.10209 0.0901 -0.12523 C 0.11319 -0.14838 0.10816 -0.14838 0.13906 -0.13866 C 0.16996 -0.12894 0.2533 -0.07871 0.27604 -0.06667 " pathEditMode="relative" ptsTypes="aaaA">
                                      <p:cBhvr>
                                        <p:cTn id="68" dur="5000" fill="hold"/>
                                        <p:tgtEl>
                                          <p:spTgt spid="303144"/>
                                        </p:tgtEl>
                                        <p:attrNameLst>
                                          <p:attrName>ppt_x</p:attrName>
                                          <p:attrName>ppt_y</p:attrName>
                                        </p:attrNameLst>
                                      </p:cBhvr>
                                    </p:animMotion>
                                  </p:childTnLst>
                                </p:cTn>
                              </p:par>
                            </p:childTnLst>
                          </p:cTn>
                        </p:par>
                        <p:par>
                          <p:cTn id="69" fill="hold" nodeType="afterGroup">
                            <p:stCondLst>
                              <p:cond delay="7000"/>
                            </p:stCondLst>
                            <p:childTnLst>
                              <p:par>
                                <p:cTn id="70" presetID="10" presetClass="entr" presetSubtype="0" fill="hold" nodeType="afterEffect">
                                  <p:stCondLst>
                                    <p:cond delay="0"/>
                                  </p:stCondLst>
                                  <p:childTnLst>
                                    <p:set>
                                      <p:cBhvr>
                                        <p:cTn id="71" dur="1" fill="hold">
                                          <p:stCondLst>
                                            <p:cond delay="0"/>
                                          </p:stCondLst>
                                        </p:cTn>
                                        <p:tgtEl>
                                          <p:spTgt spid="303148"/>
                                        </p:tgtEl>
                                        <p:attrNameLst>
                                          <p:attrName>style.visibility</p:attrName>
                                        </p:attrNameLst>
                                      </p:cBhvr>
                                      <p:to>
                                        <p:strVal val="visible"/>
                                      </p:to>
                                    </p:set>
                                    <p:animEffect transition="in" filter="fade">
                                      <p:cBhvr>
                                        <p:cTn id="72" dur="2000"/>
                                        <p:tgtEl>
                                          <p:spTgt spid="303148"/>
                                        </p:tgtEl>
                                      </p:cBhvr>
                                    </p:animEffect>
                                  </p:childTnLst>
                                </p:cTn>
                              </p:par>
                            </p:childTnLst>
                          </p:cTn>
                        </p:par>
                        <p:par>
                          <p:cTn id="73" fill="hold" nodeType="afterGroup">
                            <p:stCondLst>
                              <p:cond delay="9000"/>
                            </p:stCondLst>
                            <p:childTnLst>
                              <p:par>
                                <p:cTn id="74" presetID="0" presetClass="path" presetSubtype="0" accel="50000" decel="50000" fill="hold" nodeType="afterEffect">
                                  <p:stCondLst>
                                    <p:cond delay="0"/>
                                  </p:stCondLst>
                                  <p:childTnLst>
                                    <p:animMotion origin="layout" path="M -2.22222E-6 7.40741E-7 C 0.00573 0.0118 0.01146 0.02384 0.03386 0.04004 C 0.05625 0.05625 0.1125 0.07824 0.1349 0.09722 C 0.1573 0.1162 0.15903 0.13171 0.16789 0.15463 C 0.17674 0.17754 0.1823 0.20601 0.18785 0.23472 " pathEditMode="relative" ptsTypes="aaaaA">
                                      <p:cBhvr>
                                        <p:cTn id="75" dur="5000" fill="hold"/>
                                        <p:tgtEl>
                                          <p:spTgt spid="303148"/>
                                        </p:tgtEl>
                                        <p:attrNameLst>
                                          <p:attrName>ppt_x</p:attrName>
                                          <p:attrName>ppt_y</p:attrName>
                                        </p:attrNameLst>
                                      </p:cBhvr>
                                    </p:animMotion>
                                  </p:childTnLst>
                                </p:cTn>
                              </p:par>
                              <p:par>
                                <p:cTn id="76" presetID="0" presetClass="path" presetSubtype="0" accel="50000" decel="50000" fill="hold" nodeType="withEffect">
                                  <p:stCondLst>
                                    <p:cond delay="0"/>
                                  </p:stCondLst>
                                  <p:childTnLst>
                                    <p:animMotion origin="layout" path="M 0.27604 -0.06667 C 0.27726 -0.06505 0.27865 -0.0632 0.275 -0.05741 C 0.27136 -0.05163 0.26945 -0.06019 0.25399 -0.03195 C 0.23854 -0.00371 0.19549 0.07985 0.18195 0.11203 C 0.1684 0.14421 0.1724 0.11573 0.17292 0.16134 C 0.17344 0.20694 0.17917 0.29606 0.1849 0.38541 " pathEditMode="relative" ptsTypes="aaaaaA">
                                      <p:cBhvr>
                                        <p:cTn id="77" dur="5000" fill="hold"/>
                                        <p:tgtEl>
                                          <p:spTgt spid="303144"/>
                                        </p:tgtEl>
                                        <p:attrNameLst>
                                          <p:attrName>ppt_x</p:attrName>
                                          <p:attrName>ppt_y</p:attrName>
                                        </p:attrNameLst>
                                      </p:cBhvr>
                                    </p:animMotion>
                                  </p:childTnLst>
                                </p:cTn>
                              </p:par>
                            </p:childTnLst>
                          </p:cTn>
                        </p:par>
                        <p:par>
                          <p:cTn id="78" fill="hold" nodeType="afterGroup">
                            <p:stCondLst>
                              <p:cond delay="14000"/>
                            </p:stCondLst>
                            <p:childTnLst>
                              <p:par>
                                <p:cTn id="79" presetID="10" presetClass="exit" presetSubtype="0" fill="hold" nodeType="afterEffect">
                                  <p:stCondLst>
                                    <p:cond delay="0"/>
                                  </p:stCondLst>
                                  <p:childTnLst>
                                    <p:animEffect transition="out" filter="fade">
                                      <p:cBhvr>
                                        <p:cTn id="80" dur="2000"/>
                                        <p:tgtEl>
                                          <p:spTgt spid="303148"/>
                                        </p:tgtEl>
                                      </p:cBhvr>
                                    </p:animEffect>
                                    <p:set>
                                      <p:cBhvr>
                                        <p:cTn id="81" dur="1" fill="hold">
                                          <p:stCondLst>
                                            <p:cond delay="1999"/>
                                          </p:stCondLst>
                                        </p:cTn>
                                        <p:tgtEl>
                                          <p:spTgt spid="303148"/>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303144"/>
                                        </p:tgtEl>
                                      </p:cBhvr>
                                    </p:animEffect>
                                    <p:set>
                                      <p:cBhvr>
                                        <p:cTn id="84" dur="1" fill="hold">
                                          <p:stCondLst>
                                            <p:cond delay="1999"/>
                                          </p:stCondLst>
                                        </p:cTn>
                                        <p:tgtEl>
                                          <p:spTgt spid="303144"/>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ntr" presetSubtype="0" fill="hold" nodeType="clickEffect">
                                  <p:stCondLst>
                                    <p:cond delay="0"/>
                                  </p:stCondLst>
                                  <p:childTnLst>
                                    <p:set>
                                      <p:cBhvr>
                                        <p:cTn id="88" dur="1" fill="hold">
                                          <p:stCondLst>
                                            <p:cond delay="0"/>
                                          </p:stCondLst>
                                        </p:cTn>
                                        <p:tgtEl>
                                          <p:spTgt spid="303146"/>
                                        </p:tgtEl>
                                        <p:attrNameLst>
                                          <p:attrName>style.visibility</p:attrName>
                                        </p:attrNameLst>
                                      </p:cBhvr>
                                      <p:to>
                                        <p:strVal val="visible"/>
                                      </p:to>
                                    </p:set>
                                    <p:animEffect transition="in" filter="fade">
                                      <p:cBhvr>
                                        <p:cTn id="89" dur="2000"/>
                                        <p:tgtEl>
                                          <p:spTgt spid="303146"/>
                                        </p:tgtEl>
                                      </p:cBhvr>
                                    </p:animEffect>
                                  </p:childTnLst>
                                </p:cTn>
                              </p:par>
                            </p:childTnLst>
                          </p:cTn>
                        </p:par>
                        <p:par>
                          <p:cTn id="90" fill="hold" nodeType="afterGroup">
                            <p:stCondLst>
                              <p:cond delay="2000"/>
                            </p:stCondLst>
                            <p:childTnLst>
                              <p:par>
                                <p:cTn id="91" presetID="7" presetClass="emph" presetSubtype="2" fill="hold" nodeType="afterEffect">
                                  <p:stCondLst>
                                    <p:cond delay="0"/>
                                  </p:stCondLst>
                                  <p:childTnLst>
                                    <p:animClr clrSpc="rgb" dir="cw">
                                      <p:cBhvr>
                                        <p:cTn id="92" dur="2000" fill="hold"/>
                                        <p:tgtEl>
                                          <p:spTgt spid="303119"/>
                                        </p:tgtEl>
                                        <p:attrNameLst>
                                          <p:attrName>stroke.color</p:attrName>
                                        </p:attrNameLst>
                                      </p:cBhvr>
                                      <p:to>
                                        <a:schemeClr val="tx1"/>
                                      </p:to>
                                    </p:animClr>
                                    <p:set>
                                      <p:cBhvr>
                                        <p:cTn id="93" dur="2000" fill="hold"/>
                                        <p:tgtEl>
                                          <p:spTgt spid="303119"/>
                                        </p:tgtEl>
                                        <p:attrNameLst>
                                          <p:attrName>stroke.on</p:attrName>
                                        </p:attrNameLst>
                                      </p:cBhvr>
                                      <p:to>
                                        <p:strVal val="tru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xit" presetSubtype="0" fill="hold" nodeType="clickEffect">
                                  <p:stCondLst>
                                    <p:cond delay="0"/>
                                  </p:stCondLst>
                                  <p:childTnLst>
                                    <p:animEffect transition="out" filter="fade">
                                      <p:cBhvr>
                                        <p:cTn id="97" dur="2000"/>
                                        <p:tgtEl>
                                          <p:spTgt spid="303146"/>
                                        </p:tgtEl>
                                      </p:cBhvr>
                                    </p:animEffect>
                                    <p:set>
                                      <p:cBhvr>
                                        <p:cTn id="98" dur="1" fill="hold">
                                          <p:stCondLst>
                                            <p:cond delay="1999"/>
                                          </p:stCondLst>
                                        </p:cTn>
                                        <p:tgtEl>
                                          <p:spTgt spid="303146"/>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ntr" presetSubtype="0" fill="hold" nodeType="clickEffect">
                                  <p:stCondLst>
                                    <p:cond delay="0"/>
                                  </p:stCondLst>
                                  <p:childTnLst>
                                    <p:set>
                                      <p:cBhvr>
                                        <p:cTn id="102" dur="1" fill="hold">
                                          <p:stCondLst>
                                            <p:cond delay="0"/>
                                          </p:stCondLst>
                                        </p:cTn>
                                        <p:tgtEl>
                                          <p:spTgt spid="303147"/>
                                        </p:tgtEl>
                                        <p:attrNameLst>
                                          <p:attrName>style.visibility</p:attrName>
                                        </p:attrNameLst>
                                      </p:cBhvr>
                                      <p:to>
                                        <p:strVal val="visible"/>
                                      </p:to>
                                    </p:set>
                                    <p:animEffect transition="in" filter="fade">
                                      <p:cBhvr>
                                        <p:cTn id="103" dur="2000"/>
                                        <p:tgtEl>
                                          <p:spTgt spid="303147"/>
                                        </p:tgtEl>
                                      </p:cBhvr>
                                    </p:animEffect>
                                  </p:childTnLst>
                                </p:cTn>
                              </p:par>
                            </p:childTnLst>
                          </p:cTn>
                        </p:par>
                        <p:par>
                          <p:cTn id="104" fill="hold" nodeType="afterGroup">
                            <p:stCondLst>
                              <p:cond delay="2000"/>
                            </p:stCondLst>
                            <p:childTnLst>
                              <p:par>
                                <p:cTn id="105" presetID="7" presetClass="emph" presetSubtype="2" fill="hold" nodeType="afterEffect">
                                  <p:stCondLst>
                                    <p:cond delay="0"/>
                                  </p:stCondLst>
                                  <p:childTnLst>
                                    <p:animClr clrSpc="rgb" dir="cw">
                                      <p:cBhvr>
                                        <p:cTn id="106" dur="2000" fill="hold"/>
                                        <p:tgtEl>
                                          <p:spTgt spid="303127"/>
                                        </p:tgtEl>
                                        <p:attrNameLst>
                                          <p:attrName>stroke.color</p:attrName>
                                        </p:attrNameLst>
                                      </p:cBhvr>
                                      <p:to>
                                        <a:schemeClr val="tx1"/>
                                      </p:to>
                                    </p:animClr>
                                    <p:set>
                                      <p:cBhvr>
                                        <p:cTn id="107" dur="2000" fill="hold"/>
                                        <p:tgtEl>
                                          <p:spTgt spid="303127"/>
                                        </p:tgtEl>
                                        <p:attrNameLst>
                                          <p:attrName>stroke.on</p:attrName>
                                        </p:attrNameLst>
                                      </p:cBhvr>
                                      <p:to>
                                        <p:strVal val="true"/>
                                      </p:to>
                                    </p:set>
                                  </p:childTnLst>
                                </p:cTn>
                              </p:par>
                              <p:par>
                                <p:cTn id="108" presetID="7" presetClass="emph" presetSubtype="2" fill="hold" nodeType="withEffect">
                                  <p:stCondLst>
                                    <p:cond delay="0"/>
                                  </p:stCondLst>
                                  <p:childTnLst>
                                    <p:animClr clrSpc="rgb" dir="cw">
                                      <p:cBhvr>
                                        <p:cTn id="109" dur="2000" fill="hold"/>
                                        <p:tgtEl>
                                          <p:spTgt spid="303126"/>
                                        </p:tgtEl>
                                        <p:attrNameLst>
                                          <p:attrName>stroke.color</p:attrName>
                                        </p:attrNameLst>
                                      </p:cBhvr>
                                      <p:to>
                                        <a:schemeClr val="tx1"/>
                                      </p:to>
                                    </p:animClr>
                                    <p:set>
                                      <p:cBhvr>
                                        <p:cTn id="110" dur="2000" fill="hold"/>
                                        <p:tgtEl>
                                          <p:spTgt spid="303126"/>
                                        </p:tgtEl>
                                        <p:attrNameLst>
                                          <p:attrName>stroke.on</p:attrName>
                                        </p:attrNameLst>
                                      </p:cBhvr>
                                      <p:to>
                                        <p:strVal val="true"/>
                                      </p:to>
                                    </p:set>
                                  </p:childTnLst>
                                </p:cTn>
                              </p:par>
                            </p:childTnLst>
                          </p:cTn>
                        </p:par>
                        <p:par>
                          <p:cTn id="111" fill="hold" nodeType="afterGroup">
                            <p:stCondLst>
                              <p:cond delay="4000"/>
                            </p:stCondLst>
                            <p:childTnLst>
                              <p:par>
                                <p:cTn id="112" presetID="10" presetClass="exit" presetSubtype="0" fill="hold" nodeType="afterEffect">
                                  <p:stCondLst>
                                    <p:cond delay="0"/>
                                  </p:stCondLst>
                                  <p:childTnLst>
                                    <p:animEffect transition="out" filter="fade">
                                      <p:cBhvr>
                                        <p:cTn id="113" dur="2000"/>
                                        <p:tgtEl>
                                          <p:spTgt spid="303147"/>
                                        </p:tgtEl>
                                      </p:cBhvr>
                                    </p:animEffect>
                                    <p:set>
                                      <p:cBhvr>
                                        <p:cTn id="114" dur="1" fill="hold">
                                          <p:stCondLst>
                                            <p:cond delay="1999"/>
                                          </p:stCondLst>
                                        </p:cTn>
                                        <p:tgtEl>
                                          <p:spTgt spid="303147"/>
                                        </p:tgtEl>
                                        <p:attrNameLst>
                                          <p:attrName>style.visibility</p:attrName>
                                        </p:attrNameLst>
                                      </p:cBhvr>
                                      <p:to>
                                        <p:strVal val="hidden"/>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0" presetClass="entr" presetSubtype="0" fill="hold" nodeType="clickEffect">
                                  <p:stCondLst>
                                    <p:cond delay="0"/>
                                  </p:stCondLst>
                                  <p:childTnLst>
                                    <p:set>
                                      <p:cBhvr>
                                        <p:cTn id="118" dur="1" fill="hold">
                                          <p:stCondLst>
                                            <p:cond delay="0"/>
                                          </p:stCondLst>
                                        </p:cTn>
                                        <p:tgtEl>
                                          <p:spTgt spid="303149"/>
                                        </p:tgtEl>
                                        <p:attrNameLst>
                                          <p:attrName>style.visibility</p:attrName>
                                        </p:attrNameLst>
                                      </p:cBhvr>
                                      <p:to>
                                        <p:strVal val="visible"/>
                                      </p:to>
                                    </p:set>
                                    <p:animEffect transition="in" filter="fade">
                                      <p:cBhvr>
                                        <p:cTn id="119" dur="2000"/>
                                        <p:tgtEl>
                                          <p:spTgt spid="303149"/>
                                        </p:tgtEl>
                                      </p:cBhvr>
                                    </p:animEffect>
                                  </p:childTnLst>
                                </p:cTn>
                              </p:par>
                              <p:par>
                                <p:cTn id="120" presetID="10" presetClass="entr" presetSubtype="0" fill="hold" nodeType="withEffect">
                                  <p:stCondLst>
                                    <p:cond delay="0"/>
                                  </p:stCondLst>
                                  <p:childTnLst>
                                    <p:set>
                                      <p:cBhvr>
                                        <p:cTn id="121" dur="1" fill="hold">
                                          <p:stCondLst>
                                            <p:cond delay="0"/>
                                          </p:stCondLst>
                                        </p:cTn>
                                        <p:tgtEl>
                                          <p:spTgt spid="303150"/>
                                        </p:tgtEl>
                                        <p:attrNameLst>
                                          <p:attrName>style.visibility</p:attrName>
                                        </p:attrNameLst>
                                      </p:cBhvr>
                                      <p:to>
                                        <p:strVal val="visible"/>
                                      </p:to>
                                    </p:set>
                                    <p:animEffect transition="in" filter="fade">
                                      <p:cBhvr>
                                        <p:cTn id="122" dur="2000"/>
                                        <p:tgtEl>
                                          <p:spTgt spid="303150"/>
                                        </p:tgtEl>
                                      </p:cBhvr>
                                    </p:animEffect>
                                  </p:childTnLst>
                                </p:cTn>
                              </p:par>
                            </p:childTnLst>
                          </p:cTn>
                        </p:par>
                        <p:par>
                          <p:cTn id="123" fill="hold" nodeType="afterGroup">
                            <p:stCondLst>
                              <p:cond delay="2000"/>
                            </p:stCondLst>
                            <p:childTnLst>
                              <p:par>
                                <p:cTn id="124" presetID="0" presetClass="path" presetSubtype="0" accel="50000" decel="50000" fill="hold" nodeType="afterEffect">
                                  <p:stCondLst>
                                    <p:cond delay="0"/>
                                  </p:stCondLst>
                                  <p:childTnLst>
                                    <p:animMotion origin="layout" path="M 4.72222E-6 -1.48148E-6 C 0.05694 0.03681 0.11406 0.07384 0.14097 0.09583 C 0.16788 0.11783 0.15538 0.08866 0.16111 0.13195 C 0.16684 0.17523 0.17274 0.31875 0.175 0.35602 " pathEditMode="relative" ptsTypes="aaaA">
                                      <p:cBhvr>
                                        <p:cTn id="125" dur="5000" fill="hold"/>
                                        <p:tgtEl>
                                          <p:spTgt spid="303149"/>
                                        </p:tgtEl>
                                        <p:attrNameLst>
                                          <p:attrName>ppt_x</p:attrName>
                                          <p:attrName>ppt_y</p:attrName>
                                        </p:attrNameLst>
                                      </p:cBhvr>
                                    </p:animMotion>
                                  </p:childTnLst>
                                </p:cTn>
                              </p:par>
                              <p:par>
                                <p:cTn id="126" presetID="0" presetClass="path" presetSubtype="0" accel="50000" decel="50000" fill="hold" nodeType="withEffect">
                                  <p:stCondLst>
                                    <p:cond delay="0"/>
                                  </p:stCondLst>
                                  <p:childTnLst>
                                    <p:animMotion origin="layout" path="M 0.00104 3.7037E-6 C 0.06424 0.04514 0.12743 0.09027 0.15903 0.10926 C 0.19063 0.12824 0.17014 0.10416 0.19115 0.11458 C 0.21215 0.125 0.26337 0.15879 0.28507 0.17199 C 0.30677 0.18518 0.29757 0.19166 0.32101 0.19328 C 0.34445 0.1949 0.38524 0.18796 0.42604 0.18125 " pathEditMode="relative" rAng="0" ptsTypes="aaaaaA">
                                      <p:cBhvr>
                                        <p:cTn id="127" dur="5000" fill="hold"/>
                                        <p:tgtEl>
                                          <p:spTgt spid="303150"/>
                                        </p:tgtEl>
                                        <p:attrNameLst>
                                          <p:attrName>ppt_x</p:attrName>
                                          <p:attrName>ppt_y</p:attrName>
                                        </p:attrNameLst>
                                      </p:cBhvr>
                                      <p:rCtr x="21250" y="9745"/>
                                    </p:animMotion>
                                  </p:childTnLst>
                                </p:cTn>
                              </p:par>
                            </p:childTnLst>
                          </p:cTn>
                        </p:par>
                        <p:par>
                          <p:cTn id="128" fill="hold" nodeType="afterGroup">
                            <p:stCondLst>
                              <p:cond delay="7000"/>
                            </p:stCondLst>
                            <p:childTnLst>
                              <p:par>
                                <p:cTn id="129" presetID="10" presetClass="exit" presetSubtype="0" fill="hold" nodeType="afterEffect">
                                  <p:stCondLst>
                                    <p:cond delay="0"/>
                                  </p:stCondLst>
                                  <p:childTnLst>
                                    <p:animEffect transition="out" filter="fade">
                                      <p:cBhvr>
                                        <p:cTn id="130" dur="2000"/>
                                        <p:tgtEl>
                                          <p:spTgt spid="303149"/>
                                        </p:tgtEl>
                                      </p:cBhvr>
                                    </p:animEffect>
                                    <p:set>
                                      <p:cBhvr>
                                        <p:cTn id="131" dur="1" fill="hold">
                                          <p:stCondLst>
                                            <p:cond delay="1999"/>
                                          </p:stCondLst>
                                        </p:cTn>
                                        <p:tgtEl>
                                          <p:spTgt spid="303149"/>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2000"/>
                                        <p:tgtEl>
                                          <p:spTgt spid="303150"/>
                                        </p:tgtEl>
                                      </p:cBhvr>
                                    </p:animEffect>
                                    <p:set>
                                      <p:cBhvr>
                                        <p:cTn id="134" dur="1" fill="hold">
                                          <p:stCondLst>
                                            <p:cond delay="1999"/>
                                          </p:stCondLst>
                                        </p:cTn>
                                        <p:tgtEl>
                                          <p:spTgt spid="3031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54B7CF2C-33AB-4187-917B-9ECF6D272BD4}"/>
              </a:ext>
            </a:extLst>
          </p:cNvPr>
          <p:cNvSpPr>
            <a:spLocks noGrp="1" noChangeArrowheads="1"/>
          </p:cNvSpPr>
          <p:nvPr>
            <p:ph type="title"/>
          </p:nvPr>
        </p:nvSpPr>
        <p:spPr/>
        <p:txBody>
          <a:bodyPr/>
          <a:lstStyle/>
          <a:p>
            <a:r>
              <a:rPr lang="en-US" altLang="en-US"/>
              <a:t>Exercise</a:t>
            </a:r>
          </a:p>
        </p:txBody>
      </p:sp>
      <p:sp>
        <p:nvSpPr>
          <p:cNvPr id="282627" name="Rectangle 3">
            <a:extLst>
              <a:ext uri="{FF2B5EF4-FFF2-40B4-BE49-F238E27FC236}">
                <a16:creationId xmlns:a16="http://schemas.microsoft.com/office/drawing/2014/main" id="{6B2E8061-5379-4AC0-8DAF-39A4FD51FA2A}"/>
              </a:ext>
            </a:extLst>
          </p:cNvPr>
          <p:cNvSpPr>
            <a:spLocks noGrp="1" noChangeArrowheads="1"/>
          </p:cNvSpPr>
          <p:nvPr>
            <p:ph type="body" idx="1"/>
          </p:nvPr>
        </p:nvSpPr>
        <p:spPr/>
        <p:txBody>
          <a:bodyPr/>
          <a:lstStyle/>
          <a:p>
            <a:pPr marL="609600" indent="-609600">
              <a:buFont typeface="Wingdings" panose="05000000000000000000" pitchFamily="2" charset="2"/>
              <a:buAutoNum type="arabicPeriod"/>
            </a:pPr>
            <a:r>
              <a:rPr lang="en-US" altLang="en-US" dirty="0"/>
              <a:t>Do group members have to know identities of each other?</a:t>
            </a:r>
          </a:p>
          <a:p>
            <a:pPr marL="609600" indent="-609600">
              <a:buFont typeface="Wingdings" panose="05000000000000000000" pitchFamily="2" charset="2"/>
              <a:buAutoNum type="arabicPeriod"/>
            </a:pPr>
            <a:r>
              <a:rPr lang="en-US" altLang="en-US" dirty="0"/>
              <a:t>Does the sender have to belong to the group?</a:t>
            </a:r>
          </a:p>
          <a:p>
            <a:pPr marL="609600" indent="-609600">
              <a:buFont typeface="Wingdings" panose="05000000000000000000" pitchFamily="2" charset="2"/>
              <a:buAutoNum type="arabicPeriod"/>
            </a:pPr>
            <a:r>
              <a:rPr lang="en-US" altLang="en-US" dirty="0"/>
              <a:t>The IGMP </a:t>
            </a:r>
            <a:r>
              <a:rPr lang="en-US" altLang="en-US" dirty="0" err="1">
                <a:solidFill>
                  <a:srgbClr val="FF0000"/>
                </a:solidFill>
                <a:hlinkClick r:id="rId3" action="ppaction://hlinksldjump">
                  <a:extLst>
                    <a:ext uri="{A12FA001-AC4F-418D-AE19-62706E023703}">
                      <ahyp:hlinkClr xmlns:ahyp="http://schemas.microsoft.com/office/drawing/2018/hyperlinkcolor" val="tx"/>
                    </a:ext>
                  </a:extLst>
                </a:hlinkClick>
              </a:rPr>
              <a:t>leave_group</a:t>
            </a:r>
            <a:r>
              <a:rPr lang="en-US" altLang="en-US" dirty="0">
                <a:solidFill>
                  <a:srgbClr val="FF0000"/>
                </a:solidFill>
              </a:rPr>
              <a:t> </a:t>
            </a:r>
            <a:r>
              <a:rPr lang="en-US" altLang="en-US" dirty="0"/>
              <a:t>message is optional. Does this mean that a node that forgets to send a </a:t>
            </a:r>
            <a:r>
              <a:rPr lang="en-US" altLang="en-US" dirty="0" err="1"/>
              <a:t>leave_group</a:t>
            </a:r>
            <a:r>
              <a:rPr lang="en-US" altLang="en-US" dirty="0"/>
              <a:t> message, before departing the group, will keep receiving multicast messages for the group for ever? </a:t>
            </a:r>
          </a:p>
          <a:p>
            <a:pPr marL="609600" indent="-609600">
              <a:buFont typeface="Wingdings" panose="05000000000000000000" pitchFamily="2" charset="2"/>
              <a:buAutoNum type="arabicPeriod"/>
            </a:pPr>
            <a:r>
              <a:rPr lang="en-US" altLang="en-US" dirty="0"/>
              <a:t>Why may a </a:t>
            </a:r>
            <a:r>
              <a:rPr lang="en-US" altLang="en-US" dirty="0">
                <a:solidFill>
                  <a:srgbClr val="FF0000"/>
                </a:solidFill>
                <a:hlinkClick r:id="rId4" action="ppaction://hlinksldjump">
                  <a:extLst>
                    <a:ext uri="{A12FA001-AC4F-418D-AE19-62706E023703}">
                      <ahyp:hlinkClr xmlns:ahyp="http://schemas.microsoft.com/office/drawing/2018/hyperlinkcolor" val="tx"/>
                    </a:ext>
                  </a:extLst>
                </a:hlinkClick>
              </a:rPr>
              <a:t>group-shared tree approach </a:t>
            </a:r>
            <a:r>
              <a:rPr lang="en-US" altLang="en-US" dirty="0"/>
              <a:t>not be suitable for multicasting when cumulatively there is a very high volume of multicast traffic contributed by multiple sources?</a:t>
            </a:r>
          </a:p>
          <a:p>
            <a:pPr marL="609600" indent="-609600">
              <a:buFont typeface="Wingdings" panose="05000000000000000000" pitchFamily="2" charset="2"/>
              <a:buAutoNum type="arabicPeriod"/>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C5ECA07E-9C00-45C1-946A-51F8C5D57170}"/>
              </a:ext>
            </a:extLst>
          </p:cNvPr>
          <p:cNvSpPr>
            <a:spLocks noGrp="1" noChangeArrowheads="1"/>
          </p:cNvSpPr>
          <p:nvPr>
            <p:ph type="title"/>
          </p:nvPr>
        </p:nvSpPr>
        <p:spPr/>
        <p:txBody>
          <a:bodyPr/>
          <a:lstStyle/>
          <a:p>
            <a:r>
              <a:rPr lang="en-US" altLang="en-US"/>
              <a:t>Multicasting Applications</a:t>
            </a:r>
          </a:p>
        </p:txBody>
      </p:sp>
      <p:sp>
        <p:nvSpPr>
          <p:cNvPr id="258051" name="Rectangle 3">
            <a:extLst>
              <a:ext uri="{FF2B5EF4-FFF2-40B4-BE49-F238E27FC236}">
                <a16:creationId xmlns:a16="http://schemas.microsoft.com/office/drawing/2014/main" id="{1ABA00BC-C950-4FEA-8660-AEF9E583DC89}"/>
              </a:ext>
            </a:extLst>
          </p:cNvPr>
          <p:cNvSpPr>
            <a:spLocks noGrp="1" noChangeArrowheads="1"/>
          </p:cNvSpPr>
          <p:nvPr>
            <p:ph type="body" idx="1"/>
          </p:nvPr>
        </p:nvSpPr>
        <p:spPr/>
        <p:txBody>
          <a:bodyPr/>
          <a:lstStyle/>
          <a:p>
            <a:r>
              <a:rPr lang="en-US" altLang="en-US"/>
              <a:t>Advertisements by servers.</a:t>
            </a:r>
          </a:p>
          <a:p>
            <a:r>
              <a:rPr lang="en-US" altLang="en-US"/>
              <a:t>Server solicitation, by clients.</a:t>
            </a:r>
          </a:p>
          <a:p>
            <a:r>
              <a:rPr lang="en-US" altLang="en-US"/>
              <a:t>Audio and video conferencing.</a:t>
            </a:r>
          </a:p>
          <a:p>
            <a:r>
              <a:rPr lang="en-US" altLang="en-US"/>
              <a:t>Distributed gaming.</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8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8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606F4CF4-09BE-4822-98D4-5B32E183F3E8}"/>
              </a:ext>
            </a:extLst>
          </p:cNvPr>
          <p:cNvSpPr>
            <a:spLocks noGrp="1" noChangeArrowheads="1"/>
          </p:cNvSpPr>
          <p:nvPr>
            <p:ph type="title"/>
          </p:nvPr>
        </p:nvSpPr>
        <p:spPr/>
        <p:txBody>
          <a:bodyPr/>
          <a:lstStyle/>
          <a:p>
            <a:r>
              <a:rPr lang="en-US" altLang="en-US"/>
              <a:t>What is IP Multicasting?</a:t>
            </a:r>
          </a:p>
        </p:txBody>
      </p:sp>
      <p:sp>
        <p:nvSpPr>
          <p:cNvPr id="252931" name="Rectangle 3">
            <a:extLst>
              <a:ext uri="{FF2B5EF4-FFF2-40B4-BE49-F238E27FC236}">
                <a16:creationId xmlns:a16="http://schemas.microsoft.com/office/drawing/2014/main" id="{39344E40-6D93-41CB-ACEC-4C5419829C39}"/>
              </a:ext>
            </a:extLst>
          </p:cNvPr>
          <p:cNvSpPr>
            <a:spLocks noGrp="1" noChangeArrowheads="1"/>
          </p:cNvSpPr>
          <p:nvPr>
            <p:ph type="body" idx="1"/>
          </p:nvPr>
        </p:nvSpPr>
        <p:spPr/>
        <p:txBody>
          <a:bodyPr/>
          <a:lstStyle/>
          <a:p>
            <a:pPr marL="609600" indent="-609600"/>
            <a:r>
              <a:rPr lang="en-US" altLang="en-US"/>
              <a:t>Transmission of a packet to a group of nodes.</a:t>
            </a:r>
          </a:p>
          <a:p>
            <a:pPr marL="609600" indent="-609600"/>
            <a:r>
              <a:rPr lang="en-US" altLang="en-US"/>
              <a:t>All nodes may not be on the same network.</a:t>
            </a:r>
          </a:p>
          <a:p>
            <a:pPr marL="609600" indent="-609600"/>
            <a:endParaRPr lang="en-US" altLang="en-US"/>
          </a:p>
          <a:p>
            <a:pPr marL="609600" indent="-609600">
              <a:buNone/>
            </a:pPr>
            <a:r>
              <a:rPr lang="en-US" altLang="en-US"/>
              <a:t>How about the following approaches?</a:t>
            </a:r>
          </a:p>
          <a:p>
            <a:pPr marL="609600" indent="-609600">
              <a:buFont typeface="Wingdings" panose="05000000000000000000" pitchFamily="2" charset="2"/>
              <a:buAutoNum type="arabicPeriod"/>
            </a:pPr>
            <a:r>
              <a:rPr lang="en-US" altLang="en-US"/>
              <a:t>Unicasting to each node in the group.</a:t>
            </a:r>
          </a:p>
          <a:p>
            <a:pPr marL="609600" indent="-609600">
              <a:buFont typeface="Wingdings" panose="05000000000000000000" pitchFamily="2" charset="2"/>
              <a:buAutoNum type="arabicPeriod"/>
            </a:pPr>
            <a:r>
              <a:rPr lang="en-US" altLang="en-US"/>
              <a:t>Broadcasting to all, with nodes responsible for selectively accepting packets destined for their group(s).</a:t>
            </a:r>
          </a:p>
          <a:p>
            <a:pPr marL="609600" indent="-609600">
              <a:buFont typeface="Wingdings" panose="05000000000000000000" pitchFamily="2" charset="2"/>
              <a:buAutoNum type="arabicPeriod"/>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2931">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2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CF48FF61-D43F-47D2-B14C-F37BF15BB8AA}"/>
              </a:ext>
            </a:extLst>
          </p:cNvPr>
          <p:cNvSpPr>
            <a:spLocks noGrp="1" noChangeArrowheads="1"/>
          </p:cNvSpPr>
          <p:nvPr>
            <p:ph type="title"/>
          </p:nvPr>
        </p:nvSpPr>
        <p:spPr/>
        <p:txBody>
          <a:bodyPr/>
          <a:lstStyle/>
          <a:p>
            <a:r>
              <a:rPr lang="en-US" altLang="en-US"/>
              <a:t>Multicasting Issues</a:t>
            </a:r>
          </a:p>
        </p:txBody>
      </p:sp>
      <p:sp>
        <p:nvSpPr>
          <p:cNvPr id="259075" name="Rectangle 3">
            <a:extLst>
              <a:ext uri="{FF2B5EF4-FFF2-40B4-BE49-F238E27FC236}">
                <a16:creationId xmlns:a16="http://schemas.microsoft.com/office/drawing/2014/main" id="{8269EAEE-A52A-4FFD-B447-ABC527582727}"/>
              </a:ext>
            </a:extLst>
          </p:cNvPr>
          <p:cNvSpPr>
            <a:spLocks noGrp="1" noChangeArrowheads="1"/>
          </p:cNvSpPr>
          <p:nvPr>
            <p:ph type="body" idx="1"/>
          </p:nvPr>
        </p:nvSpPr>
        <p:spPr/>
        <p:txBody>
          <a:bodyPr/>
          <a:lstStyle/>
          <a:p>
            <a:pPr>
              <a:lnSpc>
                <a:spcPct val="90000"/>
              </a:lnSpc>
            </a:pPr>
            <a:r>
              <a:rPr lang="en-US" altLang="en-US"/>
              <a:t>How are groups started and terminated?</a:t>
            </a:r>
          </a:p>
          <a:p>
            <a:pPr>
              <a:lnSpc>
                <a:spcPct val="90000"/>
              </a:lnSpc>
            </a:pPr>
            <a:r>
              <a:rPr lang="en-US" altLang="en-US"/>
              <a:t>How is a group IP address chosen?</a:t>
            </a:r>
          </a:p>
          <a:p>
            <a:pPr>
              <a:lnSpc>
                <a:spcPct val="90000"/>
              </a:lnSpc>
            </a:pPr>
            <a:r>
              <a:rPr lang="en-US" altLang="en-US"/>
              <a:t>Are there any restrictions on group membership?</a:t>
            </a:r>
          </a:p>
          <a:p>
            <a:pPr>
              <a:lnSpc>
                <a:spcPct val="90000"/>
              </a:lnSpc>
            </a:pPr>
            <a:r>
              <a:rPr lang="en-US" altLang="en-US"/>
              <a:t>Do group members know identities of each other?</a:t>
            </a:r>
          </a:p>
          <a:p>
            <a:pPr>
              <a:lnSpc>
                <a:spcPct val="90000"/>
              </a:lnSpc>
            </a:pPr>
            <a:r>
              <a:rPr lang="en-US" altLang="en-US"/>
              <a:t>Does the sender have to belong to the group?</a:t>
            </a:r>
          </a:p>
          <a:p>
            <a:pPr>
              <a:lnSpc>
                <a:spcPct val="90000"/>
              </a:lnSpc>
            </a:pPr>
            <a:r>
              <a:rPr lang="en-US" altLang="en-US"/>
              <a:t>How does the network deliver packets to all group members?</a:t>
            </a:r>
          </a:p>
          <a:p>
            <a:pPr>
              <a:lnSpc>
                <a:spcPct val="90000"/>
              </a:lnSpc>
            </a:pPr>
            <a:endParaRPr lang="en-US" altLang="en-US"/>
          </a:p>
          <a:p>
            <a:pPr>
              <a:lnSpc>
                <a:spcPct val="90000"/>
              </a:lnSpc>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9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9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9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9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9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04182F7B-0C08-42EF-BFA1-F66E2A8F5AB7}"/>
              </a:ext>
            </a:extLst>
          </p:cNvPr>
          <p:cNvSpPr>
            <a:spLocks noGrp="1" noChangeArrowheads="1"/>
          </p:cNvSpPr>
          <p:nvPr>
            <p:ph type="title"/>
          </p:nvPr>
        </p:nvSpPr>
        <p:spPr/>
        <p:txBody>
          <a:bodyPr/>
          <a:lstStyle/>
          <a:p>
            <a:r>
              <a:rPr lang="en-US" altLang="en-US" sz="4000"/>
              <a:t>Internet Group Management Protocol (IGMP)</a:t>
            </a:r>
          </a:p>
        </p:txBody>
      </p:sp>
      <p:sp>
        <p:nvSpPr>
          <p:cNvPr id="264195" name="Rectangle 3">
            <a:extLst>
              <a:ext uri="{FF2B5EF4-FFF2-40B4-BE49-F238E27FC236}">
                <a16:creationId xmlns:a16="http://schemas.microsoft.com/office/drawing/2014/main" id="{4B63B648-BEB6-4640-A1E0-B7779C90AF4D}"/>
              </a:ext>
            </a:extLst>
          </p:cNvPr>
          <p:cNvSpPr>
            <a:spLocks noGrp="1" noChangeArrowheads="1"/>
          </p:cNvSpPr>
          <p:nvPr>
            <p:ph type="body" sz="half" idx="1"/>
          </p:nvPr>
        </p:nvSpPr>
        <p:spPr/>
        <p:txBody>
          <a:bodyPr/>
          <a:lstStyle/>
          <a:p>
            <a:r>
              <a:rPr lang="en-US" altLang="en-US" sz="2400"/>
              <a:t>Runs </a:t>
            </a:r>
            <a:r>
              <a:rPr lang="en-US" altLang="en-US" sz="2400" i="1"/>
              <a:t>locally</a:t>
            </a:r>
            <a:r>
              <a:rPr lang="en-US" altLang="en-US" sz="2400"/>
              <a:t> between a node and its attached router.</a:t>
            </a:r>
          </a:p>
          <a:p>
            <a:r>
              <a:rPr lang="en-US" altLang="en-US" sz="2400"/>
              <a:t>Used by node to inform the router about desire to join a specific multicast group.</a:t>
            </a:r>
          </a:p>
          <a:p>
            <a:r>
              <a:rPr lang="en-US" altLang="en-US" sz="2400"/>
              <a:t>Multicast routing protocol coordinates between the routers.</a:t>
            </a:r>
          </a:p>
        </p:txBody>
      </p:sp>
      <p:grpSp>
        <p:nvGrpSpPr>
          <p:cNvPr id="264196" name="Group 4">
            <a:extLst>
              <a:ext uri="{FF2B5EF4-FFF2-40B4-BE49-F238E27FC236}">
                <a16:creationId xmlns:a16="http://schemas.microsoft.com/office/drawing/2014/main" id="{B41DC855-64C9-4FDF-8A80-D94244F36456}"/>
              </a:ext>
            </a:extLst>
          </p:cNvPr>
          <p:cNvGrpSpPr>
            <a:grpSpLocks/>
          </p:cNvGrpSpPr>
          <p:nvPr/>
        </p:nvGrpSpPr>
        <p:grpSpPr bwMode="auto">
          <a:xfrm>
            <a:off x="1905000" y="3494088"/>
            <a:ext cx="8159750" cy="3092450"/>
            <a:chOff x="240" y="2201"/>
            <a:chExt cx="5140" cy="1948"/>
          </a:xfrm>
        </p:grpSpPr>
        <p:grpSp>
          <p:nvGrpSpPr>
            <p:cNvPr id="264197" name="Group 5">
              <a:extLst>
                <a:ext uri="{FF2B5EF4-FFF2-40B4-BE49-F238E27FC236}">
                  <a16:creationId xmlns:a16="http://schemas.microsoft.com/office/drawing/2014/main" id="{0B92DA28-7AB2-42E3-9C1C-9B1F0F8DD713}"/>
                </a:ext>
              </a:extLst>
            </p:cNvPr>
            <p:cNvGrpSpPr>
              <a:grpSpLocks/>
            </p:cNvGrpSpPr>
            <p:nvPr/>
          </p:nvGrpSpPr>
          <p:grpSpPr bwMode="auto">
            <a:xfrm>
              <a:off x="240" y="2201"/>
              <a:ext cx="5140" cy="1948"/>
              <a:chOff x="240" y="2201"/>
              <a:chExt cx="5140" cy="1948"/>
            </a:xfrm>
          </p:grpSpPr>
          <p:sp>
            <p:nvSpPr>
              <p:cNvPr id="264198" name="Cloud">
                <a:extLst>
                  <a:ext uri="{FF2B5EF4-FFF2-40B4-BE49-F238E27FC236}">
                    <a16:creationId xmlns:a16="http://schemas.microsoft.com/office/drawing/2014/main" id="{06D5C5EA-97C1-479C-B2FE-336401CC9371}"/>
                  </a:ext>
                </a:extLst>
              </p:cNvPr>
              <p:cNvSpPr>
                <a:spLocks noChangeAspect="1" noEditPoints="1" noChangeArrowheads="1"/>
              </p:cNvSpPr>
              <p:nvPr/>
            </p:nvSpPr>
            <p:spPr bwMode="auto">
              <a:xfrm>
                <a:off x="2152" y="3270"/>
                <a:ext cx="1044" cy="87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1">
                <a:gsLst>
                  <a:gs pos="0">
                    <a:srgbClr val="FFBE7D">
                      <a:gamma/>
                      <a:shade val="46275"/>
                      <a:invGamma/>
                    </a:srgbClr>
                  </a:gs>
                  <a:gs pos="100000">
                    <a:srgbClr val="FFBE7D"/>
                  </a:gs>
                </a:gsLst>
                <a:lin ang="18900000" scaled="1"/>
              </a:gra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marL="342900" indent="-342900"/>
                <a:endParaRPr lang="en-US" altLang="en-US" sz="2800"/>
              </a:p>
            </p:txBody>
          </p:sp>
          <p:sp>
            <p:nvSpPr>
              <p:cNvPr id="264199" name="Line 7">
                <a:extLst>
                  <a:ext uri="{FF2B5EF4-FFF2-40B4-BE49-F238E27FC236}">
                    <a16:creationId xmlns:a16="http://schemas.microsoft.com/office/drawing/2014/main" id="{625E0FC0-BABE-49E5-92F7-FA266DE0CAEC}"/>
                  </a:ext>
                </a:extLst>
              </p:cNvPr>
              <p:cNvSpPr>
                <a:spLocks noChangeShapeType="1"/>
              </p:cNvSpPr>
              <p:nvPr/>
            </p:nvSpPr>
            <p:spPr bwMode="blackWhite">
              <a:xfrm>
                <a:off x="1130" y="2858"/>
                <a:ext cx="0" cy="1275"/>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200" name="Line 8">
                <a:extLst>
                  <a:ext uri="{FF2B5EF4-FFF2-40B4-BE49-F238E27FC236}">
                    <a16:creationId xmlns:a16="http://schemas.microsoft.com/office/drawing/2014/main" id="{D0434FD2-7AD9-412C-87DA-0BD5F9868ACB}"/>
                  </a:ext>
                </a:extLst>
              </p:cNvPr>
              <p:cNvSpPr>
                <a:spLocks noChangeShapeType="1"/>
              </p:cNvSpPr>
              <p:nvPr/>
            </p:nvSpPr>
            <p:spPr bwMode="blackWhite">
              <a:xfrm>
                <a:off x="4231" y="2702"/>
                <a:ext cx="0" cy="1421"/>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201" name="Line 9">
                <a:extLst>
                  <a:ext uri="{FF2B5EF4-FFF2-40B4-BE49-F238E27FC236}">
                    <a16:creationId xmlns:a16="http://schemas.microsoft.com/office/drawing/2014/main" id="{ABB48BE7-C8C8-4AAA-9EBB-2548C45B2582}"/>
                  </a:ext>
                </a:extLst>
              </p:cNvPr>
              <p:cNvSpPr>
                <a:spLocks noChangeShapeType="1"/>
              </p:cNvSpPr>
              <p:nvPr/>
            </p:nvSpPr>
            <p:spPr bwMode="blackWhite">
              <a:xfrm>
                <a:off x="1690" y="2680"/>
                <a:ext cx="1897"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64202" name="Group 10">
                <a:extLst>
                  <a:ext uri="{FF2B5EF4-FFF2-40B4-BE49-F238E27FC236}">
                    <a16:creationId xmlns:a16="http://schemas.microsoft.com/office/drawing/2014/main" id="{41646AE7-4533-4F9D-ACB2-34CFB9CAB5BD}"/>
                  </a:ext>
                </a:extLst>
              </p:cNvPr>
              <p:cNvGrpSpPr>
                <a:grpSpLocks/>
              </p:cNvGrpSpPr>
              <p:nvPr/>
            </p:nvGrpSpPr>
            <p:grpSpPr bwMode="auto">
              <a:xfrm>
                <a:off x="244" y="2873"/>
                <a:ext cx="346" cy="342"/>
                <a:chOff x="1450" y="2658"/>
                <a:chExt cx="704" cy="656"/>
              </a:xfrm>
            </p:grpSpPr>
            <p:sp>
              <p:nvSpPr>
                <p:cNvPr id="264203" name="AutoShape 11">
                  <a:extLst>
                    <a:ext uri="{FF2B5EF4-FFF2-40B4-BE49-F238E27FC236}">
                      <a16:creationId xmlns:a16="http://schemas.microsoft.com/office/drawing/2014/main" id="{0CE4AACF-D2D5-4864-96A1-085663E24968}"/>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4" name="AutoShape 12">
                  <a:extLst>
                    <a:ext uri="{FF2B5EF4-FFF2-40B4-BE49-F238E27FC236}">
                      <a16:creationId xmlns:a16="http://schemas.microsoft.com/office/drawing/2014/main" id="{3B274932-3672-4690-9741-2767FEEB89BF}"/>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205" name="Group 13">
                  <a:extLst>
                    <a:ext uri="{FF2B5EF4-FFF2-40B4-BE49-F238E27FC236}">
                      <a16:creationId xmlns:a16="http://schemas.microsoft.com/office/drawing/2014/main" id="{C3E1748C-30B4-412A-B681-4E92D160830E}"/>
                    </a:ext>
                  </a:extLst>
                </p:cNvPr>
                <p:cNvGrpSpPr>
                  <a:grpSpLocks/>
                </p:cNvGrpSpPr>
                <p:nvPr/>
              </p:nvGrpSpPr>
              <p:grpSpPr bwMode="auto">
                <a:xfrm>
                  <a:off x="1466" y="2658"/>
                  <a:ext cx="648" cy="464"/>
                  <a:chOff x="1466" y="2658"/>
                  <a:chExt cx="648" cy="464"/>
                </a:xfrm>
              </p:grpSpPr>
              <p:sp>
                <p:nvSpPr>
                  <p:cNvPr id="264206" name="AutoShape 14">
                    <a:extLst>
                      <a:ext uri="{FF2B5EF4-FFF2-40B4-BE49-F238E27FC236}">
                        <a16:creationId xmlns:a16="http://schemas.microsoft.com/office/drawing/2014/main" id="{ECC3F875-47F3-42E2-8CC6-A537D7E06D16}"/>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7" name="AutoShape 15">
                    <a:extLst>
                      <a:ext uri="{FF2B5EF4-FFF2-40B4-BE49-F238E27FC236}">
                        <a16:creationId xmlns:a16="http://schemas.microsoft.com/office/drawing/2014/main" id="{B385CC5E-C9AA-4F32-8ED8-0D9D59CC4C5F}"/>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208" name="Group 16">
                    <a:extLst>
                      <a:ext uri="{FF2B5EF4-FFF2-40B4-BE49-F238E27FC236}">
                        <a16:creationId xmlns:a16="http://schemas.microsoft.com/office/drawing/2014/main" id="{1EBEC14B-792C-4FD9-AF22-007FE8FCEA46}"/>
                      </a:ext>
                    </a:extLst>
                  </p:cNvPr>
                  <p:cNvGrpSpPr>
                    <a:grpSpLocks/>
                  </p:cNvGrpSpPr>
                  <p:nvPr/>
                </p:nvGrpSpPr>
                <p:grpSpPr bwMode="auto">
                  <a:xfrm>
                    <a:off x="1490" y="2690"/>
                    <a:ext cx="592" cy="384"/>
                    <a:chOff x="1490" y="2690"/>
                    <a:chExt cx="592" cy="384"/>
                  </a:xfrm>
                </p:grpSpPr>
                <p:sp>
                  <p:nvSpPr>
                    <p:cNvPr id="264209" name="AutoShape 17">
                      <a:extLst>
                        <a:ext uri="{FF2B5EF4-FFF2-40B4-BE49-F238E27FC236}">
                          <a16:creationId xmlns:a16="http://schemas.microsoft.com/office/drawing/2014/main" id="{4D5CB06C-1D3D-4316-8400-FB7EEB08F215}"/>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10" name="AutoShape 18">
                      <a:extLst>
                        <a:ext uri="{FF2B5EF4-FFF2-40B4-BE49-F238E27FC236}">
                          <a16:creationId xmlns:a16="http://schemas.microsoft.com/office/drawing/2014/main" id="{3332A797-DE2F-444A-B12E-C83605FB2D3C}"/>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11" name="AutoShape 19">
                      <a:extLst>
                        <a:ext uri="{FF2B5EF4-FFF2-40B4-BE49-F238E27FC236}">
                          <a16:creationId xmlns:a16="http://schemas.microsoft.com/office/drawing/2014/main" id="{040BF46E-9533-4878-AC27-1BC107DAFFFA}"/>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12" name="AutoShape 20">
                      <a:extLst>
                        <a:ext uri="{FF2B5EF4-FFF2-40B4-BE49-F238E27FC236}">
                          <a16:creationId xmlns:a16="http://schemas.microsoft.com/office/drawing/2014/main" id="{A9D0C740-BF58-4748-9D54-05DE40046665}"/>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213" name="Rectangle 21">
                  <a:extLst>
                    <a:ext uri="{FF2B5EF4-FFF2-40B4-BE49-F238E27FC236}">
                      <a16:creationId xmlns:a16="http://schemas.microsoft.com/office/drawing/2014/main" id="{F408B0B1-BFD2-4236-BCD5-D5DE52EECACC}"/>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14" name="Rectangle 22">
                  <a:extLst>
                    <a:ext uri="{FF2B5EF4-FFF2-40B4-BE49-F238E27FC236}">
                      <a16:creationId xmlns:a16="http://schemas.microsoft.com/office/drawing/2014/main" id="{A138A33F-2215-48B1-9E4B-2CFFA396EBAA}"/>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215" name="Group 23">
                  <a:extLst>
                    <a:ext uri="{FF2B5EF4-FFF2-40B4-BE49-F238E27FC236}">
                      <a16:creationId xmlns:a16="http://schemas.microsoft.com/office/drawing/2014/main" id="{6BC83FDF-4398-4EF8-AE06-297AEC8ABA1B}"/>
                    </a:ext>
                  </a:extLst>
                </p:cNvPr>
                <p:cNvGrpSpPr>
                  <a:grpSpLocks/>
                </p:cNvGrpSpPr>
                <p:nvPr/>
              </p:nvGrpSpPr>
              <p:grpSpPr bwMode="auto">
                <a:xfrm>
                  <a:off x="1578" y="3146"/>
                  <a:ext cx="369" cy="25"/>
                  <a:chOff x="1578" y="3146"/>
                  <a:chExt cx="369" cy="25"/>
                </a:xfrm>
              </p:grpSpPr>
              <p:grpSp>
                <p:nvGrpSpPr>
                  <p:cNvPr id="264216" name="Group 24">
                    <a:extLst>
                      <a:ext uri="{FF2B5EF4-FFF2-40B4-BE49-F238E27FC236}">
                        <a16:creationId xmlns:a16="http://schemas.microsoft.com/office/drawing/2014/main" id="{9C233837-4966-4E80-A839-DC7B2C09D3D8}"/>
                      </a:ext>
                    </a:extLst>
                  </p:cNvPr>
                  <p:cNvGrpSpPr>
                    <a:grpSpLocks/>
                  </p:cNvGrpSpPr>
                  <p:nvPr/>
                </p:nvGrpSpPr>
                <p:grpSpPr bwMode="auto">
                  <a:xfrm>
                    <a:off x="1578" y="3146"/>
                    <a:ext cx="65" cy="25"/>
                    <a:chOff x="1578" y="3146"/>
                    <a:chExt cx="65" cy="25"/>
                  </a:xfrm>
                </p:grpSpPr>
                <p:sp>
                  <p:nvSpPr>
                    <p:cNvPr id="264217" name="Freeform 25">
                      <a:extLst>
                        <a:ext uri="{FF2B5EF4-FFF2-40B4-BE49-F238E27FC236}">
                          <a16:creationId xmlns:a16="http://schemas.microsoft.com/office/drawing/2014/main" id="{958B65C2-7063-401B-A5C2-D7B0076AD158}"/>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18" name="Freeform 26">
                      <a:extLst>
                        <a:ext uri="{FF2B5EF4-FFF2-40B4-BE49-F238E27FC236}">
                          <a16:creationId xmlns:a16="http://schemas.microsoft.com/office/drawing/2014/main" id="{FC92BCE3-F14A-4E41-B6C9-0C14FD8CEDE4}"/>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19" name="Line 27">
                      <a:extLst>
                        <a:ext uri="{FF2B5EF4-FFF2-40B4-BE49-F238E27FC236}">
                          <a16:creationId xmlns:a16="http://schemas.microsoft.com/office/drawing/2014/main" id="{77D84ED2-85E0-474F-8FDF-36BFA9517860}"/>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20" name="Line 28">
                      <a:extLst>
                        <a:ext uri="{FF2B5EF4-FFF2-40B4-BE49-F238E27FC236}">
                          <a16:creationId xmlns:a16="http://schemas.microsoft.com/office/drawing/2014/main" id="{64966575-BAD7-41A4-93BF-96EB68DE0261}"/>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221" name="Group 29">
                    <a:extLst>
                      <a:ext uri="{FF2B5EF4-FFF2-40B4-BE49-F238E27FC236}">
                        <a16:creationId xmlns:a16="http://schemas.microsoft.com/office/drawing/2014/main" id="{2F020DFB-EF66-48C7-8FC7-3C16E330C6D7}"/>
                      </a:ext>
                    </a:extLst>
                  </p:cNvPr>
                  <p:cNvGrpSpPr>
                    <a:grpSpLocks/>
                  </p:cNvGrpSpPr>
                  <p:nvPr/>
                </p:nvGrpSpPr>
                <p:grpSpPr bwMode="auto">
                  <a:xfrm>
                    <a:off x="1658" y="3146"/>
                    <a:ext cx="65" cy="25"/>
                    <a:chOff x="1658" y="3146"/>
                    <a:chExt cx="65" cy="25"/>
                  </a:xfrm>
                </p:grpSpPr>
                <p:sp>
                  <p:nvSpPr>
                    <p:cNvPr id="264222" name="Freeform 30">
                      <a:extLst>
                        <a:ext uri="{FF2B5EF4-FFF2-40B4-BE49-F238E27FC236}">
                          <a16:creationId xmlns:a16="http://schemas.microsoft.com/office/drawing/2014/main" id="{89664FE2-9923-4C90-8B71-3AC6895C3284}"/>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23" name="Freeform 31">
                      <a:extLst>
                        <a:ext uri="{FF2B5EF4-FFF2-40B4-BE49-F238E27FC236}">
                          <a16:creationId xmlns:a16="http://schemas.microsoft.com/office/drawing/2014/main" id="{2E6192D4-83AC-485C-B5CE-2CC0B1E5C480}"/>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24" name="Line 32">
                      <a:extLst>
                        <a:ext uri="{FF2B5EF4-FFF2-40B4-BE49-F238E27FC236}">
                          <a16:creationId xmlns:a16="http://schemas.microsoft.com/office/drawing/2014/main" id="{9DBC6DBA-8288-4BB4-8273-5020C332B355}"/>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25" name="Line 33">
                      <a:extLst>
                        <a:ext uri="{FF2B5EF4-FFF2-40B4-BE49-F238E27FC236}">
                          <a16:creationId xmlns:a16="http://schemas.microsoft.com/office/drawing/2014/main" id="{F1D91533-2C7A-4CD4-B251-F704779901DC}"/>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226" name="Group 34">
                    <a:extLst>
                      <a:ext uri="{FF2B5EF4-FFF2-40B4-BE49-F238E27FC236}">
                        <a16:creationId xmlns:a16="http://schemas.microsoft.com/office/drawing/2014/main" id="{44006AA0-0900-4009-B784-05003B95D3C5}"/>
                      </a:ext>
                    </a:extLst>
                  </p:cNvPr>
                  <p:cNvGrpSpPr>
                    <a:grpSpLocks/>
                  </p:cNvGrpSpPr>
                  <p:nvPr/>
                </p:nvGrpSpPr>
                <p:grpSpPr bwMode="auto">
                  <a:xfrm>
                    <a:off x="1714" y="3146"/>
                    <a:ext cx="65" cy="25"/>
                    <a:chOff x="1714" y="3146"/>
                    <a:chExt cx="65" cy="25"/>
                  </a:xfrm>
                </p:grpSpPr>
                <p:sp>
                  <p:nvSpPr>
                    <p:cNvPr id="264227" name="Freeform 35">
                      <a:extLst>
                        <a:ext uri="{FF2B5EF4-FFF2-40B4-BE49-F238E27FC236}">
                          <a16:creationId xmlns:a16="http://schemas.microsoft.com/office/drawing/2014/main" id="{582E6406-6781-4ECA-8C2D-C5B0B6A0263A}"/>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28" name="Freeform 36">
                      <a:extLst>
                        <a:ext uri="{FF2B5EF4-FFF2-40B4-BE49-F238E27FC236}">
                          <a16:creationId xmlns:a16="http://schemas.microsoft.com/office/drawing/2014/main" id="{98F6F6D9-64CA-4C80-B418-4DA29B721165}"/>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29" name="Line 37">
                      <a:extLst>
                        <a:ext uri="{FF2B5EF4-FFF2-40B4-BE49-F238E27FC236}">
                          <a16:creationId xmlns:a16="http://schemas.microsoft.com/office/drawing/2014/main" id="{09AFEAD4-E3D9-45F7-9A43-2E72B0F9AF88}"/>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30" name="Line 38">
                      <a:extLst>
                        <a:ext uri="{FF2B5EF4-FFF2-40B4-BE49-F238E27FC236}">
                          <a16:creationId xmlns:a16="http://schemas.microsoft.com/office/drawing/2014/main" id="{9DD4DD2B-0B29-420C-8DBE-017BA7A12E92}"/>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231" name="Group 39">
                    <a:extLst>
                      <a:ext uri="{FF2B5EF4-FFF2-40B4-BE49-F238E27FC236}">
                        <a16:creationId xmlns:a16="http://schemas.microsoft.com/office/drawing/2014/main" id="{0607B928-EAAC-40E4-8F90-8184D42083B3}"/>
                      </a:ext>
                    </a:extLst>
                  </p:cNvPr>
                  <p:cNvGrpSpPr>
                    <a:grpSpLocks/>
                  </p:cNvGrpSpPr>
                  <p:nvPr/>
                </p:nvGrpSpPr>
                <p:grpSpPr bwMode="auto">
                  <a:xfrm>
                    <a:off x="1770" y="3146"/>
                    <a:ext cx="65" cy="25"/>
                    <a:chOff x="1770" y="3146"/>
                    <a:chExt cx="65" cy="25"/>
                  </a:xfrm>
                </p:grpSpPr>
                <p:sp>
                  <p:nvSpPr>
                    <p:cNvPr id="264232" name="Freeform 40">
                      <a:extLst>
                        <a:ext uri="{FF2B5EF4-FFF2-40B4-BE49-F238E27FC236}">
                          <a16:creationId xmlns:a16="http://schemas.microsoft.com/office/drawing/2014/main" id="{89EB1BB3-6A00-4D69-AC1F-731326B99699}"/>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33" name="Freeform 41">
                      <a:extLst>
                        <a:ext uri="{FF2B5EF4-FFF2-40B4-BE49-F238E27FC236}">
                          <a16:creationId xmlns:a16="http://schemas.microsoft.com/office/drawing/2014/main" id="{18764CBF-4861-490C-B692-6323799B43D8}"/>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34" name="Line 42">
                      <a:extLst>
                        <a:ext uri="{FF2B5EF4-FFF2-40B4-BE49-F238E27FC236}">
                          <a16:creationId xmlns:a16="http://schemas.microsoft.com/office/drawing/2014/main" id="{5F39B9E5-9186-4B1E-9460-BB723549246A}"/>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35" name="Line 43">
                      <a:extLst>
                        <a:ext uri="{FF2B5EF4-FFF2-40B4-BE49-F238E27FC236}">
                          <a16:creationId xmlns:a16="http://schemas.microsoft.com/office/drawing/2014/main" id="{6164C4CF-9654-4066-AC0B-BD9E10AD3CAC}"/>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236" name="Group 44">
                    <a:extLst>
                      <a:ext uri="{FF2B5EF4-FFF2-40B4-BE49-F238E27FC236}">
                        <a16:creationId xmlns:a16="http://schemas.microsoft.com/office/drawing/2014/main" id="{25864F3D-79C7-461A-9173-1EE5A9A7E130}"/>
                      </a:ext>
                    </a:extLst>
                  </p:cNvPr>
                  <p:cNvGrpSpPr>
                    <a:grpSpLocks/>
                  </p:cNvGrpSpPr>
                  <p:nvPr/>
                </p:nvGrpSpPr>
                <p:grpSpPr bwMode="auto">
                  <a:xfrm>
                    <a:off x="1882" y="3146"/>
                    <a:ext cx="65" cy="25"/>
                    <a:chOff x="1882" y="3146"/>
                    <a:chExt cx="65" cy="25"/>
                  </a:xfrm>
                </p:grpSpPr>
                <p:sp>
                  <p:nvSpPr>
                    <p:cNvPr id="264237" name="Freeform 45">
                      <a:extLst>
                        <a:ext uri="{FF2B5EF4-FFF2-40B4-BE49-F238E27FC236}">
                          <a16:creationId xmlns:a16="http://schemas.microsoft.com/office/drawing/2014/main" id="{88A1422C-5EF5-4777-A1B2-58908874DB45}"/>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38" name="Freeform 46">
                      <a:extLst>
                        <a:ext uri="{FF2B5EF4-FFF2-40B4-BE49-F238E27FC236}">
                          <a16:creationId xmlns:a16="http://schemas.microsoft.com/office/drawing/2014/main" id="{ECDEC9A3-DB36-4509-AB8F-0BFFF75CA47C}"/>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39" name="Line 47">
                      <a:extLst>
                        <a:ext uri="{FF2B5EF4-FFF2-40B4-BE49-F238E27FC236}">
                          <a16:creationId xmlns:a16="http://schemas.microsoft.com/office/drawing/2014/main" id="{6C44DF05-C149-4ED9-A4D5-4EDA19099465}"/>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40" name="Line 48">
                      <a:extLst>
                        <a:ext uri="{FF2B5EF4-FFF2-40B4-BE49-F238E27FC236}">
                          <a16:creationId xmlns:a16="http://schemas.microsoft.com/office/drawing/2014/main" id="{08B27AD6-2B24-42E5-866A-6AD4EC222F28}"/>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241" name="Rectangle 49">
                  <a:extLst>
                    <a:ext uri="{FF2B5EF4-FFF2-40B4-BE49-F238E27FC236}">
                      <a16:creationId xmlns:a16="http://schemas.microsoft.com/office/drawing/2014/main" id="{FA659975-2FCD-47C5-BF39-07A0D17E5D4B}"/>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42" name="Rectangle 50">
                  <a:extLst>
                    <a:ext uri="{FF2B5EF4-FFF2-40B4-BE49-F238E27FC236}">
                      <a16:creationId xmlns:a16="http://schemas.microsoft.com/office/drawing/2014/main" id="{19F606D4-4E0F-4FA9-B824-9A8C9FC9BECD}"/>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43" name="Rectangle 51">
                  <a:extLst>
                    <a:ext uri="{FF2B5EF4-FFF2-40B4-BE49-F238E27FC236}">
                      <a16:creationId xmlns:a16="http://schemas.microsoft.com/office/drawing/2014/main" id="{05F00EB3-0BFC-48DE-98A7-7BE4126ACFC7}"/>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44" name="Rectangle 52">
                  <a:extLst>
                    <a:ext uri="{FF2B5EF4-FFF2-40B4-BE49-F238E27FC236}">
                      <a16:creationId xmlns:a16="http://schemas.microsoft.com/office/drawing/2014/main" id="{7E288F93-EC46-4306-BD8C-AC6EB2AFCFDC}"/>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45" name="Line 53">
                  <a:extLst>
                    <a:ext uri="{FF2B5EF4-FFF2-40B4-BE49-F238E27FC236}">
                      <a16:creationId xmlns:a16="http://schemas.microsoft.com/office/drawing/2014/main" id="{56B4782E-5F95-433F-9ECF-89459B1AB357}"/>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46" name="Line 54">
                  <a:extLst>
                    <a:ext uri="{FF2B5EF4-FFF2-40B4-BE49-F238E27FC236}">
                      <a16:creationId xmlns:a16="http://schemas.microsoft.com/office/drawing/2014/main" id="{C780C1B2-9312-44C3-8E8C-17A75E285BF2}"/>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47" name="Line 55">
                  <a:extLst>
                    <a:ext uri="{FF2B5EF4-FFF2-40B4-BE49-F238E27FC236}">
                      <a16:creationId xmlns:a16="http://schemas.microsoft.com/office/drawing/2014/main" id="{99B720A4-67E6-40E7-A476-8E119B0C6B87}"/>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4248" name="AutoShape 56">
                <a:extLst>
                  <a:ext uri="{FF2B5EF4-FFF2-40B4-BE49-F238E27FC236}">
                    <a16:creationId xmlns:a16="http://schemas.microsoft.com/office/drawing/2014/main" id="{D16BD781-EE41-40B1-8DE6-37002579A6D1}"/>
                  </a:ext>
                </a:extLst>
              </p:cNvPr>
              <p:cNvSpPr>
                <a:spLocks noChangeArrowheads="1"/>
              </p:cNvSpPr>
              <p:nvPr/>
            </p:nvSpPr>
            <p:spPr bwMode="blackWhite">
              <a:xfrm>
                <a:off x="254" y="3163"/>
                <a:ext cx="326" cy="58"/>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49" name="AutoShape 57">
                <a:extLst>
                  <a:ext uri="{FF2B5EF4-FFF2-40B4-BE49-F238E27FC236}">
                    <a16:creationId xmlns:a16="http://schemas.microsoft.com/office/drawing/2014/main" id="{8835316A-0594-4C59-A558-01097811EF1D}"/>
                  </a:ext>
                </a:extLst>
              </p:cNvPr>
              <p:cNvSpPr>
                <a:spLocks noChangeArrowheads="1"/>
              </p:cNvSpPr>
              <p:nvPr/>
            </p:nvSpPr>
            <p:spPr bwMode="blackWhite">
              <a:xfrm>
                <a:off x="252" y="3161"/>
                <a:ext cx="329" cy="62"/>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50" name="AutoShape 58">
                <a:extLst>
                  <a:ext uri="{FF2B5EF4-FFF2-40B4-BE49-F238E27FC236}">
                    <a16:creationId xmlns:a16="http://schemas.microsoft.com/office/drawing/2014/main" id="{0932DA63-D389-45E5-B9DF-067618C6F886}"/>
                  </a:ext>
                </a:extLst>
              </p:cNvPr>
              <p:cNvSpPr>
                <a:spLocks noChangeArrowheads="1"/>
              </p:cNvSpPr>
              <p:nvPr/>
            </p:nvSpPr>
            <p:spPr bwMode="blackWhite">
              <a:xfrm>
                <a:off x="242" y="2875"/>
                <a:ext cx="330" cy="242"/>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51" name="AutoShape 59">
                <a:extLst>
                  <a:ext uri="{FF2B5EF4-FFF2-40B4-BE49-F238E27FC236}">
                    <a16:creationId xmlns:a16="http://schemas.microsoft.com/office/drawing/2014/main" id="{EE481E88-892D-4360-9884-B0554DB38DAD}"/>
                  </a:ext>
                </a:extLst>
              </p:cNvPr>
              <p:cNvSpPr>
                <a:spLocks noChangeArrowheads="1"/>
              </p:cNvSpPr>
              <p:nvPr/>
            </p:nvSpPr>
            <p:spPr bwMode="blackWhite">
              <a:xfrm>
                <a:off x="240" y="2873"/>
                <a:ext cx="335" cy="246"/>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52" name="AutoShape 60">
                <a:extLst>
                  <a:ext uri="{FF2B5EF4-FFF2-40B4-BE49-F238E27FC236}">
                    <a16:creationId xmlns:a16="http://schemas.microsoft.com/office/drawing/2014/main" id="{72E97162-168A-4A7C-B7C4-FB80BC1286D4}"/>
                  </a:ext>
                </a:extLst>
              </p:cNvPr>
              <p:cNvSpPr>
                <a:spLocks noChangeArrowheads="1"/>
              </p:cNvSpPr>
              <p:nvPr/>
            </p:nvSpPr>
            <p:spPr bwMode="blackWhite">
              <a:xfrm>
                <a:off x="266" y="2897"/>
                <a:ext cx="287" cy="203"/>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53" name="AutoShape 61">
                <a:extLst>
                  <a:ext uri="{FF2B5EF4-FFF2-40B4-BE49-F238E27FC236}">
                    <a16:creationId xmlns:a16="http://schemas.microsoft.com/office/drawing/2014/main" id="{49C769D2-66F4-4D45-B867-C9005A662D68}"/>
                  </a:ext>
                </a:extLst>
              </p:cNvPr>
              <p:cNvSpPr>
                <a:spLocks noChangeArrowheads="1"/>
              </p:cNvSpPr>
              <p:nvPr/>
            </p:nvSpPr>
            <p:spPr bwMode="blackWhite">
              <a:xfrm>
                <a:off x="285" y="2913"/>
                <a:ext cx="252" cy="171"/>
              </a:xfrm>
              <a:prstGeom prst="roundRect">
                <a:avLst>
                  <a:gd name="adj" fmla="val 8134"/>
                </a:avLst>
              </a:prstGeom>
              <a:solidFill>
                <a:srgbClr val="FF99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54" name="Rectangle 62">
                <a:extLst>
                  <a:ext uri="{FF2B5EF4-FFF2-40B4-BE49-F238E27FC236}">
                    <a16:creationId xmlns:a16="http://schemas.microsoft.com/office/drawing/2014/main" id="{08F94973-959B-4010-8166-C8136E915470}"/>
                  </a:ext>
                </a:extLst>
              </p:cNvPr>
              <p:cNvSpPr>
                <a:spLocks noChangeArrowheads="1"/>
              </p:cNvSpPr>
              <p:nvPr/>
            </p:nvSpPr>
            <p:spPr bwMode="blackWhite">
              <a:xfrm>
                <a:off x="309" y="3129"/>
                <a:ext cx="228" cy="13"/>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255" name="Group 63">
                <a:extLst>
                  <a:ext uri="{FF2B5EF4-FFF2-40B4-BE49-F238E27FC236}">
                    <a16:creationId xmlns:a16="http://schemas.microsoft.com/office/drawing/2014/main" id="{88EC7E91-E698-444E-849F-18C87A6FADB8}"/>
                  </a:ext>
                </a:extLst>
              </p:cNvPr>
              <p:cNvGrpSpPr>
                <a:grpSpLocks/>
              </p:cNvGrpSpPr>
              <p:nvPr/>
            </p:nvGrpSpPr>
            <p:grpSpPr bwMode="auto">
              <a:xfrm>
                <a:off x="307" y="3135"/>
                <a:ext cx="177" cy="9"/>
                <a:chOff x="1578" y="3162"/>
                <a:chExt cx="361" cy="17"/>
              </a:xfrm>
            </p:grpSpPr>
            <p:grpSp>
              <p:nvGrpSpPr>
                <p:cNvPr id="264256" name="Group 64">
                  <a:extLst>
                    <a:ext uri="{FF2B5EF4-FFF2-40B4-BE49-F238E27FC236}">
                      <a16:creationId xmlns:a16="http://schemas.microsoft.com/office/drawing/2014/main" id="{AC954C0B-A3BB-4F3F-BECF-4EBD51B2679F}"/>
                    </a:ext>
                  </a:extLst>
                </p:cNvPr>
                <p:cNvGrpSpPr>
                  <a:grpSpLocks/>
                </p:cNvGrpSpPr>
                <p:nvPr/>
              </p:nvGrpSpPr>
              <p:grpSpPr bwMode="auto">
                <a:xfrm>
                  <a:off x="1578" y="3162"/>
                  <a:ext cx="57" cy="17"/>
                  <a:chOff x="1578" y="3162"/>
                  <a:chExt cx="57" cy="17"/>
                </a:xfrm>
              </p:grpSpPr>
              <p:sp>
                <p:nvSpPr>
                  <p:cNvPr id="264257" name="Freeform 65">
                    <a:extLst>
                      <a:ext uri="{FF2B5EF4-FFF2-40B4-BE49-F238E27FC236}">
                        <a16:creationId xmlns:a16="http://schemas.microsoft.com/office/drawing/2014/main" id="{6AF32E1A-EA5A-4E5B-9375-7EB540D84ACE}"/>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58" name="Freeform 66">
                    <a:extLst>
                      <a:ext uri="{FF2B5EF4-FFF2-40B4-BE49-F238E27FC236}">
                        <a16:creationId xmlns:a16="http://schemas.microsoft.com/office/drawing/2014/main" id="{8E9226FE-277F-4DF7-B8FB-1657FFEA47A8}"/>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59" name="Line 67">
                    <a:extLst>
                      <a:ext uri="{FF2B5EF4-FFF2-40B4-BE49-F238E27FC236}">
                        <a16:creationId xmlns:a16="http://schemas.microsoft.com/office/drawing/2014/main" id="{A5775CF8-D473-4AFF-833A-DBD0F8D8FBA5}"/>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60" name="Line 68">
                    <a:extLst>
                      <a:ext uri="{FF2B5EF4-FFF2-40B4-BE49-F238E27FC236}">
                        <a16:creationId xmlns:a16="http://schemas.microsoft.com/office/drawing/2014/main" id="{22D626C9-1F14-468F-822E-7F1F46CC9CD2}"/>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261" name="Group 69">
                  <a:extLst>
                    <a:ext uri="{FF2B5EF4-FFF2-40B4-BE49-F238E27FC236}">
                      <a16:creationId xmlns:a16="http://schemas.microsoft.com/office/drawing/2014/main" id="{F3AFDB5B-6A68-4D46-A714-265AD4FD867F}"/>
                    </a:ext>
                  </a:extLst>
                </p:cNvPr>
                <p:cNvGrpSpPr>
                  <a:grpSpLocks/>
                </p:cNvGrpSpPr>
                <p:nvPr/>
              </p:nvGrpSpPr>
              <p:grpSpPr bwMode="auto">
                <a:xfrm>
                  <a:off x="1658" y="3162"/>
                  <a:ext cx="57" cy="17"/>
                  <a:chOff x="1658" y="3162"/>
                  <a:chExt cx="57" cy="17"/>
                </a:xfrm>
              </p:grpSpPr>
              <p:sp>
                <p:nvSpPr>
                  <p:cNvPr id="264262" name="Freeform 70">
                    <a:extLst>
                      <a:ext uri="{FF2B5EF4-FFF2-40B4-BE49-F238E27FC236}">
                        <a16:creationId xmlns:a16="http://schemas.microsoft.com/office/drawing/2014/main" id="{D2F21FC7-FD77-409A-BD74-F6D2B84EDE1F}"/>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63" name="Freeform 71">
                    <a:extLst>
                      <a:ext uri="{FF2B5EF4-FFF2-40B4-BE49-F238E27FC236}">
                        <a16:creationId xmlns:a16="http://schemas.microsoft.com/office/drawing/2014/main" id="{D51AA829-0117-4146-9F8C-C8D37A90C626}"/>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64" name="Line 72">
                    <a:extLst>
                      <a:ext uri="{FF2B5EF4-FFF2-40B4-BE49-F238E27FC236}">
                        <a16:creationId xmlns:a16="http://schemas.microsoft.com/office/drawing/2014/main" id="{EE507068-4CE4-41E8-B78D-FE79DBA6E616}"/>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65" name="Line 73">
                    <a:extLst>
                      <a:ext uri="{FF2B5EF4-FFF2-40B4-BE49-F238E27FC236}">
                        <a16:creationId xmlns:a16="http://schemas.microsoft.com/office/drawing/2014/main" id="{8401099A-EADB-4B32-8679-A785D778EA16}"/>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266" name="Group 74">
                  <a:extLst>
                    <a:ext uri="{FF2B5EF4-FFF2-40B4-BE49-F238E27FC236}">
                      <a16:creationId xmlns:a16="http://schemas.microsoft.com/office/drawing/2014/main" id="{59090080-2CAD-407E-B743-CF24698C4D50}"/>
                    </a:ext>
                  </a:extLst>
                </p:cNvPr>
                <p:cNvGrpSpPr>
                  <a:grpSpLocks/>
                </p:cNvGrpSpPr>
                <p:nvPr/>
              </p:nvGrpSpPr>
              <p:grpSpPr bwMode="auto">
                <a:xfrm>
                  <a:off x="1714" y="3162"/>
                  <a:ext cx="57" cy="17"/>
                  <a:chOff x="1714" y="3162"/>
                  <a:chExt cx="57" cy="17"/>
                </a:xfrm>
              </p:grpSpPr>
              <p:sp>
                <p:nvSpPr>
                  <p:cNvPr id="264267" name="Freeform 75">
                    <a:extLst>
                      <a:ext uri="{FF2B5EF4-FFF2-40B4-BE49-F238E27FC236}">
                        <a16:creationId xmlns:a16="http://schemas.microsoft.com/office/drawing/2014/main" id="{606BD8E8-A235-43A3-A972-44B3EC855F57}"/>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68" name="Freeform 76">
                    <a:extLst>
                      <a:ext uri="{FF2B5EF4-FFF2-40B4-BE49-F238E27FC236}">
                        <a16:creationId xmlns:a16="http://schemas.microsoft.com/office/drawing/2014/main" id="{252B16D9-AC3E-41A3-B773-CA2F511C19CB}"/>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69" name="Line 77">
                    <a:extLst>
                      <a:ext uri="{FF2B5EF4-FFF2-40B4-BE49-F238E27FC236}">
                        <a16:creationId xmlns:a16="http://schemas.microsoft.com/office/drawing/2014/main" id="{43CA0F0E-85E2-4D01-8DBA-3A07BF5C5614}"/>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70" name="Line 78">
                    <a:extLst>
                      <a:ext uri="{FF2B5EF4-FFF2-40B4-BE49-F238E27FC236}">
                        <a16:creationId xmlns:a16="http://schemas.microsoft.com/office/drawing/2014/main" id="{51C5A699-C3CF-448C-943A-1E3D46FF9EF3}"/>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271" name="Group 79">
                  <a:extLst>
                    <a:ext uri="{FF2B5EF4-FFF2-40B4-BE49-F238E27FC236}">
                      <a16:creationId xmlns:a16="http://schemas.microsoft.com/office/drawing/2014/main" id="{CF9861A9-9068-42F2-A3D9-7B7F55FF1E10}"/>
                    </a:ext>
                  </a:extLst>
                </p:cNvPr>
                <p:cNvGrpSpPr>
                  <a:grpSpLocks/>
                </p:cNvGrpSpPr>
                <p:nvPr/>
              </p:nvGrpSpPr>
              <p:grpSpPr bwMode="auto">
                <a:xfrm>
                  <a:off x="1774" y="3162"/>
                  <a:ext cx="53" cy="17"/>
                  <a:chOff x="1774" y="3162"/>
                  <a:chExt cx="53" cy="17"/>
                </a:xfrm>
              </p:grpSpPr>
              <p:sp>
                <p:nvSpPr>
                  <p:cNvPr id="264272" name="Freeform 80">
                    <a:extLst>
                      <a:ext uri="{FF2B5EF4-FFF2-40B4-BE49-F238E27FC236}">
                        <a16:creationId xmlns:a16="http://schemas.microsoft.com/office/drawing/2014/main" id="{FD63FE67-E096-4FF9-AEB6-BAC9A84DB5A8}"/>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73" name="Freeform 81">
                    <a:extLst>
                      <a:ext uri="{FF2B5EF4-FFF2-40B4-BE49-F238E27FC236}">
                        <a16:creationId xmlns:a16="http://schemas.microsoft.com/office/drawing/2014/main" id="{32A798A9-BA6E-4F54-9112-CA4D3E5D9CDF}"/>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74" name="Line 82">
                    <a:extLst>
                      <a:ext uri="{FF2B5EF4-FFF2-40B4-BE49-F238E27FC236}">
                        <a16:creationId xmlns:a16="http://schemas.microsoft.com/office/drawing/2014/main" id="{09525D50-A95D-48A7-B94C-F3AA0167AA4D}"/>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75" name="Line 83">
                    <a:extLst>
                      <a:ext uri="{FF2B5EF4-FFF2-40B4-BE49-F238E27FC236}">
                        <a16:creationId xmlns:a16="http://schemas.microsoft.com/office/drawing/2014/main" id="{9D1AF57F-CE1D-41BB-9DEC-534FBE49E7EE}"/>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276" name="Group 84">
                  <a:extLst>
                    <a:ext uri="{FF2B5EF4-FFF2-40B4-BE49-F238E27FC236}">
                      <a16:creationId xmlns:a16="http://schemas.microsoft.com/office/drawing/2014/main" id="{CF5644B9-7F51-46F8-A05A-39853551C1D1}"/>
                    </a:ext>
                  </a:extLst>
                </p:cNvPr>
                <p:cNvGrpSpPr>
                  <a:grpSpLocks/>
                </p:cNvGrpSpPr>
                <p:nvPr/>
              </p:nvGrpSpPr>
              <p:grpSpPr bwMode="auto">
                <a:xfrm>
                  <a:off x="1882" y="3162"/>
                  <a:ext cx="57" cy="17"/>
                  <a:chOff x="1882" y="3162"/>
                  <a:chExt cx="57" cy="17"/>
                </a:xfrm>
              </p:grpSpPr>
              <p:sp>
                <p:nvSpPr>
                  <p:cNvPr id="264277" name="Freeform 85">
                    <a:extLst>
                      <a:ext uri="{FF2B5EF4-FFF2-40B4-BE49-F238E27FC236}">
                        <a16:creationId xmlns:a16="http://schemas.microsoft.com/office/drawing/2014/main" id="{3C74F4A3-91D3-40CB-8ECF-E9EFCF21630A}"/>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78" name="Freeform 86">
                    <a:extLst>
                      <a:ext uri="{FF2B5EF4-FFF2-40B4-BE49-F238E27FC236}">
                        <a16:creationId xmlns:a16="http://schemas.microsoft.com/office/drawing/2014/main" id="{A7915908-FA6D-49AE-A4D7-A3B9C88D4AC1}"/>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79" name="Line 87">
                    <a:extLst>
                      <a:ext uri="{FF2B5EF4-FFF2-40B4-BE49-F238E27FC236}">
                        <a16:creationId xmlns:a16="http://schemas.microsoft.com/office/drawing/2014/main" id="{EF491AAE-5FDE-4305-8C84-AC5AE1DB34DD}"/>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80" name="Line 88">
                    <a:extLst>
                      <a:ext uri="{FF2B5EF4-FFF2-40B4-BE49-F238E27FC236}">
                        <a16:creationId xmlns:a16="http://schemas.microsoft.com/office/drawing/2014/main" id="{26296757-4E2C-4DD8-8569-0F85AD853242}"/>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281" name="Rectangle 89">
                <a:extLst>
                  <a:ext uri="{FF2B5EF4-FFF2-40B4-BE49-F238E27FC236}">
                    <a16:creationId xmlns:a16="http://schemas.microsoft.com/office/drawing/2014/main" id="{964CBB93-F290-4A2C-B00F-A186D58EB908}"/>
                  </a:ext>
                </a:extLst>
              </p:cNvPr>
              <p:cNvSpPr>
                <a:spLocks noChangeArrowheads="1"/>
              </p:cNvSpPr>
              <p:nvPr/>
            </p:nvSpPr>
            <p:spPr bwMode="blackWhite">
              <a:xfrm>
                <a:off x="505" y="3137"/>
                <a:ext cx="12" cy="5"/>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82" name="Rectangle 90">
                <a:extLst>
                  <a:ext uri="{FF2B5EF4-FFF2-40B4-BE49-F238E27FC236}">
                    <a16:creationId xmlns:a16="http://schemas.microsoft.com/office/drawing/2014/main" id="{7D686ADC-B3E5-4AAA-9A09-5F81ABE80A66}"/>
                  </a:ext>
                </a:extLst>
              </p:cNvPr>
              <p:cNvSpPr>
                <a:spLocks noChangeArrowheads="1"/>
              </p:cNvSpPr>
              <p:nvPr/>
            </p:nvSpPr>
            <p:spPr bwMode="blackWhite">
              <a:xfrm>
                <a:off x="282" y="3154"/>
                <a:ext cx="263" cy="4"/>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83" name="Line 91">
                <a:extLst>
                  <a:ext uri="{FF2B5EF4-FFF2-40B4-BE49-F238E27FC236}">
                    <a16:creationId xmlns:a16="http://schemas.microsoft.com/office/drawing/2014/main" id="{009A39BE-258F-4A34-AA34-D3BA7FC1D983}"/>
                  </a:ext>
                </a:extLst>
              </p:cNvPr>
              <p:cNvSpPr>
                <a:spLocks noChangeShapeType="1"/>
              </p:cNvSpPr>
              <p:nvPr/>
            </p:nvSpPr>
            <p:spPr bwMode="blackWhite">
              <a:xfrm>
                <a:off x="569" y="3163"/>
                <a:ext cx="0" cy="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84" name="Line 92">
                <a:extLst>
                  <a:ext uri="{FF2B5EF4-FFF2-40B4-BE49-F238E27FC236}">
                    <a16:creationId xmlns:a16="http://schemas.microsoft.com/office/drawing/2014/main" id="{5EFD8A72-3B57-4991-8D5C-675F6C0159B7}"/>
                  </a:ext>
                </a:extLst>
              </p:cNvPr>
              <p:cNvSpPr>
                <a:spLocks noChangeShapeType="1"/>
              </p:cNvSpPr>
              <p:nvPr/>
            </p:nvSpPr>
            <p:spPr bwMode="blackWhite">
              <a:xfrm>
                <a:off x="486" y="3163"/>
                <a:ext cx="0" cy="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85" name="Line 93">
                <a:extLst>
                  <a:ext uri="{FF2B5EF4-FFF2-40B4-BE49-F238E27FC236}">
                    <a16:creationId xmlns:a16="http://schemas.microsoft.com/office/drawing/2014/main" id="{8EB61B87-FBD3-4642-AA1F-2B2B00FA2913}"/>
                  </a:ext>
                </a:extLst>
              </p:cNvPr>
              <p:cNvSpPr>
                <a:spLocks noChangeShapeType="1"/>
              </p:cNvSpPr>
              <p:nvPr/>
            </p:nvSpPr>
            <p:spPr bwMode="blackWhite">
              <a:xfrm flipH="1">
                <a:off x="244" y="3177"/>
                <a:ext cx="34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286" name="Group 94">
                <a:extLst>
                  <a:ext uri="{FF2B5EF4-FFF2-40B4-BE49-F238E27FC236}">
                    <a16:creationId xmlns:a16="http://schemas.microsoft.com/office/drawing/2014/main" id="{79F9BC8B-88BE-4999-A314-E9DEF645B89D}"/>
                  </a:ext>
                </a:extLst>
              </p:cNvPr>
              <p:cNvGrpSpPr>
                <a:grpSpLocks/>
              </p:cNvGrpSpPr>
              <p:nvPr/>
            </p:nvGrpSpPr>
            <p:grpSpPr bwMode="auto">
              <a:xfrm>
                <a:off x="245" y="3475"/>
                <a:ext cx="350" cy="352"/>
                <a:chOff x="1393" y="2059"/>
                <a:chExt cx="657" cy="637"/>
              </a:xfrm>
            </p:grpSpPr>
            <p:grpSp>
              <p:nvGrpSpPr>
                <p:cNvPr id="264287" name="Group 95">
                  <a:extLst>
                    <a:ext uri="{FF2B5EF4-FFF2-40B4-BE49-F238E27FC236}">
                      <a16:creationId xmlns:a16="http://schemas.microsoft.com/office/drawing/2014/main" id="{78CBF1DD-E9CB-4D55-8DF1-F5A83324E039}"/>
                    </a:ext>
                  </a:extLst>
                </p:cNvPr>
                <p:cNvGrpSpPr>
                  <a:grpSpLocks/>
                </p:cNvGrpSpPr>
                <p:nvPr/>
              </p:nvGrpSpPr>
              <p:grpSpPr bwMode="auto">
                <a:xfrm>
                  <a:off x="1400" y="2059"/>
                  <a:ext cx="650" cy="619"/>
                  <a:chOff x="1450" y="2658"/>
                  <a:chExt cx="704" cy="656"/>
                </a:xfrm>
              </p:grpSpPr>
              <p:sp>
                <p:nvSpPr>
                  <p:cNvPr id="264288" name="AutoShape 96">
                    <a:extLst>
                      <a:ext uri="{FF2B5EF4-FFF2-40B4-BE49-F238E27FC236}">
                        <a16:creationId xmlns:a16="http://schemas.microsoft.com/office/drawing/2014/main" id="{2526A6DE-3632-4A3F-BE6A-FEF1B652D93A}"/>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89" name="AutoShape 97">
                    <a:extLst>
                      <a:ext uri="{FF2B5EF4-FFF2-40B4-BE49-F238E27FC236}">
                        <a16:creationId xmlns:a16="http://schemas.microsoft.com/office/drawing/2014/main" id="{63B122F2-80E8-4036-B7CB-490FA3B6BE2B}"/>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290" name="Group 98">
                    <a:extLst>
                      <a:ext uri="{FF2B5EF4-FFF2-40B4-BE49-F238E27FC236}">
                        <a16:creationId xmlns:a16="http://schemas.microsoft.com/office/drawing/2014/main" id="{AB388EDE-6584-4FEB-8D04-A292C8D96B33}"/>
                      </a:ext>
                    </a:extLst>
                  </p:cNvPr>
                  <p:cNvGrpSpPr>
                    <a:grpSpLocks/>
                  </p:cNvGrpSpPr>
                  <p:nvPr/>
                </p:nvGrpSpPr>
                <p:grpSpPr bwMode="auto">
                  <a:xfrm>
                    <a:off x="1466" y="2658"/>
                    <a:ext cx="648" cy="464"/>
                    <a:chOff x="1466" y="2658"/>
                    <a:chExt cx="648" cy="464"/>
                  </a:xfrm>
                </p:grpSpPr>
                <p:sp>
                  <p:nvSpPr>
                    <p:cNvPr id="264291" name="AutoShape 99">
                      <a:extLst>
                        <a:ext uri="{FF2B5EF4-FFF2-40B4-BE49-F238E27FC236}">
                          <a16:creationId xmlns:a16="http://schemas.microsoft.com/office/drawing/2014/main" id="{F9E48DC9-EFAA-4148-9E0D-996569703C4C}"/>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92" name="AutoShape 100">
                      <a:extLst>
                        <a:ext uri="{FF2B5EF4-FFF2-40B4-BE49-F238E27FC236}">
                          <a16:creationId xmlns:a16="http://schemas.microsoft.com/office/drawing/2014/main" id="{3CDFD8FD-0F12-40D4-8CEA-4CB9451B4D57}"/>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293" name="Group 101">
                      <a:extLst>
                        <a:ext uri="{FF2B5EF4-FFF2-40B4-BE49-F238E27FC236}">
                          <a16:creationId xmlns:a16="http://schemas.microsoft.com/office/drawing/2014/main" id="{BC4EF807-1C08-4D87-BB09-FC1466499098}"/>
                        </a:ext>
                      </a:extLst>
                    </p:cNvPr>
                    <p:cNvGrpSpPr>
                      <a:grpSpLocks/>
                    </p:cNvGrpSpPr>
                    <p:nvPr/>
                  </p:nvGrpSpPr>
                  <p:grpSpPr bwMode="auto">
                    <a:xfrm>
                      <a:off x="1490" y="2690"/>
                      <a:ext cx="592" cy="384"/>
                      <a:chOff x="1490" y="2690"/>
                      <a:chExt cx="592" cy="384"/>
                    </a:xfrm>
                  </p:grpSpPr>
                  <p:sp>
                    <p:nvSpPr>
                      <p:cNvPr id="264294" name="AutoShape 102">
                        <a:extLst>
                          <a:ext uri="{FF2B5EF4-FFF2-40B4-BE49-F238E27FC236}">
                            <a16:creationId xmlns:a16="http://schemas.microsoft.com/office/drawing/2014/main" id="{B72E044E-8638-46D9-A20C-0F041D89CED1}"/>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95" name="AutoShape 103">
                        <a:extLst>
                          <a:ext uri="{FF2B5EF4-FFF2-40B4-BE49-F238E27FC236}">
                            <a16:creationId xmlns:a16="http://schemas.microsoft.com/office/drawing/2014/main" id="{C8121134-39A3-4EC4-98F8-E1AC5A1DCC50}"/>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96" name="AutoShape 104">
                        <a:extLst>
                          <a:ext uri="{FF2B5EF4-FFF2-40B4-BE49-F238E27FC236}">
                            <a16:creationId xmlns:a16="http://schemas.microsoft.com/office/drawing/2014/main" id="{1DB0F190-E955-411B-A983-4C5A06B47FF9}"/>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97" name="AutoShape 105">
                        <a:extLst>
                          <a:ext uri="{FF2B5EF4-FFF2-40B4-BE49-F238E27FC236}">
                            <a16:creationId xmlns:a16="http://schemas.microsoft.com/office/drawing/2014/main" id="{81045124-F327-4359-8840-ECFA401A27B6}"/>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298" name="Rectangle 106">
                    <a:extLst>
                      <a:ext uri="{FF2B5EF4-FFF2-40B4-BE49-F238E27FC236}">
                        <a16:creationId xmlns:a16="http://schemas.microsoft.com/office/drawing/2014/main" id="{CC719CE1-7B50-41B9-8952-CCF3E8C047E2}"/>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99" name="Rectangle 107">
                    <a:extLst>
                      <a:ext uri="{FF2B5EF4-FFF2-40B4-BE49-F238E27FC236}">
                        <a16:creationId xmlns:a16="http://schemas.microsoft.com/office/drawing/2014/main" id="{C27E040C-02B2-4C0F-8A06-CEFF59E01A14}"/>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300" name="Group 108">
                    <a:extLst>
                      <a:ext uri="{FF2B5EF4-FFF2-40B4-BE49-F238E27FC236}">
                        <a16:creationId xmlns:a16="http://schemas.microsoft.com/office/drawing/2014/main" id="{40ED1EC1-6141-4634-9B4E-2BCD2F7B16D7}"/>
                      </a:ext>
                    </a:extLst>
                  </p:cNvPr>
                  <p:cNvGrpSpPr>
                    <a:grpSpLocks/>
                  </p:cNvGrpSpPr>
                  <p:nvPr/>
                </p:nvGrpSpPr>
                <p:grpSpPr bwMode="auto">
                  <a:xfrm>
                    <a:off x="1578" y="3146"/>
                    <a:ext cx="369" cy="25"/>
                    <a:chOff x="1578" y="3146"/>
                    <a:chExt cx="369" cy="25"/>
                  </a:xfrm>
                </p:grpSpPr>
                <p:grpSp>
                  <p:nvGrpSpPr>
                    <p:cNvPr id="264301" name="Group 109">
                      <a:extLst>
                        <a:ext uri="{FF2B5EF4-FFF2-40B4-BE49-F238E27FC236}">
                          <a16:creationId xmlns:a16="http://schemas.microsoft.com/office/drawing/2014/main" id="{019FF007-5367-46BA-8896-48A4BCCC7AD1}"/>
                        </a:ext>
                      </a:extLst>
                    </p:cNvPr>
                    <p:cNvGrpSpPr>
                      <a:grpSpLocks/>
                    </p:cNvGrpSpPr>
                    <p:nvPr/>
                  </p:nvGrpSpPr>
                  <p:grpSpPr bwMode="auto">
                    <a:xfrm>
                      <a:off x="1578" y="3146"/>
                      <a:ext cx="65" cy="25"/>
                      <a:chOff x="1578" y="3146"/>
                      <a:chExt cx="65" cy="25"/>
                    </a:xfrm>
                  </p:grpSpPr>
                  <p:sp>
                    <p:nvSpPr>
                      <p:cNvPr id="264302" name="Freeform 110">
                        <a:extLst>
                          <a:ext uri="{FF2B5EF4-FFF2-40B4-BE49-F238E27FC236}">
                            <a16:creationId xmlns:a16="http://schemas.microsoft.com/office/drawing/2014/main" id="{334CE122-D320-4A9A-AC1A-2CDFF6F085DE}"/>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03" name="Freeform 111">
                        <a:extLst>
                          <a:ext uri="{FF2B5EF4-FFF2-40B4-BE49-F238E27FC236}">
                            <a16:creationId xmlns:a16="http://schemas.microsoft.com/office/drawing/2014/main" id="{E1B73900-EABD-4010-86E9-219BAE71E93F}"/>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04" name="Line 112">
                        <a:extLst>
                          <a:ext uri="{FF2B5EF4-FFF2-40B4-BE49-F238E27FC236}">
                            <a16:creationId xmlns:a16="http://schemas.microsoft.com/office/drawing/2014/main" id="{21D11415-E7E7-4743-B306-78B140811043}"/>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05" name="Line 113">
                        <a:extLst>
                          <a:ext uri="{FF2B5EF4-FFF2-40B4-BE49-F238E27FC236}">
                            <a16:creationId xmlns:a16="http://schemas.microsoft.com/office/drawing/2014/main" id="{3B550630-2897-4302-908E-338867ED300D}"/>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306" name="Group 114">
                      <a:extLst>
                        <a:ext uri="{FF2B5EF4-FFF2-40B4-BE49-F238E27FC236}">
                          <a16:creationId xmlns:a16="http://schemas.microsoft.com/office/drawing/2014/main" id="{87058772-7E10-4C8D-9C64-3C3F3C1F45E0}"/>
                        </a:ext>
                      </a:extLst>
                    </p:cNvPr>
                    <p:cNvGrpSpPr>
                      <a:grpSpLocks/>
                    </p:cNvGrpSpPr>
                    <p:nvPr/>
                  </p:nvGrpSpPr>
                  <p:grpSpPr bwMode="auto">
                    <a:xfrm>
                      <a:off x="1658" y="3146"/>
                      <a:ext cx="65" cy="25"/>
                      <a:chOff x="1658" y="3146"/>
                      <a:chExt cx="65" cy="25"/>
                    </a:xfrm>
                  </p:grpSpPr>
                  <p:sp>
                    <p:nvSpPr>
                      <p:cNvPr id="264307" name="Freeform 115">
                        <a:extLst>
                          <a:ext uri="{FF2B5EF4-FFF2-40B4-BE49-F238E27FC236}">
                            <a16:creationId xmlns:a16="http://schemas.microsoft.com/office/drawing/2014/main" id="{21A37F9B-6FE2-43B4-951D-AE3BAF218C47}"/>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08" name="Freeform 116">
                        <a:extLst>
                          <a:ext uri="{FF2B5EF4-FFF2-40B4-BE49-F238E27FC236}">
                            <a16:creationId xmlns:a16="http://schemas.microsoft.com/office/drawing/2014/main" id="{5F7178AF-9570-4AC1-B747-A5D1C35F7BB8}"/>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09" name="Line 117">
                        <a:extLst>
                          <a:ext uri="{FF2B5EF4-FFF2-40B4-BE49-F238E27FC236}">
                            <a16:creationId xmlns:a16="http://schemas.microsoft.com/office/drawing/2014/main" id="{8C69A8B6-0822-48C4-AF22-3693C1F2A6E2}"/>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10" name="Line 118">
                        <a:extLst>
                          <a:ext uri="{FF2B5EF4-FFF2-40B4-BE49-F238E27FC236}">
                            <a16:creationId xmlns:a16="http://schemas.microsoft.com/office/drawing/2014/main" id="{297AD948-2C73-4AB2-8DA3-03A41680F554}"/>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311" name="Group 119">
                      <a:extLst>
                        <a:ext uri="{FF2B5EF4-FFF2-40B4-BE49-F238E27FC236}">
                          <a16:creationId xmlns:a16="http://schemas.microsoft.com/office/drawing/2014/main" id="{617484AE-9468-441A-A7D5-3428BFD2235B}"/>
                        </a:ext>
                      </a:extLst>
                    </p:cNvPr>
                    <p:cNvGrpSpPr>
                      <a:grpSpLocks/>
                    </p:cNvGrpSpPr>
                    <p:nvPr/>
                  </p:nvGrpSpPr>
                  <p:grpSpPr bwMode="auto">
                    <a:xfrm>
                      <a:off x="1714" y="3146"/>
                      <a:ext cx="65" cy="25"/>
                      <a:chOff x="1714" y="3146"/>
                      <a:chExt cx="65" cy="25"/>
                    </a:xfrm>
                  </p:grpSpPr>
                  <p:sp>
                    <p:nvSpPr>
                      <p:cNvPr id="264312" name="Freeform 120">
                        <a:extLst>
                          <a:ext uri="{FF2B5EF4-FFF2-40B4-BE49-F238E27FC236}">
                            <a16:creationId xmlns:a16="http://schemas.microsoft.com/office/drawing/2014/main" id="{9DF41109-5948-4D90-8367-1065C95F89DF}"/>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13" name="Freeform 121">
                        <a:extLst>
                          <a:ext uri="{FF2B5EF4-FFF2-40B4-BE49-F238E27FC236}">
                            <a16:creationId xmlns:a16="http://schemas.microsoft.com/office/drawing/2014/main" id="{1D72BA1A-18BF-4871-9E5A-2D3958DC4AE9}"/>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14" name="Line 122">
                        <a:extLst>
                          <a:ext uri="{FF2B5EF4-FFF2-40B4-BE49-F238E27FC236}">
                            <a16:creationId xmlns:a16="http://schemas.microsoft.com/office/drawing/2014/main" id="{7695A3F3-AA23-4617-9E39-97F333711ACC}"/>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15" name="Line 123">
                        <a:extLst>
                          <a:ext uri="{FF2B5EF4-FFF2-40B4-BE49-F238E27FC236}">
                            <a16:creationId xmlns:a16="http://schemas.microsoft.com/office/drawing/2014/main" id="{D3122B1B-0E8F-4F8C-B7D7-8912D2B1C843}"/>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316" name="Group 124">
                      <a:extLst>
                        <a:ext uri="{FF2B5EF4-FFF2-40B4-BE49-F238E27FC236}">
                          <a16:creationId xmlns:a16="http://schemas.microsoft.com/office/drawing/2014/main" id="{F40C51A6-EFF4-4AAA-A7A3-EDE45D4B3322}"/>
                        </a:ext>
                      </a:extLst>
                    </p:cNvPr>
                    <p:cNvGrpSpPr>
                      <a:grpSpLocks/>
                    </p:cNvGrpSpPr>
                    <p:nvPr/>
                  </p:nvGrpSpPr>
                  <p:grpSpPr bwMode="auto">
                    <a:xfrm>
                      <a:off x="1770" y="3146"/>
                      <a:ext cx="65" cy="25"/>
                      <a:chOff x="1770" y="3146"/>
                      <a:chExt cx="65" cy="25"/>
                    </a:xfrm>
                  </p:grpSpPr>
                  <p:sp>
                    <p:nvSpPr>
                      <p:cNvPr id="264317" name="Freeform 125">
                        <a:extLst>
                          <a:ext uri="{FF2B5EF4-FFF2-40B4-BE49-F238E27FC236}">
                            <a16:creationId xmlns:a16="http://schemas.microsoft.com/office/drawing/2014/main" id="{392EF0AC-4A35-4AAA-B341-4D90825F6370}"/>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18" name="Freeform 126">
                        <a:extLst>
                          <a:ext uri="{FF2B5EF4-FFF2-40B4-BE49-F238E27FC236}">
                            <a16:creationId xmlns:a16="http://schemas.microsoft.com/office/drawing/2014/main" id="{B66FF4F0-08E3-4CDA-9698-8C626F390AFC}"/>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19" name="Line 127">
                        <a:extLst>
                          <a:ext uri="{FF2B5EF4-FFF2-40B4-BE49-F238E27FC236}">
                            <a16:creationId xmlns:a16="http://schemas.microsoft.com/office/drawing/2014/main" id="{6E002895-CC21-40E2-A51B-F25B018BD846}"/>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20" name="Line 128">
                        <a:extLst>
                          <a:ext uri="{FF2B5EF4-FFF2-40B4-BE49-F238E27FC236}">
                            <a16:creationId xmlns:a16="http://schemas.microsoft.com/office/drawing/2014/main" id="{2EBD8FD2-77BD-4AF8-BD43-AF0EC4E38126}"/>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321" name="Group 129">
                      <a:extLst>
                        <a:ext uri="{FF2B5EF4-FFF2-40B4-BE49-F238E27FC236}">
                          <a16:creationId xmlns:a16="http://schemas.microsoft.com/office/drawing/2014/main" id="{90B8A216-5147-445D-8A1A-2B5804029ADF}"/>
                        </a:ext>
                      </a:extLst>
                    </p:cNvPr>
                    <p:cNvGrpSpPr>
                      <a:grpSpLocks/>
                    </p:cNvGrpSpPr>
                    <p:nvPr/>
                  </p:nvGrpSpPr>
                  <p:grpSpPr bwMode="auto">
                    <a:xfrm>
                      <a:off x="1882" y="3146"/>
                      <a:ext cx="65" cy="25"/>
                      <a:chOff x="1882" y="3146"/>
                      <a:chExt cx="65" cy="25"/>
                    </a:xfrm>
                  </p:grpSpPr>
                  <p:sp>
                    <p:nvSpPr>
                      <p:cNvPr id="264322" name="Freeform 130">
                        <a:extLst>
                          <a:ext uri="{FF2B5EF4-FFF2-40B4-BE49-F238E27FC236}">
                            <a16:creationId xmlns:a16="http://schemas.microsoft.com/office/drawing/2014/main" id="{86822C21-5F4B-4E88-AAC4-C41ACC4C7171}"/>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23" name="Freeform 131">
                        <a:extLst>
                          <a:ext uri="{FF2B5EF4-FFF2-40B4-BE49-F238E27FC236}">
                            <a16:creationId xmlns:a16="http://schemas.microsoft.com/office/drawing/2014/main" id="{C3667CCA-0B2F-4697-B154-2164BE24B542}"/>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24" name="Line 132">
                        <a:extLst>
                          <a:ext uri="{FF2B5EF4-FFF2-40B4-BE49-F238E27FC236}">
                            <a16:creationId xmlns:a16="http://schemas.microsoft.com/office/drawing/2014/main" id="{2190DEA3-2402-4A16-B368-F7C8B768DCFD}"/>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25" name="Line 133">
                        <a:extLst>
                          <a:ext uri="{FF2B5EF4-FFF2-40B4-BE49-F238E27FC236}">
                            <a16:creationId xmlns:a16="http://schemas.microsoft.com/office/drawing/2014/main" id="{97997581-5756-4FDD-AC2D-8239E0191FF8}"/>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326" name="Rectangle 134">
                    <a:extLst>
                      <a:ext uri="{FF2B5EF4-FFF2-40B4-BE49-F238E27FC236}">
                        <a16:creationId xmlns:a16="http://schemas.microsoft.com/office/drawing/2014/main" id="{E74DE25D-7592-49CA-927F-018D42F17CC4}"/>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27" name="Rectangle 135">
                    <a:extLst>
                      <a:ext uri="{FF2B5EF4-FFF2-40B4-BE49-F238E27FC236}">
                        <a16:creationId xmlns:a16="http://schemas.microsoft.com/office/drawing/2014/main" id="{BEC406A0-CD41-437E-8475-BFD17311B9D1}"/>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28" name="Rectangle 136">
                    <a:extLst>
                      <a:ext uri="{FF2B5EF4-FFF2-40B4-BE49-F238E27FC236}">
                        <a16:creationId xmlns:a16="http://schemas.microsoft.com/office/drawing/2014/main" id="{B916D323-B259-4E30-A2D3-F9451644F075}"/>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29" name="Rectangle 137">
                    <a:extLst>
                      <a:ext uri="{FF2B5EF4-FFF2-40B4-BE49-F238E27FC236}">
                        <a16:creationId xmlns:a16="http://schemas.microsoft.com/office/drawing/2014/main" id="{9843F74A-5A6F-4DDF-B202-4FFA461EED1D}"/>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30" name="Line 138">
                    <a:extLst>
                      <a:ext uri="{FF2B5EF4-FFF2-40B4-BE49-F238E27FC236}">
                        <a16:creationId xmlns:a16="http://schemas.microsoft.com/office/drawing/2014/main" id="{3C95B297-37E4-406B-9779-D82D9D5D48C2}"/>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31" name="Line 139">
                    <a:extLst>
                      <a:ext uri="{FF2B5EF4-FFF2-40B4-BE49-F238E27FC236}">
                        <a16:creationId xmlns:a16="http://schemas.microsoft.com/office/drawing/2014/main" id="{EF41FBB0-AB19-4329-AD8C-B48A2D639872}"/>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32" name="Line 140">
                    <a:extLst>
                      <a:ext uri="{FF2B5EF4-FFF2-40B4-BE49-F238E27FC236}">
                        <a16:creationId xmlns:a16="http://schemas.microsoft.com/office/drawing/2014/main" id="{5E636E17-BC80-4B62-BA99-43574A2799AF}"/>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4333" name="AutoShape 141">
                  <a:extLst>
                    <a:ext uri="{FF2B5EF4-FFF2-40B4-BE49-F238E27FC236}">
                      <a16:creationId xmlns:a16="http://schemas.microsoft.com/office/drawing/2014/main" id="{BD7AA74D-4F8D-4224-A630-573AD1290A32}"/>
                    </a:ext>
                  </a:extLst>
                </p:cNvPr>
                <p:cNvSpPr>
                  <a:spLocks noChangeArrowheads="1"/>
                </p:cNvSpPr>
                <p:nvPr/>
              </p:nvSpPr>
              <p:spPr bwMode="blackWhite">
                <a:xfrm>
                  <a:off x="1419" y="2584"/>
                  <a:ext cx="613" cy="104"/>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34" name="AutoShape 142">
                  <a:extLst>
                    <a:ext uri="{FF2B5EF4-FFF2-40B4-BE49-F238E27FC236}">
                      <a16:creationId xmlns:a16="http://schemas.microsoft.com/office/drawing/2014/main" id="{0BADBD11-C483-42B6-85E6-34534EA27A13}"/>
                    </a:ext>
                  </a:extLst>
                </p:cNvPr>
                <p:cNvSpPr>
                  <a:spLocks noChangeArrowheads="1"/>
                </p:cNvSpPr>
                <p:nvPr/>
              </p:nvSpPr>
              <p:spPr bwMode="blackWhite">
                <a:xfrm>
                  <a:off x="1415" y="2580"/>
                  <a:ext cx="619" cy="112"/>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35" name="AutoShape 143">
                  <a:extLst>
                    <a:ext uri="{FF2B5EF4-FFF2-40B4-BE49-F238E27FC236}">
                      <a16:creationId xmlns:a16="http://schemas.microsoft.com/office/drawing/2014/main" id="{4C0EF4A9-CC0E-438D-9880-6B91FC8F60E3}"/>
                    </a:ext>
                  </a:extLst>
                </p:cNvPr>
                <p:cNvSpPr>
                  <a:spLocks noChangeArrowheads="1"/>
                </p:cNvSpPr>
                <p:nvPr/>
              </p:nvSpPr>
              <p:spPr bwMode="blackWhite">
                <a:xfrm>
                  <a:off x="1397" y="2063"/>
                  <a:ext cx="619" cy="438"/>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36" name="AutoShape 144">
                  <a:extLst>
                    <a:ext uri="{FF2B5EF4-FFF2-40B4-BE49-F238E27FC236}">
                      <a16:creationId xmlns:a16="http://schemas.microsoft.com/office/drawing/2014/main" id="{8A4C3F90-F9C9-45FD-B4FD-7709287A7FCE}"/>
                    </a:ext>
                  </a:extLst>
                </p:cNvPr>
                <p:cNvSpPr>
                  <a:spLocks noChangeArrowheads="1"/>
                </p:cNvSpPr>
                <p:nvPr/>
              </p:nvSpPr>
              <p:spPr bwMode="blackWhite">
                <a:xfrm>
                  <a:off x="1393" y="2059"/>
                  <a:ext cx="628" cy="446"/>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37" name="AutoShape 145">
                  <a:extLst>
                    <a:ext uri="{FF2B5EF4-FFF2-40B4-BE49-F238E27FC236}">
                      <a16:creationId xmlns:a16="http://schemas.microsoft.com/office/drawing/2014/main" id="{07635C22-CCDC-439A-A7C5-05FAF4A88C63}"/>
                    </a:ext>
                  </a:extLst>
                </p:cNvPr>
                <p:cNvSpPr>
                  <a:spLocks noChangeArrowheads="1"/>
                </p:cNvSpPr>
                <p:nvPr/>
              </p:nvSpPr>
              <p:spPr bwMode="blackWhite">
                <a:xfrm>
                  <a:off x="1441" y="2102"/>
                  <a:ext cx="539" cy="368"/>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38" name="AutoShape 146">
                  <a:extLst>
                    <a:ext uri="{FF2B5EF4-FFF2-40B4-BE49-F238E27FC236}">
                      <a16:creationId xmlns:a16="http://schemas.microsoft.com/office/drawing/2014/main" id="{60D63CC3-213A-4863-930A-572E318038C9}"/>
                    </a:ext>
                  </a:extLst>
                </p:cNvPr>
                <p:cNvSpPr>
                  <a:spLocks noChangeArrowheads="1"/>
                </p:cNvSpPr>
                <p:nvPr/>
              </p:nvSpPr>
              <p:spPr bwMode="blackWhite">
                <a:xfrm>
                  <a:off x="1478" y="2131"/>
                  <a:ext cx="472" cy="309"/>
                </a:xfrm>
                <a:prstGeom prst="roundRect">
                  <a:avLst>
                    <a:gd name="adj" fmla="val 8134"/>
                  </a:avLst>
                </a:prstGeom>
                <a:solidFill>
                  <a:srgbClr val="A2C1FE"/>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39" name="Rectangle 147">
                  <a:extLst>
                    <a:ext uri="{FF2B5EF4-FFF2-40B4-BE49-F238E27FC236}">
                      <a16:creationId xmlns:a16="http://schemas.microsoft.com/office/drawing/2014/main" id="{76E5AD0B-1170-4BD3-BCCB-9FBA037B8BBB}"/>
                    </a:ext>
                  </a:extLst>
                </p:cNvPr>
                <p:cNvSpPr>
                  <a:spLocks noChangeArrowheads="1"/>
                </p:cNvSpPr>
                <p:nvPr/>
              </p:nvSpPr>
              <p:spPr bwMode="blackWhite">
                <a:xfrm>
                  <a:off x="1522" y="2523"/>
                  <a:ext cx="428" cy="22"/>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340" name="Group 148">
                  <a:extLst>
                    <a:ext uri="{FF2B5EF4-FFF2-40B4-BE49-F238E27FC236}">
                      <a16:creationId xmlns:a16="http://schemas.microsoft.com/office/drawing/2014/main" id="{76BCAB33-8199-4273-9057-6B7964745CDE}"/>
                    </a:ext>
                  </a:extLst>
                </p:cNvPr>
                <p:cNvGrpSpPr>
                  <a:grpSpLocks/>
                </p:cNvGrpSpPr>
                <p:nvPr/>
              </p:nvGrpSpPr>
              <p:grpSpPr bwMode="auto">
                <a:xfrm>
                  <a:off x="1518" y="2534"/>
                  <a:ext cx="333" cy="16"/>
                  <a:chOff x="1578" y="3162"/>
                  <a:chExt cx="361" cy="17"/>
                </a:xfrm>
              </p:grpSpPr>
              <p:grpSp>
                <p:nvGrpSpPr>
                  <p:cNvPr id="264341" name="Group 149">
                    <a:extLst>
                      <a:ext uri="{FF2B5EF4-FFF2-40B4-BE49-F238E27FC236}">
                        <a16:creationId xmlns:a16="http://schemas.microsoft.com/office/drawing/2014/main" id="{8DDC5009-248A-462F-B0DB-BE89B1C6E633}"/>
                      </a:ext>
                    </a:extLst>
                  </p:cNvPr>
                  <p:cNvGrpSpPr>
                    <a:grpSpLocks/>
                  </p:cNvGrpSpPr>
                  <p:nvPr/>
                </p:nvGrpSpPr>
                <p:grpSpPr bwMode="auto">
                  <a:xfrm>
                    <a:off x="1578" y="3162"/>
                    <a:ext cx="57" cy="17"/>
                    <a:chOff x="1578" y="3162"/>
                    <a:chExt cx="57" cy="17"/>
                  </a:xfrm>
                </p:grpSpPr>
                <p:sp>
                  <p:nvSpPr>
                    <p:cNvPr id="264342" name="Freeform 150">
                      <a:extLst>
                        <a:ext uri="{FF2B5EF4-FFF2-40B4-BE49-F238E27FC236}">
                          <a16:creationId xmlns:a16="http://schemas.microsoft.com/office/drawing/2014/main" id="{0863130A-33FB-4D79-9DEF-5531CD8BD07B}"/>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43" name="Freeform 151">
                      <a:extLst>
                        <a:ext uri="{FF2B5EF4-FFF2-40B4-BE49-F238E27FC236}">
                          <a16:creationId xmlns:a16="http://schemas.microsoft.com/office/drawing/2014/main" id="{7D104DE5-C205-4BED-9DE3-A4FB8E28EB94}"/>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44" name="Line 152">
                      <a:extLst>
                        <a:ext uri="{FF2B5EF4-FFF2-40B4-BE49-F238E27FC236}">
                          <a16:creationId xmlns:a16="http://schemas.microsoft.com/office/drawing/2014/main" id="{F2CBD19C-A6D2-4C2A-A12E-49DC94BB1A96}"/>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45" name="Line 153">
                      <a:extLst>
                        <a:ext uri="{FF2B5EF4-FFF2-40B4-BE49-F238E27FC236}">
                          <a16:creationId xmlns:a16="http://schemas.microsoft.com/office/drawing/2014/main" id="{55D4912A-0BF0-4216-A751-2BB852AA681F}"/>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346" name="Group 154">
                    <a:extLst>
                      <a:ext uri="{FF2B5EF4-FFF2-40B4-BE49-F238E27FC236}">
                        <a16:creationId xmlns:a16="http://schemas.microsoft.com/office/drawing/2014/main" id="{A087E5C3-D9FE-403A-B003-6D7FBA6C7173}"/>
                      </a:ext>
                    </a:extLst>
                  </p:cNvPr>
                  <p:cNvGrpSpPr>
                    <a:grpSpLocks/>
                  </p:cNvGrpSpPr>
                  <p:nvPr/>
                </p:nvGrpSpPr>
                <p:grpSpPr bwMode="auto">
                  <a:xfrm>
                    <a:off x="1658" y="3162"/>
                    <a:ext cx="57" cy="17"/>
                    <a:chOff x="1658" y="3162"/>
                    <a:chExt cx="57" cy="17"/>
                  </a:xfrm>
                </p:grpSpPr>
                <p:sp>
                  <p:nvSpPr>
                    <p:cNvPr id="264347" name="Freeform 155">
                      <a:extLst>
                        <a:ext uri="{FF2B5EF4-FFF2-40B4-BE49-F238E27FC236}">
                          <a16:creationId xmlns:a16="http://schemas.microsoft.com/office/drawing/2014/main" id="{C6DCFC87-ED5A-4860-A0F0-98FC6F346C41}"/>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48" name="Freeform 156">
                      <a:extLst>
                        <a:ext uri="{FF2B5EF4-FFF2-40B4-BE49-F238E27FC236}">
                          <a16:creationId xmlns:a16="http://schemas.microsoft.com/office/drawing/2014/main" id="{FC247F41-7723-49A2-B2EA-F42C1EC79B4E}"/>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49" name="Line 157">
                      <a:extLst>
                        <a:ext uri="{FF2B5EF4-FFF2-40B4-BE49-F238E27FC236}">
                          <a16:creationId xmlns:a16="http://schemas.microsoft.com/office/drawing/2014/main" id="{FA4C5F4C-E6A9-42B3-AD2B-85F4BDABD09B}"/>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50" name="Line 158">
                      <a:extLst>
                        <a:ext uri="{FF2B5EF4-FFF2-40B4-BE49-F238E27FC236}">
                          <a16:creationId xmlns:a16="http://schemas.microsoft.com/office/drawing/2014/main" id="{EEE05A4B-63F7-40A7-8998-5CE5AC321BB0}"/>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351" name="Group 159">
                    <a:extLst>
                      <a:ext uri="{FF2B5EF4-FFF2-40B4-BE49-F238E27FC236}">
                        <a16:creationId xmlns:a16="http://schemas.microsoft.com/office/drawing/2014/main" id="{9544A1D6-705E-4716-9241-3057CEF7ECE2}"/>
                      </a:ext>
                    </a:extLst>
                  </p:cNvPr>
                  <p:cNvGrpSpPr>
                    <a:grpSpLocks/>
                  </p:cNvGrpSpPr>
                  <p:nvPr/>
                </p:nvGrpSpPr>
                <p:grpSpPr bwMode="auto">
                  <a:xfrm>
                    <a:off x="1714" y="3162"/>
                    <a:ext cx="57" cy="17"/>
                    <a:chOff x="1714" y="3162"/>
                    <a:chExt cx="57" cy="17"/>
                  </a:xfrm>
                </p:grpSpPr>
                <p:sp>
                  <p:nvSpPr>
                    <p:cNvPr id="264352" name="Freeform 160">
                      <a:extLst>
                        <a:ext uri="{FF2B5EF4-FFF2-40B4-BE49-F238E27FC236}">
                          <a16:creationId xmlns:a16="http://schemas.microsoft.com/office/drawing/2014/main" id="{D2302655-0E4A-40B4-A829-CE8959A78497}"/>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53" name="Freeform 161">
                      <a:extLst>
                        <a:ext uri="{FF2B5EF4-FFF2-40B4-BE49-F238E27FC236}">
                          <a16:creationId xmlns:a16="http://schemas.microsoft.com/office/drawing/2014/main" id="{92637AFF-69C3-4937-B4C3-5491108370BE}"/>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54" name="Line 162">
                      <a:extLst>
                        <a:ext uri="{FF2B5EF4-FFF2-40B4-BE49-F238E27FC236}">
                          <a16:creationId xmlns:a16="http://schemas.microsoft.com/office/drawing/2014/main" id="{97002A25-6762-49EF-8C0C-D6D85D4AB883}"/>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55" name="Line 163">
                      <a:extLst>
                        <a:ext uri="{FF2B5EF4-FFF2-40B4-BE49-F238E27FC236}">
                          <a16:creationId xmlns:a16="http://schemas.microsoft.com/office/drawing/2014/main" id="{7AC9B553-6885-4C64-BC27-46E6ACDC1E31}"/>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356" name="Group 164">
                    <a:extLst>
                      <a:ext uri="{FF2B5EF4-FFF2-40B4-BE49-F238E27FC236}">
                        <a16:creationId xmlns:a16="http://schemas.microsoft.com/office/drawing/2014/main" id="{4B602F0E-08A1-4953-AE21-9A9499BAB45E}"/>
                      </a:ext>
                    </a:extLst>
                  </p:cNvPr>
                  <p:cNvGrpSpPr>
                    <a:grpSpLocks/>
                  </p:cNvGrpSpPr>
                  <p:nvPr/>
                </p:nvGrpSpPr>
                <p:grpSpPr bwMode="auto">
                  <a:xfrm>
                    <a:off x="1774" y="3162"/>
                    <a:ext cx="53" cy="17"/>
                    <a:chOff x="1774" y="3162"/>
                    <a:chExt cx="53" cy="17"/>
                  </a:xfrm>
                </p:grpSpPr>
                <p:sp>
                  <p:nvSpPr>
                    <p:cNvPr id="264357" name="Freeform 165">
                      <a:extLst>
                        <a:ext uri="{FF2B5EF4-FFF2-40B4-BE49-F238E27FC236}">
                          <a16:creationId xmlns:a16="http://schemas.microsoft.com/office/drawing/2014/main" id="{641943CE-06AA-42EB-AF2B-630BACB13247}"/>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58" name="Freeform 166">
                      <a:extLst>
                        <a:ext uri="{FF2B5EF4-FFF2-40B4-BE49-F238E27FC236}">
                          <a16:creationId xmlns:a16="http://schemas.microsoft.com/office/drawing/2014/main" id="{168CE8C6-325B-4DDC-8DD4-739AF415B651}"/>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59" name="Line 167">
                      <a:extLst>
                        <a:ext uri="{FF2B5EF4-FFF2-40B4-BE49-F238E27FC236}">
                          <a16:creationId xmlns:a16="http://schemas.microsoft.com/office/drawing/2014/main" id="{DA36765F-ADBE-4E0C-8E88-A22FE252378A}"/>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60" name="Line 168">
                      <a:extLst>
                        <a:ext uri="{FF2B5EF4-FFF2-40B4-BE49-F238E27FC236}">
                          <a16:creationId xmlns:a16="http://schemas.microsoft.com/office/drawing/2014/main" id="{21CE8D35-4711-4FDC-A6F0-91662F6A20E8}"/>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361" name="Group 169">
                    <a:extLst>
                      <a:ext uri="{FF2B5EF4-FFF2-40B4-BE49-F238E27FC236}">
                        <a16:creationId xmlns:a16="http://schemas.microsoft.com/office/drawing/2014/main" id="{7F96DE16-14AE-4674-8932-7059EE2F97C2}"/>
                      </a:ext>
                    </a:extLst>
                  </p:cNvPr>
                  <p:cNvGrpSpPr>
                    <a:grpSpLocks/>
                  </p:cNvGrpSpPr>
                  <p:nvPr/>
                </p:nvGrpSpPr>
                <p:grpSpPr bwMode="auto">
                  <a:xfrm>
                    <a:off x="1882" y="3162"/>
                    <a:ext cx="57" cy="17"/>
                    <a:chOff x="1882" y="3162"/>
                    <a:chExt cx="57" cy="17"/>
                  </a:xfrm>
                </p:grpSpPr>
                <p:sp>
                  <p:nvSpPr>
                    <p:cNvPr id="264362" name="Freeform 170">
                      <a:extLst>
                        <a:ext uri="{FF2B5EF4-FFF2-40B4-BE49-F238E27FC236}">
                          <a16:creationId xmlns:a16="http://schemas.microsoft.com/office/drawing/2014/main" id="{24B8BF95-E7ED-4110-A507-13EF050B024F}"/>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63" name="Freeform 171">
                      <a:extLst>
                        <a:ext uri="{FF2B5EF4-FFF2-40B4-BE49-F238E27FC236}">
                          <a16:creationId xmlns:a16="http://schemas.microsoft.com/office/drawing/2014/main" id="{D0172812-FC88-41ED-8AA4-CA3E49DC6386}"/>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64" name="Line 172">
                      <a:extLst>
                        <a:ext uri="{FF2B5EF4-FFF2-40B4-BE49-F238E27FC236}">
                          <a16:creationId xmlns:a16="http://schemas.microsoft.com/office/drawing/2014/main" id="{43B0B095-5025-4A63-8CCD-3AF2DD776D2F}"/>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65" name="Line 173">
                      <a:extLst>
                        <a:ext uri="{FF2B5EF4-FFF2-40B4-BE49-F238E27FC236}">
                          <a16:creationId xmlns:a16="http://schemas.microsoft.com/office/drawing/2014/main" id="{865A7501-E264-4E17-BDEE-1B2E1A40EC4C}"/>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366" name="Rectangle 174">
                  <a:extLst>
                    <a:ext uri="{FF2B5EF4-FFF2-40B4-BE49-F238E27FC236}">
                      <a16:creationId xmlns:a16="http://schemas.microsoft.com/office/drawing/2014/main" id="{E8497F3C-083D-4D5E-9977-0D56BED582F0}"/>
                    </a:ext>
                  </a:extLst>
                </p:cNvPr>
                <p:cNvSpPr>
                  <a:spLocks noChangeArrowheads="1"/>
                </p:cNvSpPr>
                <p:nvPr/>
              </p:nvSpPr>
              <p:spPr bwMode="blackWhite">
                <a:xfrm>
                  <a:off x="1891" y="2537"/>
                  <a:ext cx="22" cy="8"/>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67" name="Rectangle 175">
                  <a:extLst>
                    <a:ext uri="{FF2B5EF4-FFF2-40B4-BE49-F238E27FC236}">
                      <a16:creationId xmlns:a16="http://schemas.microsoft.com/office/drawing/2014/main" id="{B251AB06-A8DF-4D8C-9CA9-ADE4141ED705}"/>
                    </a:ext>
                  </a:extLst>
                </p:cNvPr>
                <p:cNvSpPr>
                  <a:spLocks noChangeArrowheads="1"/>
                </p:cNvSpPr>
                <p:nvPr/>
              </p:nvSpPr>
              <p:spPr bwMode="blackWhite">
                <a:xfrm>
                  <a:off x="1471" y="2567"/>
                  <a:ext cx="494" cy="8"/>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68" name="Line 176">
                  <a:extLst>
                    <a:ext uri="{FF2B5EF4-FFF2-40B4-BE49-F238E27FC236}">
                      <a16:creationId xmlns:a16="http://schemas.microsoft.com/office/drawing/2014/main" id="{80ADC98E-9B37-409E-97F3-01BC4FC9ED12}"/>
                    </a:ext>
                  </a:extLst>
                </p:cNvPr>
                <p:cNvSpPr>
                  <a:spLocks noChangeShapeType="1"/>
                </p:cNvSpPr>
                <p:nvPr/>
              </p:nvSpPr>
              <p:spPr bwMode="blackWhite">
                <a:xfrm>
                  <a:off x="2010" y="2584"/>
                  <a:ext cx="0" cy="1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69" name="Line 177">
                  <a:extLst>
                    <a:ext uri="{FF2B5EF4-FFF2-40B4-BE49-F238E27FC236}">
                      <a16:creationId xmlns:a16="http://schemas.microsoft.com/office/drawing/2014/main" id="{DD864846-2675-4060-B92B-7B992DA8C023}"/>
                    </a:ext>
                  </a:extLst>
                </p:cNvPr>
                <p:cNvSpPr>
                  <a:spLocks noChangeShapeType="1"/>
                </p:cNvSpPr>
                <p:nvPr/>
              </p:nvSpPr>
              <p:spPr bwMode="blackWhite">
                <a:xfrm>
                  <a:off x="1855" y="2584"/>
                  <a:ext cx="0" cy="1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70" name="Line 178">
                  <a:extLst>
                    <a:ext uri="{FF2B5EF4-FFF2-40B4-BE49-F238E27FC236}">
                      <a16:creationId xmlns:a16="http://schemas.microsoft.com/office/drawing/2014/main" id="{C5C35DFF-F3D6-4AEB-9BD8-5AB500CC2BF4}"/>
                    </a:ext>
                  </a:extLst>
                </p:cNvPr>
                <p:cNvSpPr>
                  <a:spLocks noChangeShapeType="1"/>
                </p:cNvSpPr>
                <p:nvPr/>
              </p:nvSpPr>
              <p:spPr bwMode="blackWhite">
                <a:xfrm flipH="1">
                  <a:off x="1400" y="2609"/>
                  <a:ext cx="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371" name="Group 179">
                <a:extLst>
                  <a:ext uri="{FF2B5EF4-FFF2-40B4-BE49-F238E27FC236}">
                    <a16:creationId xmlns:a16="http://schemas.microsoft.com/office/drawing/2014/main" id="{AE7AAD91-7956-443D-991F-AB884EC9C1A6}"/>
                  </a:ext>
                </a:extLst>
              </p:cNvPr>
              <p:cNvGrpSpPr>
                <a:grpSpLocks/>
              </p:cNvGrpSpPr>
              <p:nvPr/>
            </p:nvGrpSpPr>
            <p:grpSpPr bwMode="auto">
              <a:xfrm>
                <a:off x="1839" y="2201"/>
                <a:ext cx="346" cy="342"/>
                <a:chOff x="1450" y="2658"/>
                <a:chExt cx="704" cy="656"/>
              </a:xfrm>
            </p:grpSpPr>
            <p:sp>
              <p:nvSpPr>
                <p:cNvPr id="264372" name="AutoShape 180">
                  <a:extLst>
                    <a:ext uri="{FF2B5EF4-FFF2-40B4-BE49-F238E27FC236}">
                      <a16:creationId xmlns:a16="http://schemas.microsoft.com/office/drawing/2014/main" id="{DDB2E97A-B894-4DCE-BBAF-FBC509138798}"/>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73" name="AutoShape 181">
                  <a:extLst>
                    <a:ext uri="{FF2B5EF4-FFF2-40B4-BE49-F238E27FC236}">
                      <a16:creationId xmlns:a16="http://schemas.microsoft.com/office/drawing/2014/main" id="{EF726BD1-658C-46B5-B6EA-B83D191090BF}"/>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374" name="Group 182">
                  <a:extLst>
                    <a:ext uri="{FF2B5EF4-FFF2-40B4-BE49-F238E27FC236}">
                      <a16:creationId xmlns:a16="http://schemas.microsoft.com/office/drawing/2014/main" id="{9330B001-DCF4-48DB-9CFB-649B68E07537}"/>
                    </a:ext>
                  </a:extLst>
                </p:cNvPr>
                <p:cNvGrpSpPr>
                  <a:grpSpLocks/>
                </p:cNvGrpSpPr>
                <p:nvPr/>
              </p:nvGrpSpPr>
              <p:grpSpPr bwMode="auto">
                <a:xfrm>
                  <a:off x="1466" y="2658"/>
                  <a:ext cx="648" cy="464"/>
                  <a:chOff x="1466" y="2658"/>
                  <a:chExt cx="648" cy="464"/>
                </a:xfrm>
              </p:grpSpPr>
              <p:sp>
                <p:nvSpPr>
                  <p:cNvPr id="264375" name="AutoShape 183">
                    <a:extLst>
                      <a:ext uri="{FF2B5EF4-FFF2-40B4-BE49-F238E27FC236}">
                        <a16:creationId xmlns:a16="http://schemas.microsoft.com/office/drawing/2014/main" id="{46399881-F953-4558-942C-51018B484F14}"/>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76" name="AutoShape 184">
                    <a:extLst>
                      <a:ext uri="{FF2B5EF4-FFF2-40B4-BE49-F238E27FC236}">
                        <a16:creationId xmlns:a16="http://schemas.microsoft.com/office/drawing/2014/main" id="{4D660F0A-90D7-4E74-B513-3F5EDCDCB626}"/>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377" name="Group 185">
                    <a:extLst>
                      <a:ext uri="{FF2B5EF4-FFF2-40B4-BE49-F238E27FC236}">
                        <a16:creationId xmlns:a16="http://schemas.microsoft.com/office/drawing/2014/main" id="{DB4ACA07-C8DA-4DAC-9387-60E0EC862FE2}"/>
                      </a:ext>
                    </a:extLst>
                  </p:cNvPr>
                  <p:cNvGrpSpPr>
                    <a:grpSpLocks/>
                  </p:cNvGrpSpPr>
                  <p:nvPr/>
                </p:nvGrpSpPr>
                <p:grpSpPr bwMode="auto">
                  <a:xfrm>
                    <a:off x="1490" y="2690"/>
                    <a:ext cx="592" cy="384"/>
                    <a:chOff x="1490" y="2690"/>
                    <a:chExt cx="592" cy="384"/>
                  </a:xfrm>
                </p:grpSpPr>
                <p:sp>
                  <p:nvSpPr>
                    <p:cNvPr id="264378" name="AutoShape 186">
                      <a:extLst>
                        <a:ext uri="{FF2B5EF4-FFF2-40B4-BE49-F238E27FC236}">
                          <a16:creationId xmlns:a16="http://schemas.microsoft.com/office/drawing/2014/main" id="{0AE1C570-A7B8-4FF2-935A-64382443BC53}"/>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79" name="AutoShape 187">
                      <a:extLst>
                        <a:ext uri="{FF2B5EF4-FFF2-40B4-BE49-F238E27FC236}">
                          <a16:creationId xmlns:a16="http://schemas.microsoft.com/office/drawing/2014/main" id="{4E39E670-8BA8-4966-95E4-CA4D40DA23BC}"/>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80" name="AutoShape 188">
                      <a:extLst>
                        <a:ext uri="{FF2B5EF4-FFF2-40B4-BE49-F238E27FC236}">
                          <a16:creationId xmlns:a16="http://schemas.microsoft.com/office/drawing/2014/main" id="{A5DF0976-995F-4907-9B9C-BFE8B5CD4258}"/>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81" name="AutoShape 189">
                      <a:extLst>
                        <a:ext uri="{FF2B5EF4-FFF2-40B4-BE49-F238E27FC236}">
                          <a16:creationId xmlns:a16="http://schemas.microsoft.com/office/drawing/2014/main" id="{BF61D1D7-0819-4BED-9520-DE59F6C47661}"/>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382" name="Rectangle 190">
                  <a:extLst>
                    <a:ext uri="{FF2B5EF4-FFF2-40B4-BE49-F238E27FC236}">
                      <a16:creationId xmlns:a16="http://schemas.microsoft.com/office/drawing/2014/main" id="{587D9BEE-4734-42D0-8A2E-BA6E243D214E}"/>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83" name="Rectangle 191">
                  <a:extLst>
                    <a:ext uri="{FF2B5EF4-FFF2-40B4-BE49-F238E27FC236}">
                      <a16:creationId xmlns:a16="http://schemas.microsoft.com/office/drawing/2014/main" id="{C9B3D343-23E5-4C85-B70E-372F7F3FF277}"/>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384" name="Group 192">
                  <a:extLst>
                    <a:ext uri="{FF2B5EF4-FFF2-40B4-BE49-F238E27FC236}">
                      <a16:creationId xmlns:a16="http://schemas.microsoft.com/office/drawing/2014/main" id="{64F87C7E-B4F2-4B87-9B34-2F180B583E8A}"/>
                    </a:ext>
                  </a:extLst>
                </p:cNvPr>
                <p:cNvGrpSpPr>
                  <a:grpSpLocks/>
                </p:cNvGrpSpPr>
                <p:nvPr/>
              </p:nvGrpSpPr>
              <p:grpSpPr bwMode="auto">
                <a:xfrm>
                  <a:off x="1578" y="3146"/>
                  <a:ext cx="369" cy="25"/>
                  <a:chOff x="1578" y="3146"/>
                  <a:chExt cx="369" cy="25"/>
                </a:xfrm>
              </p:grpSpPr>
              <p:grpSp>
                <p:nvGrpSpPr>
                  <p:cNvPr id="264385" name="Group 193">
                    <a:extLst>
                      <a:ext uri="{FF2B5EF4-FFF2-40B4-BE49-F238E27FC236}">
                        <a16:creationId xmlns:a16="http://schemas.microsoft.com/office/drawing/2014/main" id="{32114423-0BD7-4BB3-97CC-A4BE294DA408}"/>
                      </a:ext>
                    </a:extLst>
                  </p:cNvPr>
                  <p:cNvGrpSpPr>
                    <a:grpSpLocks/>
                  </p:cNvGrpSpPr>
                  <p:nvPr/>
                </p:nvGrpSpPr>
                <p:grpSpPr bwMode="auto">
                  <a:xfrm>
                    <a:off x="1578" y="3146"/>
                    <a:ext cx="65" cy="25"/>
                    <a:chOff x="1578" y="3146"/>
                    <a:chExt cx="65" cy="25"/>
                  </a:xfrm>
                </p:grpSpPr>
                <p:sp>
                  <p:nvSpPr>
                    <p:cNvPr id="264386" name="Freeform 194">
                      <a:extLst>
                        <a:ext uri="{FF2B5EF4-FFF2-40B4-BE49-F238E27FC236}">
                          <a16:creationId xmlns:a16="http://schemas.microsoft.com/office/drawing/2014/main" id="{97591D1F-D3AD-466D-874B-70C19E982CFC}"/>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87" name="Freeform 195">
                      <a:extLst>
                        <a:ext uri="{FF2B5EF4-FFF2-40B4-BE49-F238E27FC236}">
                          <a16:creationId xmlns:a16="http://schemas.microsoft.com/office/drawing/2014/main" id="{7BFE3A2D-C3AB-4E2F-8BE5-D325F35E3014}"/>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88" name="Line 196">
                      <a:extLst>
                        <a:ext uri="{FF2B5EF4-FFF2-40B4-BE49-F238E27FC236}">
                          <a16:creationId xmlns:a16="http://schemas.microsoft.com/office/drawing/2014/main" id="{B35AA1B6-239C-4AC6-84D4-11386CCAC7BD}"/>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89" name="Line 197">
                      <a:extLst>
                        <a:ext uri="{FF2B5EF4-FFF2-40B4-BE49-F238E27FC236}">
                          <a16:creationId xmlns:a16="http://schemas.microsoft.com/office/drawing/2014/main" id="{403E6118-66C7-4199-9378-1A694EA00F20}"/>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390" name="Group 198">
                    <a:extLst>
                      <a:ext uri="{FF2B5EF4-FFF2-40B4-BE49-F238E27FC236}">
                        <a16:creationId xmlns:a16="http://schemas.microsoft.com/office/drawing/2014/main" id="{A25A8907-29D2-423E-B247-264B38B5DC1E}"/>
                      </a:ext>
                    </a:extLst>
                  </p:cNvPr>
                  <p:cNvGrpSpPr>
                    <a:grpSpLocks/>
                  </p:cNvGrpSpPr>
                  <p:nvPr/>
                </p:nvGrpSpPr>
                <p:grpSpPr bwMode="auto">
                  <a:xfrm>
                    <a:off x="1658" y="3146"/>
                    <a:ext cx="65" cy="25"/>
                    <a:chOff x="1658" y="3146"/>
                    <a:chExt cx="65" cy="25"/>
                  </a:xfrm>
                </p:grpSpPr>
                <p:sp>
                  <p:nvSpPr>
                    <p:cNvPr id="264391" name="Freeform 199">
                      <a:extLst>
                        <a:ext uri="{FF2B5EF4-FFF2-40B4-BE49-F238E27FC236}">
                          <a16:creationId xmlns:a16="http://schemas.microsoft.com/office/drawing/2014/main" id="{2CD6A44D-8623-4449-B6D5-A9845353E596}"/>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92" name="Freeform 200">
                      <a:extLst>
                        <a:ext uri="{FF2B5EF4-FFF2-40B4-BE49-F238E27FC236}">
                          <a16:creationId xmlns:a16="http://schemas.microsoft.com/office/drawing/2014/main" id="{89C11CB8-DF28-47AD-A396-9C93D0C01635}"/>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93" name="Line 201">
                      <a:extLst>
                        <a:ext uri="{FF2B5EF4-FFF2-40B4-BE49-F238E27FC236}">
                          <a16:creationId xmlns:a16="http://schemas.microsoft.com/office/drawing/2014/main" id="{B812D892-895A-43DA-937F-4B7313D8A7A1}"/>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94" name="Line 202">
                      <a:extLst>
                        <a:ext uri="{FF2B5EF4-FFF2-40B4-BE49-F238E27FC236}">
                          <a16:creationId xmlns:a16="http://schemas.microsoft.com/office/drawing/2014/main" id="{C32BB33C-A89C-4C94-A661-E07D7DC6EC67}"/>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395" name="Group 203">
                    <a:extLst>
                      <a:ext uri="{FF2B5EF4-FFF2-40B4-BE49-F238E27FC236}">
                        <a16:creationId xmlns:a16="http://schemas.microsoft.com/office/drawing/2014/main" id="{CB18E263-B1F3-429F-9651-8A15EFAEC971}"/>
                      </a:ext>
                    </a:extLst>
                  </p:cNvPr>
                  <p:cNvGrpSpPr>
                    <a:grpSpLocks/>
                  </p:cNvGrpSpPr>
                  <p:nvPr/>
                </p:nvGrpSpPr>
                <p:grpSpPr bwMode="auto">
                  <a:xfrm>
                    <a:off x="1714" y="3146"/>
                    <a:ext cx="65" cy="25"/>
                    <a:chOff x="1714" y="3146"/>
                    <a:chExt cx="65" cy="25"/>
                  </a:xfrm>
                </p:grpSpPr>
                <p:sp>
                  <p:nvSpPr>
                    <p:cNvPr id="264396" name="Freeform 204">
                      <a:extLst>
                        <a:ext uri="{FF2B5EF4-FFF2-40B4-BE49-F238E27FC236}">
                          <a16:creationId xmlns:a16="http://schemas.microsoft.com/office/drawing/2014/main" id="{677C6F1A-1B10-4506-8461-19C72162C9D5}"/>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97" name="Freeform 205">
                      <a:extLst>
                        <a:ext uri="{FF2B5EF4-FFF2-40B4-BE49-F238E27FC236}">
                          <a16:creationId xmlns:a16="http://schemas.microsoft.com/office/drawing/2014/main" id="{FBB4AED9-666B-44E6-81D3-ABBFE0181EED}"/>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398" name="Line 206">
                      <a:extLst>
                        <a:ext uri="{FF2B5EF4-FFF2-40B4-BE49-F238E27FC236}">
                          <a16:creationId xmlns:a16="http://schemas.microsoft.com/office/drawing/2014/main" id="{7C416F64-6695-4311-8D29-02DB3E3B5B67}"/>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399" name="Line 207">
                      <a:extLst>
                        <a:ext uri="{FF2B5EF4-FFF2-40B4-BE49-F238E27FC236}">
                          <a16:creationId xmlns:a16="http://schemas.microsoft.com/office/drawing/2014/main" id="{3E62B417-FD74-4F4E-8194-C6957CF94CF0}"/>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400" name="Group 208">
                    <a:extLst>
                      <a:ext uri="{FF2B5EF4-FFF2-40B4-BE49-F238E27FC236}">
                        <a16:creationId xmlns:a16="http://schemas.microsoft.com/office/drawing/2014/main" id="{C3AE3D4D-98A0-4E77-9898-4E394B3CB80A}"/>
                      </a:ext>
                    </a:extLst>
                  </p:cNvPr>
                  <p:cNvGrpSpPr>
                    <a:grpSpLocks/>
                  </p:cNvGrpSpPr>
                  <p:nvPr/>
                </p:nvGrpSpPr>
                <p:grpSpPr bwMode="auto">
                  <a:xfrm>
                    <a:off x="1770" y="3146"/>
                    <a:ext cx="65" cy="25"/>
                    <a:chOff x="1770" y="3146"/>
                    <a:chExt cx="65" cy="25"/>
                  </a:xfrm>
                </p:grpSpPr>
                <p:sp>
                  <p:nvSpPr>
                    <p:cNvPr id="264401" name="Freeform 209">
                      <a:extLst>
                        <a:ext uri="{FF2B5EF4-FFF2-40B4-BE49-F238E27FC236}">
                          <a16:creationId xmlns:a16="http://schemas.microsoft.com/office/drawing/2014/main" id="{5D7121CD-C9CD-4AF2-9027-13C7F3238D9D}"/>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02" name="Freeform 210">
                      <a:extLst>
                        <a:ext uri="{FF2B5EF4-FFF2-40B4-BE49-F238E27FC236}">
                          <a16:creationId xmlns:a16="http://schemas.microsoft.com/office/drawing/2014/main" id="{CA232FB6-E0A9-4740-ABC0-753772076371}"/>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03" name="Line 211">
                      <a:extLst>
                        <a:ext uri="{FF2B5EF4-FFF2-40B4-BE49-F238E27FC236}">
                          <a16:creationId xmlns:a16="http://schemas.microsoft.com/office/drawing/2014/main" id="{F4851939-2E7E-4C69-B4AE-B174E75C59F3}"/>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04" name="Line 212">
                      <a:extLst>
                        <a:ext uri="{FF2B5EF4-FFF2-40B4-BE49-F238E27FC236}">
                          <a16:creationId xmlns:a16="http://schemas.microsoft.com/office/drawing/2014/main" id="{483D8DFB-F8C0-4FCD-9D3E-78B897BDFE2D}"/>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405" name="Group 213">
                    <a:extLst>
                      <a:ext uri="{FF2B5EF4-FFF2-40B4-BE49-F238E27FC236}">
                        <a16:creationId xmlns:a16="http://schemas.microsoft.com/office/drawing/2014/main" id="{FC530BDF-0205-41DE-B550-D5B967C9E5E7}"/>
                      </a:ext>
                    </a:extLst>
                  </p:cNvPr>
                  <p:cNvGrpSpPr>
                    <a:grpSpLocks/>
                  </p:cNvGrpSpPr>
                  <p:nvPr/>
                </p:nvGrpSpPr>
                <p:grpSpPr bwMode="auto">
                  <a:xfrm>
                    <a:off x="1882" y="3146"/>
                    <a:ext cx="65" cy="25"/>
                    <a:chOff x="1882" y="3146"/>
                    <a:chExt cx="65" cy="25"/>
                  </a:xfrm>
                </p:grpSpPr>
                <p:sp>
                  <p:nvSpPr>
                    <p:cNvPr id="264406" name="Freeform 214">
                      <a:extLst>
                        <a:ext uri="{FF2B5EF4-FFF2-40B4-BE49-F238E27FC236}">
                          <a16:creationId xmlns:a16="http://schemas.microsoft.com/office/drawing/2014/main" id="{81B6354D-BC30-41BC-B8A7-5AA01FAF1A94}"/>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07" name="Freeform 215">
                      <a:extLst>
                        <a:ext uri="{FF2B5EF4-FFF2-40B4-BE49-F238E27FC236}">
                          <a16:creationId xmlns:a16="http://schemas.microsoft.com/office/drawing/2014/main" id="{196CE340-6E79-47DB-98BF-A777BAD0C10F}"/>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08" name="Line 216">
                      <a:extLst>
                        <a:ext uri="{FF2B5EF4-FFF2-40B4-BE49-F238E27FC236}">
                          <a16:creationId xmlns:a16="http://schemas.microsoft.com/office/drawing/2014/main" id="{64CFAEE5-9648-4C2D-B4FD-3BEE89212A4D}"/>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09" name="Line 217">
                      <a:extLst>
                        <a:ext uri="{FF2B5EF4-FFF2-40B4-BE49-F238E27FC236}">
                          <a16:creationId xmlns:a16="http://schemas.microsoft.com/office/drawing/2014/main" id="{7BB0B9C3-E242-4F8B-839C-D66971675E1B}"/>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410" name="Rectangle 218">
                  <a:extLst>
                    <a:ext uri="{FF2B5EF4-FFF2-40B4-BE49-F238E27FC236}">
                      <a16:creationId xmlns:a16="http://schemas.microsoft.com/office/drawing/2014/main" id="{496082F7-884D-4406-9DAB-D59D609AC760}"/>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11" name="Rectangle 219">
                  <a:extLst>
                    <a:ext uri="{FF2B5EF4-FFF2-40B4-BE49-F238E27FC236}">
                      <a16:creationId xmlns:a16="http://schemas.microsoft.com/office/drawing/2014/main" id="{592D4902-4CC7-4582-9EDC-4D130211DB99}"/>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12" name="Rectangle 220">
                  <a:extLst>
                    <a:ext uri="{FF2B5EF4-FFF2-40B4-BE49-F238E27FC236}">
                      <a16:creationId xmlns:a16="http://schemas.microsoft.com/office/drawing/2014/main" id="{F5B80AAA-1A7D-4D95-929F-03B34119E9E5}"/>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13" name="Rectangle 221">
                  <a:extLst>
                    <a:ext uri="{FF2B5EF4-FFF2-40B4-BE49-F238E27FC236}">
                      <a16:creationId xmlns:a16="http://schemas.microsoft.com/office/drawing/2014/main" id="{3290FAC4-A7BD-4C7C-AB1B-7EC2D28CAC0F}"/>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14" name="Line 222">
                  <a:extLst>
                    <a:ext uri="{FF2B5EF4-FFF2-40B4-BE49-F238E27FC236}">
                      <a16:creationId xmlns:a16="http://schemas.microsoft.com/office/drawing/2014/main" id="{2469D025-0A80-482A-A56B-A3A62B7FA7F0}"/>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15" name="Line 223">
                  <a:extLst>
                    <a:ext uri="{FF2B5EF4-FFF2-40B4-BE49-F238E27FC236}">
                      <a16:creationId xmlns:a16="http://schemas.microsoft.com/office/drawing/2014/main" id="{E164E1D3-A8E2-4F2C-A471-DF9310E3EB6B}"/>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16" name="Line 224">
                  <a:extLst>
                    <a:ext uri="{FF2B5EF4-FFF2-40B4-BE49-F238E27FC236}">
                      <a16:creationId xmlns:a16="http://schemas.microsoft.com/office/drawing/2014/main" id="{C13291FF-9BF4-429D-B297-994A8A3528CC}"/>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4417" name="AutoShape 225">
                <a:extLst>
                  <a:ext uri="{FF2B5EF4-FFF2-40B4-BE49-F238E27FC236}">
                    <a16:creationId xmlns:a16="http://schemas.microsoft.com/office/drawing/2014/main" id="{559CF434-7658-4D10-99EE-DC63828A4DE2}"/>
                  </a:ext>
                </a:extLst>
              </p:cNvPr>
              <p:cNvSpPr>
                <a:spLocks noChangeArrowheads="1"/>
              </p:cNvSpPr>
              <p:nvPr/>
            </p:nvSpPr>
            <p:spPr bwMode="blackWhite">
              <a:xfrm>
                <a:off x="1849" y="2491"/>
                <a:ext cx="326" cy="58"/>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18" name="AutoShape 226">
                <a:extLst>
                  <a:ext uri="{FF2B5EF4-FFF2-40B4-BE49-F238E27FC236}">
                    <a16:creationId xmlns:a16="http://schemas.microsoft.com/office/drawing/2014/main" id="{118B30A6-10D5-4DC8-8E92-3BD60982F6EC}"/>
                  </a:ext>
                </a:extLst>
              </p:cNvPr>
              <p:cNvSpPr>
                <a:spLocks noChangeArrowheads="1"/>
              </p:cNvSpPr>
              <p:nvPr/>
            </p:nvSpPr>
            <p:spPr bwMode="blackWhite">
              <a:xfrm>
                <a:off x="1847" y="2489"/>
                <a:ext cx="329" cy="62"/>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19" name="AutoShape 227">
                <a:extLst>
                  <a:ext uri="{FF2B5EF4-FFF2-40B4-BE49-F238E27FC236}">
                    <a16:creationId xmlns:a16="http://schemas.microsoft.com/office/drawing/2014/main" id="{3F338CA3-DC8D-4301-969A-3301B2E876EF}"/>
                  </a:ext>
                </a:extLst>
              </p:cNvPr>
              <p:cNvSpPr>
                <a:spLocks noChangeArrowheads="1"/>
              </p:cNvSpPr>
              <p:nvPr/>
            </p:nvSpPr>
            <p:spPr bwMode="blackWhite">
              <a:xfrm>
                <a:off x="1837" y="2203"/>
                <a:ext cx="330" cy="242"/>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0" name="AutoShape 228">
                <a:extLst>
                  <a:ext uri="{FF2B5EF4-FFF2-40B4-BE49-F238E27FC236}">
                    <a16:creationId xmlns:a16="http://schemas.microsoft.com/office/drawing/2014/main" id="{45F1B3A3-6092-43FC-94AA-658DBE221E7B}"/>
                  </a:ext>
                </a:extLst>
              </p:cNvPr>
              <p:cNvSpPr>
                <a:spLocks noChangeArrowheads="1"/>
              </p:cNvSpPr>
              <p:nvPr/>
            </p:nvSpPr>
            <p:spPr bwMode="blackWhite">
              <a:xfrm>
                <a:off x="1835" y="2201"/>
                <a:ext cx="335" cy="246"/>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1" name="AutoShape 229">
                <a:extLst>
                  <a:ext uri="{FF2B5EF4-FFF2-40B4-BE49-F238E27FC236}">
                    <a16:creationId xmlns:a16="http://schemas.microsoft.com/office/drawing/2014/main" id="{6580CE1A-1138-40F1-8224-CF4B9C5D0849}"/>
                  </a:ext>
                </a:extLst>
              </p:cNvPr>
              <p:cNvSpPr>
                <a:spLocks noChangeArrowheads="1"/>
              </p:cNvSpPr>
              <p:nvPr/>
            </p:nvSpPr>
            <p:spPr bwMode="blackWhite">
              <a:xfrm>
                <a:off x="1861" y="2225"/>
                <a:ext cx="287" cy="203"/>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2" name="AutoShape 230">
                <a:extLst>
                  <a:ext uri="{FF2B5EF4-FFF2-40B4-BE49-F238E27FC236}">
                    <a16:creationId xmlns:a16="http://schemas.microsoft.com/office/drawing/2014/main" id="{0F65179B-01CB-4B83-9FC8-5BD3028C125C}"/>
                  </a:ext>
                </a:extLst>
              </p:cNvPr>
              <p:cNvSpPr>
                <a:spLocks noChangeArrowheads="1"/>
              </p:cNvSpPr>
              <p:nvPr/>
            </p:nvSpPr>
            <p:spPr bwMode="blackWhite">
              <a:xfrm>
                <a:off x="1880" y="2241"/>
                <a:ext cx="252" cy="171"/>
              </a:xfrm>
              <a:prstGeom prst="roundRect">
                <a:avLst>
                  <a:gd name="adj" fmla="val 8134"/>
                </a:avLst>
              </a:prstGeom>
              <a:solidFill>
                <a:srgbClr val="FF99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3" name="Rectangle 231">
                <a:extLst>
                  <a:ext uri="{FF2B5EF4-FFF2-40B4-BE49-F238E27FC236}">
                    <a16:creationId xmlns:a16="http://schemas.microsoft.com/office/drawing/2014/main" id="{9E647C9E-5789-4561-A024-735C4B7A0526}"/>
                  </a:ext>
                </a:extLst>
              </p:cNvPr>
              <p:cNvSpPr>
                <a:spLocks noChangeArrowheads="1"/>
              </p:cNvSpPr>
              <p:nvPr/>
            </p:nvSpPr>
            <p:spPr bwMode="blackWhite">
              <a:xfrm>
                <a:off x="1904" y="2457"/>
                <a:ext cx="228" cy="13"/>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424" name="Group 232">
                <a:extLst>
                  <a:ext uri="{FF2B5EF4-FFF2-40B4-BE49-F238E27FC236}">
                    <a16:creationId xmlns:a16="http://schemas.microsoft.com/office/drawing/2014/main" id="{9BF179B5-5BF4-45E1-B101-5E03A94952C9}"/>
                  </a:ext>
                </a:extLst>
              </p:cNvPr>
              <p:cNvGrpSpPr>
                <a:grpSpLocks/>
              </p:cNvGrpSpPr>
              <p:nvPr/>
            </p:nvGrpSpPr>
            <p:grpSpPr bwMode="auto">
              <a:xfrm>
                <a:off x="1902" y="2463"/>
                <a:ext cx="177" cy="9"/>
                <a:chOff x="1578" y="3162"/>
                <a:chExt cx="361" cy="17"/>
              </a:xfrm>
            </p:grpSpPr>
            <p:grpSp>
              <p:nvGrpSpPr>
                <p:cNvPr id="264425" name="Group 233">
                  <a:extLst>
                    <a:ext uri="{FF2B5EF4-FFF2-40B4-BE49-F238E27FC236}">
                      <a16:creationId xmlns:a16="http://schemas.microsoft.com/office/drawing/2014/main" id="{E8E6EEA7-E361-440D-98D4-40F748164D01}"/>
                    </a:ext>
                  </a:extLst>
                </p:cNvPr>
                <p:cNvGrpSpPr>
                  <a:grpSpLocks/>
                </p:cNvGrpSpPr>
                <p:nvPr/>
              </p:nvGrpSpPr>
              <p:grpSpPr bwMode="auto">
                <a:xfrm>
                  <a:off x="1578" y="3162"/>
                  <a:ext cx="57" cy="17"/>
                  <a:chOff x="1578" y="3162"/>
                  <a:chExt cx="57" cy="17"/>
                </a:xfrm>
              </p:grpSpPr>
              <p:sp>
                <p:nvSpPr>
                  <p:cNvPr id="264426" name="Freeform 234">
                    <a:extLst>
                      <a:ext uri="{FF2B5EF4-FFF2-40B4-BE49-F238E27FC236}">
                        <a16:creationId xmlns:a16="http://schemas.microsoft.com/office/drawing/2014/main" id="{B66056A0-A826-43B1-B3ED-5273BD08DF58}"/>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27" name="Freeform 235">
                    <a:extLst>
                      <a:ext uri="{FF2B5EF4-FFF2-40B4-BE49-F238E27FC236}">
                        <a16:creationId xmlns:a16="http://schemas.microsoft.com/office/drawing/2014/main" id="{953F6F15-1E91-48AC-8F94-EB13BC4742AE}"/>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28" name="Line 236">
                    <a:extLst>
                      <a:ext uri="{FF2B5EF4-FFF2-40B4-BE49-F238E27FC236}">
                        <a16:creationId xmlns:a16="http://schemas.microsoft.com/office/drawing/2014/main" id="{EFF5F121-5085-4ED7-A6F0-38DF5C0804C2}"/>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9" name="Line 237">
                    <a:extLst>
                      <a:ext uri="{FF2B5EF4-FFF2-40B4-BE49-F238E27FC236}">
                        <a16:creationId xmlns:a16="http://schemas.microsoft.com/office/drawing/2014/main" id="{2B90A2E4-EC7F-4DA7-B391-CE15C144925C}"/>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430" name="Group 238">
                  <a:extLst>
                    <a:ext uri="{FF2B5EF4-FFF2-40B4-BE49-F238E27FC236}">
                      <a16:creationId xmlns:a16="http://schemas.microsoft.com/office/drawing/2014/main" id="{CDB116EF-D4A2-407C-8266-82C929E5AEC7}"/>
                    </a:ext>
                  </a:extLst>
                </p:cNvPr>
                <p:cNvGrpSpPr>
                  <a:grpSpLocks/>
                </p:cNvGrpSpPr>
                <p:nvPr/>
              </p:nvGrpSpPr>
              <p:grpSpPr bwMode="auto">
                <a:xfrm>
                  <a:off x="1658" y="3162"/>
                  <a:ext cx="57" cy="17"/>
                  <a:chOff x="1658" y="3162"/>
                  <a:chExt cx="57" cy="17"/>
                </a:xfrm>
              </p:grpSpPr>
              <p:sp>
                <p:nvSpPr>
                  <p:cNvPr id="264431" name="Freeform 239">
                    <a:extLst>
                      <a:ext uri="{FF2B5EF4-FFF2-40B4-BE49-F238E27FC236}">
                        <a16:creationId xmlns:a16="http://schemas.microsoft.com/office/drawing/2014/main" id="{52590395-99F7-4FC0-9E81-341FC80D541A}"/>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32" name="Freeform 240">
                    <a:extLst>
                      <a:ext uri="{FF2B5EF4-FFF2-40B4-BE49-F238E27FC236}">
                        <a16:creationId xmlns:a16="http://schemas.microsoft.com/office/drawing/2014/main" id="{7B3B74E6-6956-47DE-8D7D-ABE6D72C3088}"/>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33" name="Line 241">
                    <a:extLst>
                      <a:ext uri="{FF2B5EF4-FFF2-40B4-BE49-F238E27FC236}">
                        <a16:creationId xmlns:a16="http://schemas.microsoft.com/office/drawing/2014/main" id="{93DDFB8F-D965-4499-8A61-ADDBD6E4D9F3}"/>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34" name="Line 242">
                    <a:extLst>
                      <a:ext uri="{FF2B5EF4-FFF2-40B4-BE49-F238E27FC236}">
                        <a16:creationId xmlns:a16="http://schemas.microsoft.com/office/drawing/2014/main" id="{C6622D65-E43B-49A8-919B-95C5431D4A70}"/>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435" name="Group 243">
                  <a:extLst>
                    <a:ext uri="{FF2B5EF4-FFF2-40B4-BE49-F238E27FC236}">
                      <a16:creationId xmlns:a16="http://schemas.microsoft.com/office/drawing/2014/main" id="{56680231-DDB3-421C-8C61-BDC87AB52BAF}"/>
                    </a:ext>
                  </a:extLst>
                </p:cNvPr>
                <p:cNvGrpSpPr>
                  <a:grpSpLocks/>
                </p:cNvGrpSpPr>
                <p:nvPr/>
              </p:nvGrpSpPr>
              <p:grpSpPr bwMode="auto">
                <a:xfrm>
                  <a:off x="1714" y="3162"/>
                  <a:ext cx="57" cy="17"/>
                  <a:chOff x="1714" y="3162"/>
                  <a:chExt cx="57" cy="17"/>
                </a:xfrm>
              </p:grpSpPr>
              <p:sp>
                <p:nvSpPr>
                  <p:cNvPr id="264436" name="Freeform 244">
                    <a:extLst>
                      <a:ext uri="{FF2B5EF4-FFF2-40B4-BE49-F238E27FC236}">
                        <a16:creationId xmlns:a16="http://schemas.microsoft.com/office/drawing/2014/main" id="{1F912A36-526C-4896-9535-13BE13D507F5}"/>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37" name="Freeform 245">
                    <a:extLst>
                      <a:ext uri="{FF2B5EF4-FFF2-40B4-BE49-F238E27FC236}">
                        <a16:creationId xmlns:a16="http://schemas.microsoft.com/office/drawing/2014/main" id="{25D56FD2-0F34-4E8B-B81E-F500438414F5}"/>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38" name="Line 246">
                    <a:extLst>
                      <a:ext uri="{FF2B5EF4-FFF2-40B4-BE49-F238E27FC236}">
                        <a16:creationId xmlns:a16="http://schemas.microsoft.com/office/drawing/2014/main" id="{7079497F-2E8D-434C-80F5-7A24E733768D}"/>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39" name="Line 247">
                    <a:extLst>
                      <a:ext uri="{FF2B5EF4-FFF2-40B4-BE49-F238E27FC236}">
                        <a16:creationId xmlns:a16="http://schemas.microsoft.com/office/drawing/2014/main" id="{69C288E7-55D5-43F1-BE84-EE28D431614B}"/>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440" name="Group 248">
                  <a:extLst>
                    <a:ext uri="{FF2B5EF4-FFF2-40B4-BE49-F238E27FC236}">
                      <a16:creationId xmlns:a16="http://schemas.microsoft.com/office/drawing/2014/main" id="{B2A081F7-6603-4D44-979F-DC6997A90D90}"/>
                    </a:ext>
                  </a:extLst>
                </p:cNvPr>
                <p:cNvGrpSpPr>
                  <a:grpSpLocks/>
                </p:cNvGrpSpPr>
                <p:nvPr/>
              </p:nvGrpSpPr>
              <p:grpSpPr bwMode="auto">
                <a:xfrm>
                  <a:off x="1774" y="3162"/>
                  <a:ext cx="53" cy="17"/>
                  <a:chOff x="1774" y="3162"/>
                  <a:chExt cx="53" cy="17"/>
                </a:xfrm>
              </p:grpSpPr>
              <p:sp>
                <p:nvSpPr>
                  <p:cNvPr id="264441" name="Freeform 249">
                    <a:extLst>
                      <a:ext uri="{FF2B5EF4-FFF2-40B4-BE49-F238E27FC236}">
                        <a16:creationId xmlns:a16="http://schemas.microsoft.com/office/drawing/2014/main" id="{835B4C91-D33E-4528-9A10-324908F3FD21}"/>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2" name="Freeform 250">
                    <a:extLst>
                      <a:ext uri="{FF2B5EF4-FFF2-40B4-BE49-F238E27FC236}">
                        <a16:creationId xmlns:a16="http://schemas.microsoft.com/office/drawing/2014/main" id="{1AACF680-B1E4-458A-8594-BE52140E1024}"/>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3" name="Line 251">
                    <a:extLst>
                      <a:ext uri="{FF2B5EF4-FFF2-40B4-BE49-F238E27FC236}">
                        <a16:creationId xmlns:a16="http://schemas.microsoft.com/office/drawing/2014/main" id="{500691BA-C42F-4D66-9440-B1703B1030F0}"/>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44" name="Line 252">
                    <a:extLst>
                      <a:ext uri="{FF2B5EF4-FFF2-40B4-BE49-F238E27FC236}">
                        <a16:creationId xmlns:a16="http://schemas.microsoft.com/office/drawing/2014/main" id="{650A8DBB-9E0B-4ED1-8F48-0EEFAC7388B3}"/>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445" name="Group 253">
                  <a:extLst>
                    <a:ext uri="{FF2B5EF4-FFF2-40B4-BE49-F238E27FC236}">
                      <a16:creationId xmlns:a16="http://schemas.microsoft.com/office/drawing/2014/main" id="{D45A1317-81A9-4398-8B44-0B3751095F44}"/>
                    </a:ext>
                  </a:extLst>
                </p:cNvPr>
                <p:cNvGrpSpPr>
                  <a:grpSpLocks/>
                </p:cNvGrpSpPr>
                <p:nvPr/>
              </p:nvGrpSpPr>
              <p:grpSpPr bwMode="auto">
                <a:xfrm>
                  <a:off x="1882" y="3162"/>
                  <a:ext cx="57" cy="17"/>
                  <a:chOff x="1882" y="3162"/>
                  <a:chExt cx="57" cy="17"/>
                </a:xfrm>
              </p:grpSpPr>
              <p:sp>
                <p:nvSpPr>
                  <p:cNvPr id="264446" name="Freeform 254">
                    <a:extLst>
                      <a:ext uri="{FF2B5EF4-FFF2-40B4-BE49-F238E27FC236}">
                        <a16:creationId xmlns:a16="http://schemas.microsoft.com/office/drawing/2014/main" id="{1D415A62-B544-487D-8A67-EF6BA0EB32C8}"/>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7" name="Freeform 255">
                    <a:extLst>
                      <a:ext uri="{FF2B5EF4-FFF2-40B4-BE49-F238E27FC236}">
                        <a16:creationId xmlns:a16="http://schemas.microsoft.com/office/drawing/2014/main" id="{0FA2896E-926A-4104-8D40-15AFEE141B38}"/>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8" name="Line 256">
                    <a:extLst>
                      <a:ext uri="{FF2B5EF4-FFF2-40B4-BE49-F238E27FC236}">
                        <a16:creationId xmlns:a16="http://schemas.microsoft.com/office/drawing/2014/main" id="{750AF5B0-BF80-4A6E-8E22-43B0830AF1A9}"/>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49" name="Line 257">
                    <a:extLst>
                      <a:ext uri="{FF2B5EF4-FFF2-40B4-BE49-F238E27FC236}">
                        <a16:creationId xmlns:a16="http://schemas.microsoft.com/office/drawing/2014/main" id="{B0EA798C-A1DC-4A91-8FB9-7CEBC2833C42}"/>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450" name="Rectangle 258">
                <a:extLst>
                  <a:ext uri="{FF2B5EF4-FFF2-40B4-BE49-F238E27FC236}">
                    <a16:creationId xmlns:a16="http://schemas.microsoft.com/office/drawing/2014/main" id="{3134EBC8-2DC8-487F-BD3A-5E8FBE760242}"/>
                  </a:ext>
                </a:extLst>
              </p:cNvPr>
              <p:cNvSpPr>
                <a:spLocks noChangeArrowheads="1"/>
              </p:cNvSpPr>
              <p:nvPr/>
            </p:nvSpPr>
            <p:spPr bwMode="blackWhite">
              <a:xfrm>
                <a:off x="2100" y="2465"/>
                <a:ext cx="12" cy="5"/>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1" name="Rectangle 259">
                <a:extLst>
                  <a:ext uri="{FF2B5EF4-FFF2-40B4-BE49-F238E27FC236}">
                    <a16:creationId xmlns:a16="http://schemas.microsoft.com/office/drawing/2014/main" id="{269EF416-967B-42CD-B14A-477831A5D93C}"/>
                  </a:ext>
                </a:extLst>
              </p:cNvPr>
              <p:cNvSpPr>
                <a:spLocks noChangeArrowheads="1"/>
              </p:cNvSpPr>
              <p:nvPr/>
            </p:nvSpPr>
            <p:spPr bwMode="blackWhite">
              <a:xfrm>
                <a:off x="1877" y="2482"/>
                <a:ext cx="263" cy="4"/>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2" name="Line 260">
                <a:extLst>
                  <a:ext uri="{FF2B5EF4-FFF2-40B4-BE49-F238E27FC236}">
                    <a16:creationId xmlns:a16="http://schemas.microsoft.com/office/drawing/2014/main" id="{C3D25993-1448-43AD-A1F2-4E6EFEC87110}"/>
                  </a:ext>
                </a:extLst>
              </p:cNvPr>
              <p:cNvSpPr>
                <a:spLocks noChangeShapeType="1"/>
              </p:cNvSpPr>
              <p:nvPr/>
            </p:nvSpPr>
            <p:spPr bwMode="blackWhite">
              <a:xfrm>
                <a:off x="2164" y="2491"/>
                <a:ext cx="0" cy="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3" name="Line 261">
                <a:extLst>
                  <a:ext uri="{FF2B5EF4-FFF2-40B4-BE49-F238E27FC236}">
                    <a16:creationId xmlns:a16="http://schemas.microsoft.com/office/drawing/2014/main" id="{64E01A71-E751-41F9-A12B-3C1A8686E9C7}"/>
                  </a:ext>
                </a:extLst>
              </p:cNvPr>
              <p:cNvSpPr>
                <a:spLocks noChangeShapeType="1"/>
              </p:cNvSpPr>
              <p:nvPr/>
            </p:nvSpPr>
            <p:spPr bwMode="blackWhite">
              <a:xfrm>
                <a:off x="2081" y="2491"/>
                <a:ext cx="0" cy="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4" name="Line 262">
                <a:extLst>
                  <a:ext uri="{FF2B5EF4-FFF2-40B4-BE49-F238E27FC236}">
                    <a16:creationId xmlns:a16="http://schemas.microsoft.com/office/drawing/2014/main" id="{DC889F76-BA28-43E3-9EAA-428B65C6D8D2}"/>
                  </a:ext>
                </a:extLst>
              </p:cNvPr>
              <p:cNvSpPr>
                <a:spLocks noChangeShapeType="1"/>
              </p:cNvSpPr>
              <p:nvPr/>
            </p:nvSpPr>
            <p:spPr bwMode="blackWhite">
              <a:xfrm flipH="1">
                <a:off x="1839" y="2505"/>
                <a:ext cx="34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455" name="Group 263">
                <a:extLst>
                  <a:ext uri="{FF2B5EF4-FFF2-40B4-BE49-F238E27FC236}">
                    <a16:creationId xmlns:a16="http://schemas.microsoft.com/office/drawing/2014/main" id="{12592B31-7444-4947-B54A-F3DC533534E9}"/>
                  </a:ext>
                </a:extLst>
              </p:cNvPr>
              <p:cNvGrpSpPr>
                <a:grpSpLocks/>
              </p:cNvGrpSpPr>
              <p:nvPr/>
            </p:nvGrpSpPr>
            <p:grpSpPr bwMode="auto">
              <a:xfrm>
                <a:off x="2941" y="2201"/>
                <a:ext cx="350" cy="352"/>
                <a:chOff x="1393" y="2059"/>
                <a:chExt cx="657" cy="637"/>
              </a:xfrm>
            </p:grpSpPr>
            <p:grpSp>
              <p:nvGrpSpPr>
                <p:cNvPr id="264456" name="Group 264">
                  <a:extLst>
                    <a:ext uri="{FF2B5EF4-FFF2-40B4-BE49-F238E27FC236}">
                      <a16:creationId xmlns:a16="http://schemas.microsoft.com/office/drawing/2014/main" id="{12635A6C-6623-44F1-982E-DFB145B62146}"/>
                    </a:ext>
                  </a:extLst>
                </p:cNvPr>
                <p:cNvGrpSpPr>
                  <a:grpSpLocks/>
                </p:cNvGrpSpPr>
                <p:nvPr/>
              </p:nvGrpSpPr>
              <p:grpSpPr bwMode="auto">
                <a:xfrm>
                  <a:off x="1400" y="2059"/>
                  <a:ext cx="650" cy="619"/>
                  <a:chOff x="1450" y="2658"/>
                  <a:chExt cx="704" cy="656"/>
                </a:xfrm>
              </p:grpSpPr>
              <p:sp>
                <p:nvSpPr>
                  <p:cNvPr id="264457" name="AutoShape 265">
                    <a:extLst>
                      <a:ext uri="{FF2B5EF4-FFF2-40B4-BE49-F238E27FC236}">
                        <a16:creationId xmlns:a16="http://schemas.microsoft.com/office/drawing/2014/main" id="{7DA11ED6-F2C1-4251-BF2E-78400C51A930}"/>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8" name="AutoShape 266">
                    <a:extLst>
                      <a:ext uri="{FF2B5EF4-FFF2-40B4-BE49-F238E27FC236}">
                        <a16:creationId xmlns:a16="http://schemas.microsoft.com/office/drawing/2014/main" id="{DA1B9B6F-A479-4214-8F7F-F0EAF2097DED}"/>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459" name="Group 267">
                    <a:extLst>
                      <a:ext uri="{FF2B5EF4-FFF2-40B4-BE49-F238E27FC236}">
                        <a16:creationId xmlns:a16="http://schemas.microsoft.com/office/drawing/2014/main" id="{02809F16-5621-4674-811C-4E7EAE226CFC}"/>
                      </a:ext>
                    </a:extLst>
                  </p:cNvPr>
                  <p:cNvGrpSpPr>
                    <a:grpSpLocks/>
                  </p:cNvGrpSpPr>
                  <p:nvPr/>
                </p:nvGrpSpPr>
                <p:grpSpPr bwMode="auto">
                  <a:xfrm>
                    <a:off x="1466" y="2658"/>
                    <a:ext cx="648" cy="464"/>
                    <a:chOff x="1466" y="2658"/>
                    <a:chExt cx="648" cy="464"/>
                  </a:xfrm>
                </p:grpSpPr>
                <p:sp>
                  <p:nvSpPr>
                    <p:cNvPr id="264460" name="AutoShape 268">
                      <a:extLst>
                        <a:ext uri="{FF2B5EF4-FFF2-40B4-BE49-F238E27FC236}">
                          <a16:creationId xmlns:a16="http://schemas.microsoft.com/office/drawing/2014/main" id="{40139871-1077-488D-9CFB-B72A2ACF3409}"/>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61" name="AutoShape 269">
                      <a:extLst>
                        <a:ext uri="{FF2B5EF4-FFF2-40B4-BE49-F238E27FC236}">
                          <a16:creationId xmlns:a16="http://schemas.microsoft.com/office/drawing/2014/main" id="{AC13B8FC-7020-4E12-8AA3-8BDF6158B56D}"/>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462" name="Group 270">
                      <a:extLst>
                        <a:ext uri="{FF2B5EF4-FFF2-40B4-BE49-F238E27FC236}">
                          <a16:creationId xmlns:a16="http://schemas.microsoft.com/office/drawing/2014/main" id="{2A73515C-6B77-4525-9E7B-D659432B8BB3}"/>
                        </a:ext>
                      </a:extLst>
                    </p:cNvPr>
                    <p:cNvGrpSpPr>
                      <a:grpSpLocks/>
                    </p:cNvGrpSpPr>
                    <p:nvPr/>
                  </p:nvGrpSpPr>
                  <p:grpSpPr bwMode="auto">
                    <a:xfrm>
                      <a:off x="1490" y="2690"/>
                      <a:ext cx="592" cy="384"/>
                      <a:chOff x="1490" y="2690"/>
                      <a:chExt cx="592" cy="384"/>
                    </a:xfrm>
                  </p:grpSpPr>
                  <p:sp>
                    <p:nvSpPr>
                      <p:cNvPr id="264463" name="AutoShape 271">
                        <a:extLst>
                          <a:ext uri="{FF2B5EF4-FFF2-40B4-BE49-F238E27FC236}">
                            <a16:creationId xmlns:a16="http://schemas.microsoft.com/office/drawing/2014/main" id="{0EDF269D-7571-4108-8D50-76D63A2AB472}"/>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64" name="AutoShape 272">
                        <a:extLst>
                          <a:ext uri="{FF2B5EF4-FFF2-40B4-BE49-F238E27FC236}">
                            <a16:creationId xmlns:a16="http://schemas.microsoft.com/office/drawing/2014/main" id="{8952CFAD-EC78-4405-B4A9-CFAD4CB20A68}"/>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65" name="AutoShape 273">
                        <a:extLst>
                          <a:ext uri="{FF2B5EF4-FFF2-40B4-BE49-F238E27FC236}">
                            <a16:creationId xmlns:a16="http://schemas.microsoft.com/office/drawing/2014/main" id="{C13EB085-FCAF-438E-A3DE-034F2EA65201}"/>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66" name="AutoShape 274">
                        <a:extLst>
                          <a:ext uri="{FF2B5EF4-FFF2-40B4-BE49-F238E27FC236}">
                            <a16:creationId xmlns:a16="http://schemas.microsoft.com/office/drawing/2014/main" id="{938AED71-5A0D-4454-8A20-4AEC62D67A2A}"/>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467" name="Rectangle 275">
                    <a:extLst>
                      <a:ext uri="{FF2B5EF4-FFF2-40B4-BE49-F238E27FC236}">
                        <a16:creationId xmlns:a16="http://schemas.microsoft.com/office/drawing/2014/main" id="{ED2D9A36-5DDE-401D-B6CC-0C5AFE5979EE}"/>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68" name="Rectangle 276">
                    <a:extLst>
                      <a:ext uri="{FF2B5EF4-FFF2-40B4-BE49-F238E27FC236}">
                        <a16:creationId xmlns:a16="http://schemas.microsoft.com/office/drawing/2014/main" id="{7128D1E1-BBBB-40F4-A724-267108FB0856}"/>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469" name="Group 277">
                    <a:extLst>
                      <a:ext uri="{FF2B5EF4-FFF2-40B4-BE49-F238E27FC236}">
                        <a16:creationId xmlns:a16="http://schemas.microsoft.com/office/drawing/2014/main" id="{1A08A0BC-C736-46D4-9F27-48AB7F907376}"/>
                      </a:ext>
                    </a:extLst>
                  </p:cNvPr>
                  <p:cNvGrpSpPr>
                    <a:grpSpLocks/>
                  </p:cNvGrpSpPr>
                  <p:nvPr/>
                </p:nvGrpSpPr>
                <p:grpSpPr bwMode="auto">
                  <a:xfrm>
                    <a:off x="1578" y="3146"/>
                    <a:ext cx="369" cy="25"/>
                    <a:chOff x="1578" y="3146"/>
                    <a:chExt cx="369" cy="25"/>
                  </a:xfrm>
                </p:grpSpPr>
                <p:grpSp>
                  <p:nvGrpSpPr>
                    <p:cNvPr id="264470" name="Group 278">
                      <a:extLst>
                        <a:ext uri="{FF2B5EF4-FFF2-40B4-BE49-F238E27FC236}">
                          <a16:creationId xmlns:a16="http://schemas.microsoft.com/office/drawing/2014/main" id="{34DB5016-77AC-46AC-A223-4CBD33F0BC55}"/>
                        </a:ext>
                      </a:extLst>
                    </p:cNvPr>
                    <p:cNvGrpSpPr>
                      <a:grpSpLocks/>
                    </p:cNvGrpSpPr>
                    <p:nvPr/>
                  </p:nvGrpSpPr>
                  <p:grpSpPr bwMode="auto">
                    <a:xfrm>
                      <a:off x="1578" y="3146"/>
                      <a:ext cx="65" cy="25"/>
                      <a:chOff x="1578" y="3146"/>
                      <a:chExt cx="65" cy="25"/>
                    </a:xfrm>
                  </p:grpSpPr>
                  <p:sp>
                    <p:nvSpPr>
                      <p:cNvPr id="264471" name="Freeform 279">
                        <a:extLst>
                          <a:ext uri="{FF2B5EF4-FFF2-40B4-BE49-F238E27FC236}">
                            <a16:creationId xmlns:a16="http://schemas.microsoft.com/office/drawing/2014/main" id="{6AB3A2B4-7979-4784-BA90-E79282951F42}"/>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72" name="Freeform 280">
                        <a:extLst>
                          <a:ext uri="{FF2B5EF4-FFF2-40B4-BE49-F238E27FC236}">
                            <a16:creationId xmlns:a16="http://schemas.microsoft.com/office/drawing/2014/main" id="{B0AE13CF-E075-4A68-BDEB-46808E4D44FF}"/>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73" name="Line 281">
                        <a:extLst>
                          <a:ext uri="{FF2B5EF4-FFF2-40B4-BE49-F238E27FC236}">
                            <a16:creationId xmlns:a16="http://schemas.microsoft.com/office/drawing/2014/main" id="{C1EF6F26-CCFB-4397-822E-079BAA979E82}"/>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74" name="Line 282">
                        <a:extLst>
                          <a:ext uri="{FF2B5EF4-FFF2-40B4-BE49-F238E27FC236}">
                            <a16:creationId xmlns:a16="http://schemas.microsoft.com/office/drawing/2014/main" id="{C3FC79A0-772F-454B-B573-F80FED502ED9}"/>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475" name="Group 283">
                      <a:extLst>
                        <a:ext uri="{FF2B5EF4-FFF2-40B4-BE49-F238E27FC236}">
                          <a16:creationId xmlns:a16="http://schemas.microsoft.com/office/drawing/2014/main" id="{DF8E5387-3153-4E57-96FF-FE43D5406E2F}"/>
                        </a:ext>
                      </a:extLst>
                    </p:cNvPr>
                    <p:cNvGrpSpPr>
                      <a:grpSpLocks/>
                    </p:cNvGrpSpPr>
                    <p:nvPr/>
                  </p:nvGrpSpPr>
                  <p:grpSpPr bwMode="auto">
                    <a:xfrm>
                      <a:off x="1658" y="3146"/>
                      <a:ext cx="65" cy="25"/>
                      <a:chOff x="1658" y="3146"/>
                      <a:chExt cx="65" cy="25"/>
                    </a:xfrm>
                  </p:grpSpPr>
                  <p:sp>
                    <p:nvSpPr>
                      <p:cNvPr id="264476" name="Freeform 284">
                        <a:extLst>
                          <a:ext uri="{FF2B5EF4-FFF2-40B4-BE49-F238E27FC236}">
                            <a16:creationId xmlns:a16="http://schemas.microsoft.com/office/drawing/2014/main" id="{667657D1-BDB6-4544-B36C-96F88E9AE1B6}"/>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77" name="Freeform 285">
                        <a:extLst>
                          <a:ext uri="{FF2B5EF4-FFF2-40B4-BE49-F238E27FC236}">
                            <a16:creationId xmlns:a16="http://schemas.microsoft.com/office/drawing/2014/main" id="{3059236E-69D3-4D15-A68B-6581B2471BA7}"/>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78" name="Line 286">
                        <a:extLst>
                          <a:ext uri="{FF2B5EF4-FFF2-40B4-BE49-F238E27FC236}">
                            <a16:creationId xmlns:a16="http://schemas.microsoft.com/office/drawing/2014/main" id="{BE6464ED-CF4F-45A4-988C-759D9D519A98}"/>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79" name="Line 287">
                        <a:extLst>
                          <a:ext uri="{FF2B5EF4-FFF2-40B4-BE49-F238E27FC236}">
                            <a16:creationId xmlns:a16="http://schemas.microsoft.com/office/drawing/2014/main" id="{5137CC20-ED8F-49FE-AD36-C1204433EABD}"/>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480" name="Group 288">
                      <a:extLst>
                        <a:ext uri="{FF2B5EF4-FFF2-40B4-BE49-F238E27FC236}">
                          <a16:creationId xmlns:a16="http://schemas.microsoft.com/office/drawing/2014/main" id="{9C43DE81-4794-4B56-A02D-546E7967BF5B}"/>
                        </a:ext>
                      </a:extLst>
                    </p:cNvPr>
                    <p:cNvGrpSpPr>
                      <a:grpSpLocks/>
                    </p:cNvGrpSpPr>
                    <p:nvPr/>
                  </p:nvGrpSpPr>
                  <p:grpSpPr bwMode="auto">
                    <a:xfrm>
                      <a:off x="1714" y="3146"/>
                      <a:ext cx="65" cy="25"/>
                      <a:chOff x="1714" y="3146"/>
                      <a:chExt cx="65" cy="25"/>
                    </a:xfrm>
                  </p:grpSpPr>
                  <p:sp>
                    <p:nvSpPr>
                      <p:cNvPr id="264481" name="Freeform 289">
                        <a:extLst>
                          <a:ext uri="{FF2B5EF4-FFF2-40B4-BE49-F238E27FC236}">
                            <a16:creationId xmlns:a16="http://schemas.microsoft.com/office/drawing/2014/main" id="{2B486485-EFFA-447C-88D2-2F47ABBF0C34}"/>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82" name="Freeform 290">
                        <a:extLst>
                          <a:ext uri="{FF2B5EF4-FFF2-40B4-BE49-F238E27FC236}">
                            <a16:creationId xmlns:a16="http://schemas.microsoft.com/office/drawing/2014/main" id="{11ED87F4-7659-4195-897D-C958E22ADE4D}"/>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83" name="Line 291">
                        <a:extLst>
                          <a:ext uri="{FF2B5EF4-FFF2-40B4-BE49-F238E27FC236}">
                            <a16:creationId xmlns:a16="http://schemas.microsoft.com/office/drawing/2014/main" id="{4B51E5AF-A75C-461C-92EC-1ED1C547549B}"/>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84" name="Line 292">
                        <a:extLst>
                          <a:ext uri="{FF2B5EF4-FFF2-40B4-BE49-F238E27FC236}">
                            <a16:creationId xmlns:a16="http://schemas.microsoft.com/office/drawing/2014/main" id="{AC26CDB2-DBC1-45AC-985E-7E59651D915E}"/>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485" name="Group 293">
                      <a:extLst>
                        <a:ext uri="{FF2B5EF4-FFF2-40B4-BE49-F238E27FC236}">
                          <a16:creationId xmlns:a16="http://schemas.microsoft.com/office/drawing/2014/main" id="{3BC0D70F-2372-4F1D-8CEB-8B0469B2277D}"/>
                        </a:ext>
                      </a:extLst>
                    </p:cNvPr>
                    <p:cNvGrpSpPr>
                      <a:grpSpLocks/>
                    </p:cNvGrpSpPr>
                    <p:nvPr/>
                  </p:nvGrpSpPr>
                  <p:grpSpPr bwMode="auto">
                    <a:xfrm>
                      <a:off x="1770" y="3146"/>
                      <a:ext cx="65" cy="25"/>
                      <a:chOff x="1770" y="3146"/>
                      <a:chExt cx="65" cy="25"/>
                    </a:xfrm>
                  </p:grpSpPr>
                  <p:sp>
                    <p:nvSpPr>
                      <p:cNvPr id="264486" name="Freeform 294">
                        <a:extLst>
                          <a:ext uri="{FF2B5EF4-FFF2-40B4-BE49-F238E27FC236}">
                            <a16:creationId xmlns:a16="http://schemas.microsoft.com/office/drawing/2014/main" id="{A27BF463-A213-4783-8AD1-AD7545C1299E}"/>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87" name="Freeform 295">
                        <a:extLst>
                          <a:ext uri="{FF2B5EF4-FFF2-40B4-BE49-F238E27FC236}">
                            <a16:creationId xmlns:a16="http://schemas.microsoft.com/office/drawing/2014/main" id="{ABFA8B40-F919-40BA-8A09-49850110DB7A}"/>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88" name="Line 296">
                        <a:extLst>
                          <a:ext uri="{FF2B5EF4-FFF2-40B4-BE49-F238E27FC236}">
                            <a16:creationId xmlns:a16="http://schemas.microsoft.com/office/drawing/2014/main" id="{C8903D2F-5A6C-4E7E-8BFA-4926764697CD}"/>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89" name="Line 297">
                        <a:extLst>
                          <a:ext uri="{FF2B5EF4-FFF2-40B4-BE49-F238E27FC236}">
                            <a16:creationId xmlns:a16="http://schemas.microsoft.com/office/drawing/2014/main" id="{0DCEC41F-10AC-4C4E-BDE4-74F6FDA0541C}"/>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490" name="Group 298">
                      <a:extLst>
                        <a:ext uri="{FF2B5EF4-FFF2-40B4-BE49-F238E27FC236}">
                          <a16:creationId xmlns:a16="http://schemas.microsoft.com/office/drawing/2014/main" id="{FC8882B1-0C92-4BD1-A5EA-71B8DA29B429}"/>
                        </a:ext>
                      </a:extLst>
                    </p:cNvPr>
                    <p:cNvGrpSpPr>
                      <a:grpSpLocks/>
                    </p:cNvGrpSpPr>
                    <p:nvPr/>
                  </p:nvGrpSpPr>
                  <p:grpSpPr bwMode="auto">
                    <a:xfrm>
                      <a:off x="1882" y="3146"/>
                      <a:ext cx="65" cy="25"/>
                      <a:chOff x="1882" y="3146"/>
                      <a:chExt cx="65" cy="25"/>
                    </a:xfrm>
                  </p:grpSpPr>
                  <p:sp>
                    <p:nvSpPr>
                      <p:cNvPr id="264491" name="Freeform 299">
                        <a:extLst>
                          <a:ext uri="{FF2B5EF4-FFF2-40B4-BE49-F238E27FC236}">
                            <a16:creationId xmlns:a16="http://schemas.microsoft.com/office/drawing/2014/main" id="{59E2C169-DACA-47DC-B827-3D4A8F7E18D9}"/>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92" name="Freeform 300">
                        <a:extLst>
                          <a:ext uri="{FF2B5EF4-FFF2-40B4-BE49-F238E27FC236}">
                            <a16:creationId xmlns:a16="http://schemas.microsoft.com/office/drawing/2014/main" id="{A6C4AB4D-C25E-4F65-9AFC-51DE77E504FF}"/>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93" name="Line 301">
                        <a:extLst>
                          <a:ext uri="{FF2B5EF4-FFF2-40B4-BE49-F238E27FC236}">
                            <a16:creationId xmlns:a16="http://schemas.microsoft.com/office/drawing/2014/main" id="{46E4A0EC-4DE8-4F7D-9900-6DCB93A919E4}"/>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94" name="Line 302">
                        <a:extLst>
                          <a:ext uri="{FF2B5EF4-FFF2-40B4-BE49-F238E27FC236}">
                            <a16:creationId xmlns:a16="http://schemas.microsoft.com/office/drawing/2014/main" id="{A6F1E709-AA7C-4335-AD71-F53849E10537}"/>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495" name="Rectangle 303">
                    <a:extLst>
                      <a:ext uri="{FF2B5EF4-FFF2-40B4-BE49-F238E27FC236}">
                        <a16:creationId xmlns:a16="http://schemas.microsoft.com/office/drawing/2014/main" id="{BB3C88CF-A429-41BF-A774-20E6BD9149C1}"/>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96" name="Rectangle 304">
                    <a:extLst>
                      <a:ext uri="{FF2B5EF4-FFF2-40B4-BE49-F238E27FC236}">
                        <a16:creationId xmlns:a16="http://schemas.microsoft.com/office/drawing/2014/main" id="{10E80106-1D99-4811-979B-0A897636337B}"/>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97" name="Rectangle 305">
                    <a:extLst>
                      <a:ext uri="{FF2B5EF4-FFF2-40B4-BE49-F238E27FC236}">
                        <a16:creationId xmlns:a16="http://schemas.microsoft.com/office/drawing/2014/main" id="{2C50C059-F428-4F73-8A57-DA50BCC88BF8}"/>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98" name="Rectangle 306">
                    <a:extLst>
                      <a:ext uri="{FF2B5EF4-FFF2-40B4-BE49-F238E27FC236}">
                        <a16:creationId xmlns:a16="http://schemas.microsoft.com/office/drawing/2014/main" id="{C7BBCC40-6627-48B5-BBE8-19A1DD3E1921}"/>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99" name="Line 307">
                    <a:extLst>
                      <a:ext uri="{FF2B5EF4-FFF2-40B4-BE49-F238E27FC236}">
                        <a16:creationId xmlns:a16="http://schemas.microsoft.com/office/drawing/2014/main" id="{B078B3A4-7F5F-4903-AAF3-BEAEAE145C2A}"/>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00" name="Line 308">
                    <a:extLst>
                      <a:ext uri="{FF2B5EF4-FFF2-40B4-BE49-F238E27FC236}">
                        <a16:creationId xmlns:a16="http://schemas.microsoft.com/office/drawing/2014/main" id="{5439ED18-EA61-4684-908D-A29EAF985100}"/>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01" name="Line 309">
                    <a:extLst>
                      <a:ext uri="{FF2B5EF4-FFF2-40B4-BE49-F238E27FC236}">
                        <a16:creationId xmlns:a16="http://schemas.microsoft.com/office/drawing/2014/main" id="{3E91E59D-EE6F-4E8D-8004-B8CA94C917E2}"/>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4502" name="AutoShape 310">
                  <a:extLst>
                    <a:ext uri="{FF2B5EF4-FFF2-40B4-BE49-F238E27FC236}">
                      <a16:creationId xmlns:a16="http://schemas.microsoft.com/office/drawing/2014/main" id="{C878F8BA-E4BE-4FF0-A533-AAFA84C84E96}"/>
                    </a:ext>
                  </a:extLst>
                </p:cNvPr>
                <p:cNvSpPr>
                  <a:spLocks noChangeArrowheads="1"/>
                </p:cNvSpPr>
                <p:nvPr/>
              </p:nvSpPr>
              <p:spPr bwMode="blackWhite">
                <a:xfrm>
                  <a:off x="1419" y="2584"/>
                  <a:ext cx="613" cy="104"/>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03" name="AutoShape 311">
                  <a:extLst>
                    <a:ext uri="{FF2B5EF4-FFF2-40B4-BE49-F238E27FC236}">
                      <a16:creationId xmlns:a16="http://schemas.microsoft.com/office/drawing/2014/main" id="{4C1E2D26-8C2E-4E5D-8E83-4FFDE122F887}"/>
                    </a:ext>
                  </a:extLst>
                </p:cNvPr>
                <p:cNvSpPr>
                  <a:spLocks noChangeArrowheads="1"/>
                </p:cNvSpPr>
                <p:nvPr/>
              </p:nvSpPr>
              <p:spPr bwMode="blackWhite">
                <a:xfrm>
                  <a:off x="1415" y="2580"/>
                  <a:ext cx="619" cy="112"/>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04" name="AutoShape 312">
                  <a:extLst>
                    <a:ext uri="{FF2B5EF4-FFF2-40B4-BE49-F238E27FC236}">
                      <a16:creationId xmlns:a16="http://schemas.microsoft.com/office/drawing/2014/main" id="{1DE1CC93-DEC5-4750-A431-AB5C50D0E9AE}"/>
                    </a:ext>
                  </a:extLst>
                </p:cNvPr>
                <p:cNvSpPr>
                  <a:spLocks noChangeArrowheads="1"/>
                </p:cNvSpPr>
                <p:nvPr/>
              </p:nvSpPr>
              <p:spPr bwMode="blackWhite">
                <a:xfrm>
                  <a:off x="1397" y="2063"/>
                  <a:ext cx="619" cy="438"/>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05" name="AutoShape 313">
                  <a:extLst>
                    <a:ext uri="{FF2B5EF4-FFF2-40B4-BE49-F238E27FC236}">
                      <a16:creationId xmlns:a16="http://schemas.microsoft.com/office/drawing/2014/main" id="{C72933D8-5B29-4718-9922-35299F89B7A1}"/>
                    </a:ext>
                  </a:extLst>
                </p:cNvPr>
                <p:cNvSpPr>
                  <a:spLocks noChangeArrowheads="1"/>
                </p:cNvSpPr>
                <p:nvPr/>
              </p:nvSpPr>
              <p:spPr bwMode="blackWhite">
                <a:xfrm>
                  <a:off x="1393" y="2059"/>
                  <a:ext cx="628" cy="446"/>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06" name="AutoShape 314">
                  <a:extLst>
                    <a:ext uri="{FF2B5EF4-FFF2-40B4-BE49-F238E27FC236}">
                      <a16:creationId xmlns:a16="http://schemas.microsoft.com/office/drawing/2014/main" id="{1E92B222-C103-429E-8435-BCCFCF66AC27}"/>
                    </a:ext>
                  </a:extLst>
                </p:cNvPr>
                <p:cNvSpPr>
                  <a:spLocks noChangeArrowheads="1"/>
                </p:cNvSpPr>
                <p:nvPr/>
              </p:nvSpPr>
              <p:spPr bwMode="blackWhite">
                <a:xfrm>
                  <a:off x="1441" y="2102"/>
                  <a:ext cx="539" cy="368"/>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07" name="AutoShape 315">
                  <a:extLst>
                    <a:ext uri="{FF2B5EF4-FFF2-40B4-BE49-F238E27FC236}">
                      <a16:creationId xmlns:a16="http://schemas.microsoft.com/office/drawing/2014/main" id="{E1A70DD7-A211-4F30-9370-149DAF75EAF4}"/>
                    </a:ext>
                  </a:extLst>
                </p:cNvPr>
                <p:cNvSpPr>
                  <a:spLocks noChangeArrowheads="1"/>
                </p:cNvSpPr>
                <p:nvPr/>
              </p:nvSpPr>
              <p:spPr bwMode="blackWhite">
                <a:xfrm>
                  <a:off x="1478" y="2131"/>
                  <a:ext cx="472" cy="309"/>
                </a:xfrm>
                <a:prstGeom prst="roundRect">
                  <a:avLst>
                    <a:gd name="adj" fmla="val 8134"/>
                  </a:avLst>
                </a:prstGeom>
                <a:solidFill>
                  <a:srgbClr val="A2C1FE"/>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08" name="Rectangle 316">
                  <a:extLst>
                    <a:ext uri="{FF2B5EF4-FFF2-40B4-BE49-F238E27FC236}">
                      <a16:creationId xmlns:a16="http://schemas.microsoft.com/office/drawing/2014/main" id="{7A844DFE-1E87-4B4C-A648-3D6017F14C8B}"/>
                    </a:ext>
                  </a:extLst>
                </p:cNvPr>
                <p:cNvSpPr>
                  <a:spLocks noChangeArrowheads="1"/>
                </p:cNvSpPr>
                <p:nvPr/>
              </p:nvSpPr>
              <p:spPr bwMode="blackWhite">
                <a:xfrm>
                  <a:off x="1522" y="2523"/>
                  <a:ext cx="428" cy="22"/>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509" name="Group 317">
                  <a:extLst>
                    <a:ext uri="{FF2B5EF4-FFF2-40B4-BE49-F238E27FC236}">
                      <a16:creationId xmlns:a16="http://schemas.microsoft.com/office/drawing/2014/main" id="{1936985F-D054-4AD3-8E11-7486BA8CCBCD}"/>
                    </a:ext>
                  </a:extLst>
                </p:cNvPr>
                <p:cNvGrpSpPr>
                  <a:grpSpLocks/>
                </p:cNvGrpSpPr>
                <p:nvPr/>
              </p:nvGrpSpPr>
              <p:grpSpPr bwMode="auto">
                <a:xfrm>
                  <a:off x="1518" y="2534"/>
                  <a:ext cx="333" cy="16"/>
                  <a:chOff x="1578" y="3162"/>
                  <a:chExt cx="361" cy="17"/>
                </a:xfrm>
              </p:grpSpPr>
              <p:grpSp>
                <p:nvGrpSpPr>
                  <p:cNvPr id="264510" name="Group 318">
                    <a:extLst>
                      <a:ext uri="{FF2B5EF4-FFF2-40B4-BE49-F238E27FC236}">
                        <a16:creationId xmlns:a16="http://schemas.microsoft.com/office/drawing/2014/main" id="{8711D8C1-8B82-4813-8BE4-556E250DA58F}"/>
                      </a:ext>
                    </a:extLst>
                  </p:cNvPr>
                  <p:cNvGrpSpPr>
                    <a:grpSpLocks/>
                  </p:cNvGrpSpPr>
                  <p:nvPr/>
                </p:nvGrpSpPr>
                <p:grpSpPr bwMode="auto">
                  <a:xfrm>
                    <a:off x="1578" y="3162"/>
                    <a:ext cx="57" cy="17"/>
                    <a:chOff x="1578" y="3162"/>
                    <a:chExt cx="57" cy="17"/>
                  </a:xfrm>
                </p:grpSpPr>
                <p:sp>
                  <p:nvSpPr>
                    <p:cNvPr id="264511" name="Freeform 319">
                      <a:extLst>
                        <a:ext uri="{FF2B5EF4-FFF2-40B4-BE49-F238E27FC236}">
                          <a16:creationId xmlns:a16="http://schemas.microsoft.com/office/drawing/2014/main" id="{2A535D11-1B22-4EA0-BCB8-04232CCD76DB}"/>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12" name="Freeform 320">
                      <a:extLst>
                        <a:ext uri="{FF2B5EF4-FFF2-40B4-BE49-F238E27FC236}">
                          <a16:creationId xmlns:a16="http://schemas.microsoft.com/office/drawing/2014/main" id="{81A24FB1-8ECC-47B0-8D89-A9FBFF221E5B}"/>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13" name="Line 321">
                      <a:extLst>
                        <a:ext uri="{FF2B5EF4-FFF2-40B4-BE49-F238E27FC236}">
                          <a16:creationId xmlns:a16="http://schemas.microsoft.com/office/drawing/2014/main" id="{7C984BDE-DA0F-449B-8A07-8CB83FF232FA}"/>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14" name="Line 322">
                      <a:extLst>
                        <a:ext uri="{FF2B5EF4-FFF2-40B4-BE49-F238E27FC236}">
                          <a16:creationId xmlns:a16="http://schemas.microsoft.com/office/drawing/2014/main" id="{3955B8D6-0046-4859-B5B9-C8EE7D8BD134}"/>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515" name="Group 323">
                    <a:extLst>
                      <a:ext uri="{FF2B5EF4-FFF2-40B4-BE49-F238E27FC236}">
                        <a16:creationId xmlns:a16="http://schemas.microsoft.com/office/drawing/2014/main" id="{D0486D54-4164-4381-AE9F-DC50894BC1E7}"/>
                      </a:ext>
                    </a:extLst>
                  </p:cNvPr>
                  <p:cNvGrpSpPr>
                    <a:grpSpLocks/>
                  </p:cNvGrpSpPr>
                  <p:nvPr/>
                </p:nvGrpSpPr>
                <p:grpSpPr bwMode="auto">
                  <a:xfrm>
                    <a:off x="1658" y="3162"/>
                    <a:ext cx="57" cy="17"/>
                    <a:chOff x="1658" y="3162"/>
                    <a:chExt cx="57" cy="17"/>
                  </a:xfrm>
                </p:grpSpPr>
                <p:sp>
                  <p:nvSpPr>
                    <p:cNvPr id="264516" name="Freeform 324">
                      <a:extLst>
                        <a:ext uri="{FF2B5EF4-FFF2-40B4-BE49-F238E27FC236}">
                          <a16:creationId xmlns:a16="http://schemas.microsoft.com/office/drawing/2014/main" id="{11BFAF93-33DE-406A-9805-D748BFD13F22}"/>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17" name="Freeform 325">
                      <a:extLst>
                        <a:ext uri="{FF2B5EF4-FFF2-40B4-BE49-F238E27FC236}">
                          <a16:creationId xmlns:a16="http://schemas.microsoft.com/office/drawing/2014/main" id="{566CE98F-1095-4EE0-8ABA-0A51C9E2AF08}"/>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18" name="Line 326">
                      <a:extLst>
                        <a:ext uri="{FF2B5EF4-FFF2-40B4-BE49-F238E27FC236}">
                          <a16:creationId xmlns:a16="http://schemas.microsoft.com/office/drawing/2014/main" id="{C3267DAF-5669-4965-87C2-B9B738AFB38D}"/>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19" name="Line 327">
                      <a:extLst>
                        <a:ext uri="{FF2B5EF4-FFF2-40B4-BE49-F238E27FC236}">
                          <a16:creationId xmlns:a16="http://schemas.microsoft.com/office/drawing/2014/main" id="{D49D1E16-BDCE-4CBD-869D-E713AA2064BC}"/>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520" name="Group 328">
                    <a:extLst>
                      <a:ext uri="{FF2B5EF4-FFF2-40B4-BE49-F238E27FC236}">
                        <a16:creationId xmlns:a16="http://schemas.microsoft.com/office/drawing/2014/main" id="{1FEEB60E-2526-4C8F-9E20-B32DDB5394DF}"/>
                      </a:ext>
                    </a:extLst>
                  </p:cNvPr>
                  <p:cNvGrpSpPr>
                    <a:grpSpLocks/>
                  </p:cNvGrpSpPr>
                  <p:nvPr/>
                </p:nvGrpSpPr>
                <p:grpSpPr bwMode="auto">
                  <a:xfrm>
                    <a:off x="1714" y="3162"/>
                    <a:ext cx="57" cy="17"/>
                    <a:chOff x="1714" y="3162"/>
                    <a:chExt cx="57" cy="17"/>
                  </a:xfrm>
                </p:grpSpPr>
                <p:sp>
                  <p:nvSpPr>
                    <p:cNvPr id="264521" name="Freeform 329">
                      <a:extLst>
                        <a:ext uri="{FF2B5EF4-FFF2-40B4-BE49-F238E27FC236}">
                          <a16:creationId xmlns:a16="http://schemas.microsoft.com/office/drawing/2014/main" id="{E90474EF-E558-473C-AE80-745C82D5343C}"/>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22" name="Freeform 330">
                      <a:extLst>
                        <a:ext uri="{FF2B5EF4-FFF2-40B4-BE49-F238E27FC236}">
                          <a16:creationId xmlns:a16="http://schemas.microsoft.com/office/drawing/2014/main" id="{85DB202D-ABA3-4FAC-BE4D-DFB1728172AB}"/>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23" name="Line 331">
                      <a:extLst>
                        <a:ext uri="{FF2B5EF4-FFF2-40B4-BE49-F238E27FC236}">
                          <a16:creationId xmlns:a16="http://schemas.microsoft.com/office/drawing/2014/main" id="{9045D0CC-C8AB-4C04-B253-1EE6CB90A7B6}"/>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24" name="Line 332">
                      <a:extLst>
                        <a:ext uri="{FF2B5EF4-FFF2-40B4-BE49-F238E27FC236}">
                          <a16:creationId xmlns:a16="http://schemas.microsoft.com/office/drawing/2014/main" id="{83847CBC-EE3A-41BE-906E-4C5F49F3BFC9}"/>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525" name="Group 333">
                    <a:extLst>
                      <a:ext uri="{FF2B5EF4-FFF2-40B4-BE49-F238E27FC236}">
                        <a16:creationId xmlns:a16="http://schemas.microsoft.com/office/drawing/2014/main" id="{5D839E43-DBF2-4E88-8294-AC0760514BB8}"/>
                      </a:ext>
                    </a:extLst>
                  </p:cNvPr>
                  <p:cNvGrpSpPr>
                    <a:grpSpLocks/>
                  </p:cNvGrpSpPr>
                  <p:nvPr/>
                </p:nvGrpSpPr>
                <p:grpSpPr bwMode="auto">
                  <a:xfrm>
                    <a:off x="1774" y="3162"/>
                    <a:ext cx="53" cy="17"/>
                    <a:chOff x="1774" y="3162"/>
                    <a:chExt cx="53" cy="17"/>
                  </a:xfrm>
                </p:grpSpPr>
                <p:sp>
                  <p:nvSpPr>
                    <p:cNvPr id="264526" name="Freeform 334">
                      <a:extLst>
                        <a:ext uri="{FF2B5EF4-FFF2-40B4-BE49-F238E27FC236}">
                          <a16:creationId xmlns:a16="http://schemas.microsoft.com/office/drawing/2014/main" id="{2202F074-D142-4A31-902C-E56EAD079A90}"/>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27" name="Freeform 335">
                      <a:extLst>
                        <a:ext uri="{FF2B5EF4-FFF2-40B4-BE49-F238E27FC236}">
                          <a16:creationId xmlns:a16="http://schemas.microsoft.com/office/drawing/2014/main" id="{FCC34E9B-A204-4808-B3EA-F4491228FE52}"/>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28" name="Line 336">
                      <a:extLst>
                        <a:ext uri="{FF2B5EF4-FFF2-40B4-BE49-F238E27FC236}">
                          <a16:creationId xmlns:a16="http://schemas.microsoft.com/office/drawing/2014/main" id="{8EEFD964-B252-48D5-9231-7DFC3545D3C7}"/>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29" name="Line 337">
                      <a:extLst>
                        <a:ext uri="{FF2B5EF4-FFF2-40B4-BE49-F238E27FC236}">
                          <a16:creationId xmlns:a16="http://schemas.microsoft.com/office/drawing/2014/main" id="{7BC0E8D6-1B5D-4F6D-8BFD-05F2BE496FC4}"/>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530" name="Group 338">
                    <a:extLst>
                      <a:ext uri="{FF2B5EF4-FFF2-40B4-BE49-F238E27FC236}">
                        <a16:creationId xmlns:a16="http://schemas.microsoft.com/office/drawing/2014/main" id="{DF2B4F3C-8EE0-49C2-95C6-2ACF2105FFA9}"/>
                      </a:ext>
                    </a:extLst>
                  </p:cNvPr>
                  <p:cNvGrpSpPr>
                    <a:grpSpLocks/>
                  </p:cNvGrpSpPr>
                  <p:nvPr/>
                </p:nvGrpSpPr>
                <p:grpSpPr bwMode="auto">
                  <a:xfrm>
                    <a:off x="1882" y="3162"/>
                    <a:ext cx="57" cy="17"/>
                    <a:chOff x="1882" y="3162"/>
                    <a:chExt cx="57" cy="17"/>
                  </a:xfrm>
                </p:grpSpPr>
                <p:sp>
                  <p:nvSpPr>
                    <p:cNvPr id="264531" name="Freeform 339">
                      <a:extLst>
                        <a:ext uri="{FF2B5EF4-FFF2-40B4-BE49-F238E27FC236}">
                          <a16:creationId xmlns:a16="http://schemas.microsoft.com/office/drawing/2014/main" id="{29A1AD8C-A8E3-49C3-A341-99D1F9E2E2BD}"/>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32" name="Freeform 340">
                      <a:extLst>
                        <a:ext uri="{FF2B5EF4-FFF2-40B4-BE49-F238E27FC236}">
                          <a16:creationId xmlns:a16="http://schemas.microsoft.com/office/drawing/2014/main" id="{637CF439-96C4-4B91-8250-EFFBACAE2CE0}"/>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33" name="Line 341">
                      <a:extLst>
                        <a:ext uri="{FF2B5EF4-FFF2-40B4-BE49-F238E27FC236}">
                          <a16:creationId xmlns:a16="http://schemas.microsoft.com/office/drawing/2014/main" id="{0416DBA2-62C2-4428-8879-CD1F7BDB1CE4}"/>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34" name="Line 342">
                      <a:extLst>
                        <a:ext uri="{FF2B5EF4-FFF2-40B4-BE49-F238E27FC236}">
                          <a16:creationId xmlns:a16="http://schemas.microsoft.com/office/drawing/2014/main" id="{37F4FBCB-B042-4770-BC4A-5519AA8223D7}"/>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535" name="Rectangle 343">
                  <a:extLst>
                    <a:ext uri="{FF2B5EF4-FFF2-40B4-BE49-F238E27FC236}">
                      <a16:creationId xmlns:a16="http://schemas.microsoft.com/office/drawing/2014/main" id="{C5A13F5D-BC59-4027-8A6F-B8B3F9D4E41C}"/>
                    </a:ext>
                  </a:extLst>
                </p:cNvPr>
                <p:cNvSpPr>
                  <a:spLocks noChangeArrowheads="1"/>
                </p:cNvSpPr>
                <p:nvPr/>
              </p:nvSpPr>
              <p:spPr bwMode="blackWhite">
                <a:xfrm>
                  <a:off x="1891" y="2537"/>
                  <a:ext cx="22" cy="8"/>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36" name="Rectangle 344">
                  <a:extLst>
                    <a:ext uri="{FF2B5EF4-FFF2-40B4-BE49-F238E27FC236}">
                      <a16:creationId xmlns:a16="http://schemas.microsoft.com/office/drawing/2014/main" id="{19C1F720-60BB-48D8-9AAA-B692B218113D}"/>
                    </a:ext>
                  </a:extLst>
                </p:cNvPr>
                <p:cNvSpPr>
                  <a:spLocks noChangeArrowheads="1"/>
                </p:cNvSpPr>
                <p:nvPr/>
              </p:nvSpPr>
              <p:spPr bwMode="blackWhite">
                <a:xfrm>
                  <a:off x="1471" y="2567"/>
                  <a:ext cx="494" cy="8"/>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37" name="Line 345">
                  <a:extLst>
                    <a:ext uri="{FF2B5EF4-FFF2-40B4-BE49-F238E27FC236}">
                      <a16:creationId xmlns:a16="http://schemas.microsoft.com/office/drawing/2014/main" id="{2B8EF0F7-22F7-45B1-BCBE-02290C13018A}"/>
                    </a:ext>
                  </a:extLst>
                </p:cNvPr>
                <p:cNvSpPr>
                  <a:spLocks noChangeShapeType="1"/>
                </p:cNvSpPr>
                <p:nvPr/>
              </p:nvSpPr>
              <p:spPr bwMode="blackWhite">
                <a:xfrm>
                  <a:off x="2010" y="2584"/>
                  <a:ext cx="0" cy="1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38" name="Line 346">
                  <a:extLst>
                    <a:ext uri="{FF2B5EF4-FFF2-40B4-BE49-F238E27FC236}">
                      <a16:creationId xmlns:a16="http://schemas.microsoft.com/office/drawing/2014/main" id="{18E73BCA-667F-4647-96C4-774B51C04BC7}"/>
                    </a:ext>
                  </a:extLst>
                </p:cNvPr>
                <p:cNvSpPr>
                  <a:spLocks noChangeShapeType="1"/>
                </p:cNvSpPr>
                <p:nvPr/>
              </p:nvSpPr>
              <p:spPr bwMode="blackWhite">
                <a:xfrm>
                  <a:off x="1855" y="2584"/>
                  <a:ext cx="0" cy="1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39" name="Line 347">
                  <a:extLst>
                    <a:ext uri="{FF2B5EF4-FFF2-40B4-BE49-F238E27FC236}">
                      <a16:creationId xmlns:a16="http://schemas.microsoft.com/office/drawing/2014/main" id="{FC26171B-E923-41B0-8F00-81E73571B69C}"/>
                    </a:ext>
                  </a:extLst>
                </p:cNvPr>
                <p:cNvSpPr>
                  <a:spLocks noChangeShapeType="1"/>
                </p:cNvSpPr>
                <p:nvPr/>
              </p:nvSpPr>
              <p:spPr bwMode="blackWhite">
                <a:xfrm flipH="1">
                  <a:off x="1400" y="2609"/>
                  <a:ext cx="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540" name="Group 348">
                <a:extLst>
                  <a:ext uri="{FF2B5EF4-FFF2-40B4-BE49-F238E27FC236}">
                    <a16:creationId xmlns:a16="http://schemas.microsoft.com/office/drawing/2014/main" id="{3FE2B925-FD59-41FD-806A-511F22479B85}"/>
                  </a:ext>
                </a:extLst>
              </p:cNvPr>
              <p:cNvGrpSpPr>
                <a:grpSpLocks/>
              </p:cNvGrpSpPr>
              <p:nvPr/>
            </p:nvGrpSpPr>
            <p:grpSpPr bwMode="auto">
              <a:xfrm>
                <a:off x="4980" y="2831"/>
                <a:ext cx="346" cy="342"/>
                <a:chOff x="1450" y="2658"/>
                <a:chExt cx="704" cy="656"/>
              </a:xfrm>
            </p:grpSpPr>
            <p:sp>
              <p:nvSpPr>
                <p:cNvPr id="264541" name="AutoShape 349">
                  <a:extLst>
                    <a:ext uri="{FF2B5EF4-FFF2-40B4-BE49-F238E27FC236}">
                      <a16:creationId xmlns:a16="http://schemas.microsoft.com/office/drawing/2014/main" id="{BF04D5CC-42E1-4625-A78C-91C9B8B08DEF}"/>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42" name="AutoShape 350">
                  <a:extLst>
                    <a:ext uri="{FF2B5EF4-FFF2-40B4-BE49-F238E27FC236}">
                      <a16:creationId xmlns:a16="http://schemas.microsoft.com/office/drawing/2014/main" id="{EB3AB236-F0B4-4227-B5A8-8EEDDAF816C2}"/>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543" name="Group 351">
                  <a:extLst>
                    <a:ext uri="{FF2B5EF4-FFF2-40B4-BE49-F238E27FC236}">
                      <a16:creationId xmlns:a16="http://schemas.microsoft.com/office/drawing/2014/main" id="{8075744D-8240-48B9-A54C-0D2607AE7AFB}"/>
                    </a:ext>
                  </a:extLst>
                </p:cNvPr>
                <p:cNvGrpSpPr>
                  <a:grpSpLocks/>
                </p:cNvGrpSpPr>
                <p:nvPr/>
              </p:nvGrpSpPr>
              <p:grpSpPr bwMode="auto">
                <a:xfrm>
                  <a:off x="1466" y="2658"/>
                  <a:ext cx="648" cy="464"/>
                  <a:chOff x="1466" y="2658"/>
                  <a:chExt cx="648" cy="464"/>
                </a:xfrm>
              </p:grpSpPr>
              <p:sp>
                <p:nvSpPr>
                  <p:cNvPr id="264544" name="AutoShape 352">
                    <a:extLst>
                      <a:ext uri="{FF2B5EF4-FFF2-40B4-BE49-F238E27FC236}">
                        <a16:creationId xmlns:a16="http://schemas.microsoft.com/office/drawing/2014/main" id="{5C9D0137-DCF5-4F99-8998-D8750A7003B3}"/>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45" name="AutoShape 353">
                    <a:extLst>
                      <a:ext uri="{FF2B5EF4-FFF2-40B4-BE49-F238E27FC236}">
                        <a16:creationId xmlns:a16="http://schemas.microsoft.com/office/drawing/2014/main" id="{9122EC40-9843-4B4F-8A8D-ECAEC33CF930}"/>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546" name="Group 354">
                    <a:extLst>
                      <a:ext uri="{FF2B5EF4-FFF2-40B4-BE49-F238E27FC236}">
                        <a16:creationId xmlns:a16="http://schemas.microsoft.com/office/drawing/2014/main" id="{9311F20B-A926-4C0B-A356-5299E95B147C}"/>
                      </a:ext>
                    </a:extLst>
                  </p:cNvPr>
                  <p:cNvGrpSpPr>
                    <a:grpSpLocks/>
                  </p:cNvGrpSpPr>
                  <p:nvPr/>
                </p:nvGrpSpPr>
                <p:grpSpPr bwMode="auto">
                  <a:xfrm>
                    <a:off x="1490" y="2690"/>
                    <a:ext cx="592" cy="384"/>
                    <a:chOff x="1490" y="2690"/>
                    <a:chExt cx="592" cy="384"/>
                  </a:xfrm>
                </p:grpSpPr>
                <p:sp>
                  <p:nvSpPr>
                    <p:cNvPr id="264547" name="AutoShape 355">
                      <a:extLst>
                        <a:ext uri="{FF2B5EF4-FFF2-40B4-BE49-F238E27FC236}">
                          <a16:creationId xmlns:a16="http://schemas.microsoft.com/office/drawing/2014/main" id="{28F2E90B-E853-4A5B-BCCC-B57BFA99D5E5}"/>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48" name="AutoShape 356">
                      <a:extLst>
                        <a:ext uri="{FF2B5EF4-FFF2-40B4-BE49-F238E27FC236}">
                          <a16:creationId xmlns:a16="http://schemas.microsoft.com/office/drawing/2014/main" id="{643414D2-0F02-43DF-83F9-EEF2FC3F9660}"/>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49" name="AutoShape 357">
                      <a:extLst>
                        <a:ext uri="{FF2B5EF4-FFF2-40B4-BE49-F238E27FC236}">
                          <a16:creationId xmlns:a16="http://schemas.microsoft.com/office/drawing/2014/main" id="{9552BB61-BA15-460A-9BF8-1D0AF5D36008}"/>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50" name="AutoShape 358">
                      <a:extLst>
                        <a:ext uri="{FF2B5EF4-FFF2-40B4-BE49-F238E27FC236}">
                          <a16:creationId xmlns:a16="http://schemas.microsoft.com/office/drawing/2014/main" id="{7EBF2A9A-9AA0-40D4-9F83-5C9B4350D7DB}"/>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551" name="Rectangle 359">
                  <a:extLst>
                    <a:ext uri="{FF2B5EF4-FFF2-40B4-BE49-F238E27FC236}">
                      <a16:creationId xmlns:a16="http://schemas.microsoft.com/office/drawing/2014/main" id="{B0559C7C-CEE2-49DC-8232-A924B7261FE5}"/>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52" name="Rectangle 360">
                  <a:extLst>
                    <a:ext uri="{FF2B5EF4-FFF2-40B4-BE49-F238E27FC236}">
                      <a16:creationId xmlns:a16="http://schemas.microsoft.com/office/drawing/2014/main" id="{612F58F6-D5AC-48E0-AC07-7C4E2E6FA4F3}"/>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553" name="Group 361">
                  <a:extLst>
                    <a:ext uri="{FF2B5EF4-FFF2-40B4-BE49-F238E27FC236}">
                      <a16:creationId xmlns:a16="http://schemas.microsoft.com/office/drawing/2014/main" id="{F0EFCB18-821F-4337-A6F1-AED4923DE1F6}"/>
                    </a:ext>
                  </a:extLst>
                </p:cNvPr>
                <p:cNvGrpSpPr>
                  <a:grpSpLocks/>
                </p:cNvGrpSpPr>
                <p:nvPr/>
              </p:nvGrpSpPr>
              <p:grpSpPr bwMode="auto">
                <a:xfrm>
                  <a:off x="1578" y="3146"/>
                  <a:ext cx="369" cy="25"/>
                  <a:chOff x="1578" y="3146"/>
                  <a:chExt cx="369" cy="25"/>
                </a:xfrm>
              </p:grpSpPr>
              <p:grpSp>
                <p:nvGrpSpPr>
                  <p:cNvPr id="264554" name="Group 362">
                    <a:extLst>
                      <a:ext uri="{FF2B5EF4-FFF2-40B4-BE49-F238E27FC236}">
                        <a16:creationId xmlns:a16="http://schemas.microsoft.com/office/drawing/2014/main" id="{1CB487BA-88E0-4123-AAA2-4B8A8A0F40D4}"/>
                      </a:ext>
                    </a:extLst>
                  </p:cNvPr>
                  <p:cNvGrpSpPr>
                    <a:grpSpLocks/>
                  </p:cNvGrpSpPr>
                  <p:nvPr/>
                </p:nvGrpSpPr>
                <p:grpSpPr bwMode="auto">
                  <a:xfrm>
                    <a:off x="1578" y="3146"/>
                    <a:ext cx="65" cy="25"/>
                    <a:chOff x="1578" y="3146"/>
                    <a:chExt cx="65" cy="25"/>
                  </a:xfrm>
                </p:grpSpPr>
                <p:sp>
                  <p:nvSpPr>
                    <p:cNvPr id="264555" name="Freeform 363">
                      <a:extLst>
                        <a:ext uri="{FF2B5EF4-FFF2-40B4-BE49-F238E27FC236}">
                          <a16:creationId xmlns:a16="http://schemas.microsoft.com/office/drawing/2014/main" id="{9BA8860D-0293-44E1-BE79-CA92DD5EBFC1}"/>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56" name="Freeform 364">
                      <a:extLst>
                        <a:ext uri="{FF2B5EF4-FFF2-40B4-BE49-F238E27FC236}">
                          <a16:creationId xmlns:a16="http://schemas.microsoft.com/office/drawing/2014/main" id="{5D193F84-A066-4DFE-B716-A1A2E325E793}"/>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57" name="Line 365">
                      <a:extLst>
                        <a:ext uri="{FF2B5EF4-FFF2-40B4-BE49-F238E27FC236}">
                          <a16:creationId xmlns:a16="http://schemas.microsoft.com/office/drawing/2014/main" id="{E726B65F-E983-4928-BFF2-3201E33B69A4}"/>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58" name="Line 366">
                      <a:extLst>
                        <a:ext uri="{FF2B5EF4-FFF2-40B4-BE49-F238E27FC236}">
                          <a16:creationId xmlns:a16="http://schemas.microsoft.com/office/drawing/2014/main" id="{FD33388D-097E-4881-AD1B-16F07FD1801E}"/>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559" name="Group 367">
                    <a:extLst>
                      <a:ext uri="{FF2B5EF4-FFF2-40B4-BE49-F238E27FC236}">
                        <a16:creationId xmlns:a16="http://schemas.microsoft.com/office/drawing/2014/main" id="{3B1A3E7E-2F05-47D2-BA12-2782282736F7}"/>
                      </a:ext>
                    </a:extLst>
                  </p:cNvPr>
                  <p:cNvGrpSpPr>
                    <a:grpSpLocks/>
                  </p:cNvGrpSpPr>
                  <p:nvPr/>
                </p:nvGrpSpPr>
                <p:grpSpPr bwMode="auto">
                  <a:xfrm>
                    <a:off x="1658" y="3146"/>
                    <a:ext cx="65" cy="25"/>
                    <a:chOff x="1658" y="3146"/>
                    <a:chExt cx="65" cy="25"/>
                  </a:xfrm>
                </p:grpSpPr>
                <p:sp>
                  <p:nvSpPr>
                    <p:cNvPr id="264560" name="Freeform 368">
                      <a:extLst>
                        <a:ext uri="{FF2B5EF4-FFF2-40B4-BE49-F238E27FC236}">
                          <a16:creationId xmlns:a16="http://schemas.microsoft.com/office/drawing/2014/main" id="{D51BE299-95DD-4147-8941-8CF6B57C908A}"/>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61" name="Freeform 369">
                      <a:extLst>
                        <a:ext uri="{FF2B5EF4-FFF2-40B4-BE49-F238E27FC236}">
                          <a16:creationId xmlns:a16="http://schemas.microsoft.com/office/drawing/2014/main" id="{5379F204-183F-4779-B44B-B3974C364232}"/>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62" name="Line 370">
                      <a:extLst>
                        <a:ext uri="{FF2B5EF4-FFF2-40B4-BE49-F238E27FC236}">
                          <a16:creationId xmlns:a16="http://schemas.microsoft.com/office/drawing/2014/main" id="{7AC541FD-336A-45FB-903B-CB68575B8899}"/>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63" name="Line 371">
                      <a:extLst>
                        <a:ext uri="{FF2B5EF4-FFF2-40B4-BE49-F238E27FC236}">
                          <a16:creationId xmlns:a16="http://schemas.microsoft.com/office/drawing/2014/main" id="{59C70EED-E986-4C78-86F5-9F6953419B81}"/>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564" name="Group 372">
                    <a:extLst>
                      <a:ext uri="{FF2B5EF4-FFF2-40B4-BE49-F238E27FC236}">
                        <a16:creationId xmlns:a16="http://schemas.microsoft.com/office/drawing/2014/main" id="{E54091EF-4B38-4177-8E87-04FFB3ECA4BB}"/>
                      </a:ext>
                    </a:extLst>
                  </p:cNvPr>
                  <p:cNvGrpSpPr>
                    <a:grpSpLocks/>
                  </p:cNvGrpSpPr>
                  <p:nvPr/>
                </p:nvGrpSpPr>
                <p:grpSpPr bwMode="auto">
                  <a:xfrm>
                    <a:off x="1714" y="3146"/>
                    <a:ext cx="65" cy="25"/>
                    <a:chOff x="1714" y="3146"/>
                    <a:chExt cx="65" cy="25"/>
                  </a:xfrm>
                </p:grpSpPr>
                <p:sp>
                  <p:nvSpPr>
                    <p:cNvPr id="264565" name="Freeform 373">
                      <a:extLst>
                        <a:ext uri="{FF2B5EF4-FFF2-40B4-BE49-F238E27FC236}">
                          <a16:creationId xmlns:a16="http://schemas.microsoft.com/office/drawing/2014/main" id="{19901401-46F3-481D-9EE3-56B0C4C25A04}"/>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66" name="Freeform 374">
                      <a:extLst>
                        <a:ext uri="{FF2B5EF4-FFF2-40B4-BE49-F238E27FC236}">
                          <a16:creationId xmlns:a16="http://schemas.microsoft.com/office/drawing/2014/main" id="{49987A04-8507-4E0F-8F61-EB7BFB14499E}"/>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67" name="Line 375">
                      <a:extLst>
                        <a:ext uri="{FF2B5EF4-FFF2-40B4-BE49-F238E27FC236}">
                          <a16:creationId xmlns:a16="http://schemas.microsoft.com/office/drawing/2014/main" id="{5580868E-1645-48B4-9CDA-1FDFF0C273A5}"/>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68" name="Line 376">
                      <a:extLst>
                        <a:ext uri="{FF2B5EF4-FFF2-40B4-BE49-F238E27FC236}">
                          <a16:creationId xmlns:a16="http://schemas.microsoft.com/office/drawing/2014/main" id="{F91AEE05-CA18-4E5F-A6ED-CB253DE68381}"/>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569" name="Group 377">
                    <a:extLst>
                      <a:ext uri="{FF2B5EF4-FFF2-40B4-BE49-F238E27FC236}">
                        <a16:creationId xmlns:a16="http://schemas.microsoft.com/office/drawing/2014/main" id="{6E2FE05F-0DC6-4446-A06D-1FE80831BC09}"/>
                      </a:ext>
                    </a:extLst>
                  </p:cNvPr>
                  <p:cNvGrpSpPr>
                    <a:grpSpLocks/>
                  </p:cNvGrpSpPr>
                  <p:nvPr/>
                </p:nvGrpSpPr>
                <p:grpSpPr bwMode="auto">
                  <a:xfrm>
                    <a:off x="1770" y="3146"/>
                    <a:ext cx="65" cy="25"/>
                    <a:chOff x="1770" y="3146"/>
                    <a:chExt cx="65" cy="25"/>
                  </a:xfrm>
                </p:grpSpPr>
                <p:sp>
                  <p:nvSpPr>
                    <p:cNvPr id="264570" name="Freeform 378">
                      <a:extLst>
                        <a:ext uri="{FF2B5EF4-FFF2-40B4-BE49-F238E27FC236}">
                          <a16:creationId xmlns:a16="http://schemas.microsoft.com/office/drawing/2014/main" id="{1F062111-B9BC-4294-A0D5-5A0EF558C364}"/>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71" name="Freeform 379">
                      <a:extLst>
                        <a:ext uri="{FF2B5EF4-FFF2-40B4-BE49-F238E27FC236}">
                          <a16:creationId xmlns:a16="http://schemas.microsoft.com/office/drawing/2014/main" id="{1EC109A3-544A-4A2D-889F-16DDADD5A009}"/>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72" name="Line 380">
                      <a:extLst>
                        <a:ext uri="{FF2B5EF4-FFF2-40B4-BE49-F238E27FC236}">
                          <a16:creationId xmlns:a16="http://schemas.microsoft.com/office/drawing/2014/main" id="{1E4558CB-FE0F-4C29-898F-4DE413A739ED}"/>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73" name="Line 381">
                      <a:extLst>
                        <a:ext uri="{FF2B5EF4-FFF2-40B4-BE49-F238E27FC236}">
                          <a16:creationId xmlns:a16="http://schemas.microsoft.com/office/drawing/2014/main" id="{505801E7-62DB-4C54-BE24-532BACEFDF16}"/>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574" name="Group 382">
                    <a:extLst>
                      <a:ext uri="{FF2B5EF4-FFF2-40B4-BE49-F238E27FC236}">
                        <a16:creationId xmlns:a16="http://schemas.microsoft.com/office/drawing/2014/main" id="{5141C718-6990-4589-BF9B-3175225D6E82}"/>
                      </a:ext>
                    </a:extLst>
                  </p:cNvPr>
                  <p:cNvGrpSpPr>
                    <a:grpSpLocks/>
                  </p:cNvGrpSpPr>
                  <p:nvPr/>
                </p:nvGrpSpPr>
                <p:grpSpPr bwMode="auto">
                  <a:xfrm>
                    <a:off x="1882" y="3146"/>
                    <a:ext cx="65" cy="25"/>
                    <a:chOff x="1882" y="3146"/>
                    <a:chExt cx="65" cy="25"/>
                  </a:xfrm>
                </p:grpSpPr>
                <p:sp>
                  <p:nvSpPr>
                    <p:cNvPr id="264575" name="Freeform 383">
                      <a:extLst>
                        <a:ext uri="{FF2B5EF4-FFF2-40B4-BE49-F238E27FC236}">
                          <a16:creationId xmlns:a16="http://schemas.microsoft.com/office/drawing/2014/main" id="{FA032590-602B-4129-B858-23330C23CDD1}"/>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76" name="Freeform 384">
                      <a:extLst>
                        <a:ext uri="{FF2B5EF4-FFF2-40B4-BE49-F238E27FC236}">
                          <a16:creationId xmlns:a16="http://schemas.microsoft.com/office/drawing/2014/main" id="{E5806327-A865-4187-B210-E90D2ACDACCA}"/>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77" name="Line 385">
                      <a:extLst>
                        <a:ext uri="{FF2B5EF4-FFF2-40B4-BE49-F238E27FC236}">
                          <a16:creationId xmlns:a16="http://schemas.microsoft.com/office/drawing/2014/main" id="{12C051C3-3784-433D-B8B7-E4BF6F385CDF}"/>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78" name="Line 386">
                      <a:extLst>
                        <a:ext uri="{FF2B5EF4-FFF2-40B4-BE49-F238E27FC236}">
                          <a16:creationId xmlns:a16="http://schemas.microsoft.com/office/drawing/2014/main" id="{0FEAADB9-24B2-4282-9952-5AA68F07E60B}"/>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579" name="Rectangle 387">
                  <a:extLst>
                    <a:ext uri="{FF2B5EF4-FFF2-40B4-BE49-F238E27FC236}">
                      <a16:creationId xmlns:a16="http://schemas.microsoft.com/office/drawing/2014/main" id="{8C6D98CC-B0D2-4563-9BD0-AE06CF59ADEE}"/>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80" name="Rectangle 388">
                  <a:extLst>
                    <a:ext uri="{FF2B5EF4-FFF2-40B4-BE49-F238E27FC236}">
                      <a16:creationId xmlns:a16="http://schemas.microsoft.com/office/drawing/2014/main" id="{16F5BBAF-4152-446E-9389-063DACD3EC3D}"/>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81" name="Rectangle 389">
                  <a:extLst>
                    <a:ext uri="{FF2B5EF4-FFF2-40B4-BE49-F238E27FC236}">
                      <a16:creationId xmlns:a16="http://schemas.microsoft.com/office/drawing/2014/main" id="{AA169240-DE11-4C86-8AAF-11AA7C4277F4}"/>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82" name="Rectangle 390">
                  <a:extLst>
                    <a:ext uri="{FF2B5EF4-FFF2-40B4-BE49-F238E27FC236}">
                      <a16:creationId xmlns:a16="http://schemas.microsoft.com/office/drawing/2014/main" id="{0FBE8506-46A9-4AAE-89F5-3802FF7F180D}"/>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83" name="Line 391">
                  <a:extLst>
                    <a:ext uri="{FF2B5EF4-FFF2-40B4-BE49-F238E27FC236}">
                      <a16:creationId xmlns:a16="http://schemas.microsoft.com/office/drawing/2014/main" id="{9471202D-EDBA-4806-A637-FB59BE06127A}"/>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84" name="Line 392">
                  <a:extLst>
                    <a:ext uri="{FF2B5EF4-FFF2-40B4-BE49-F238E27FC236}">
                      <a16:creationId xmlns:a16="http://schemas.microsoft.com/office/drawing/2014/main" id="{22597FB6-0DE2-4273-801C-D14FBD52B04A}"/>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85" name="Line 393">
                  <a:extLst>
                    <a:ext uri="{FF2B5EF4-FFF2-40B4-BE49-F238E27FC236}">
                      <a16:creationId xmlns:a16="http://schemas.microsoft.com/office/drawing/2014/main" id="{998173A5-1ADF-4D65-AD71-2D9441D64FA2}"/>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4586" name="AutoShape 394">
                <a:extLst>
                  <a:ext uri="{FF2B5EF4-FFF2-40B4-BE49-F238E27FC236}">
                    <a16:creationId xmlns:a16="http://schemas.microsoft.com/office/drawing/2014/main" id="{A65A55A5-6AA9-4F21-8A84-920349FA4D97}"/>
                  </a:ext>
                </a:extLst>
              </p:cNvPr>
              <p:cNvSpPr>
                <a:spLocks noChangeArrowheads="1"/>
              </p:cNvSpPr>
              <p:nvPr/>
            </p:nvSpPr>
            <p:spPr bwMode="blackWhite">
              <a:xfrm>
                <a:off x="4990" y="3121"/>
                <a:ext cx="326" cy="58"/>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87" name="AutoShape 395">
                <a:extLst>
                  <a:ext uri="{FF2B5EF4-FFF2-40B4-BE49-F238E27FC236}">
                    <a16:creationId xmlns:a16="http://schemas.microsoft.com/office/drawing/2014/main" id="{B126059F-DB0F-4737-8CB4-A65AB9BFF6AB}"/>
                  </a:ext>
                </a:extLst>
              </p:cNvPr>
              <p:cNvSpPr>
                <a:spLocks noChangeArrowheads="1"/>
              </p:cNvSpPr>
              <p:nvPr/>
            </p:nvSpPr>
            <p:spPr bwMode="blackWhite">
              <a:xfrm>
                <a:off x="4988" y="3119"/>
                <a:ext cx="329" cy="62"/>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88" name="AutoShape 396">
                <a:extLst>
                  <a:ext uri="{FF2B5EF4-FFF2-40B4-BE49-F238E27FC236}">
                    <a16:creationId xmlns:a16="http://schemas.microsoft.com/office/drawing/2014/main" id="{CE9E3D24-8275-4448-9559-A851F6E3826F}"/>
                  </a:ext>
                </a:extLst>
              </p:cNvPr>
              <p:cNvSpPr>
                <a:spLocks noChangeArrowheads="1"/>
              </p:cNvSpPr>
              <p:nvPr/>
            </p:nvSpPr>
            <p:spPr bwMode="blackWhite">
              <a:xfrm>
                <a:off x="4978" y="2833"/>
                <a:ext cx="330" cy="242"/>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89" name="AutoShape 397">
                <a:extLst>
                  <a:ext uri="{FF2B5EF4-FFF2-40B4-BE49-F238E27FC236}">
                    <a16:creationId xmlns:a16="http://schemas.microsoft.com/office/drawing/2014/main" id="{E26897A2-84AD-41F5-9684-76E963488053}"/>
                  </a:ext>
                </a:extLst>
              </p:cNvPr>
              <p:cNvSpPr>
                <a:spLocks noChangeArrowheads="1"/>
              </p:cNvSpPr>
              <p:nvPr/>
            </p:nvSpPr>
            <p:spPr bwMode="blackWhite">
              <a:xfrm>
                <a:off x="4976" y="2831"/>
                <a:ext cx="335" cy="246"/>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90" name="AutoShape 398">
                <a:extLst>
                  <a:ext uri="{FF2B5EF4-FFF2-40B4-BE49-F238E27FC236}">
                    <a16:creationId xmlns:a16="http://schemas.microsoft.com/office/drawing/2014/main" id="{9162E81D-54EC-47C6-ACE1-263D438D8D22}"/>
                  </a:ext>
                </a:extLst>
              </p:cNvPr>
              <p:cNvSpPr>
                <a:spLocks noChangeArrowheads="1"/>
              </p:cNvSpPr>
              <p:nvPr/>
            </p:nvSpPr>
            <p:spPr bwMode="blackWhite">
              <a:xfrm>
                <a:off x="5002" y="2855"/>
                <a:ext cx="287" cy="203"/>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91" name="AutoShape 399">
                <a:extLst>
                  <a:ext uri="{FF2B5EF4-FFF2-40B4-BE49-F238E27FC236}">
                    <a16:creationId xmlns:a16="http://schemas.microsoft.com/office/drawing/2014/main" id="{659301E9-FB62-4F38-AF4F-92939F9106E7}"/>
                  </a:ext>
                </a:extLst>
              </p:cNvPr>
              <p:cNvSpPr>
                <a:spLocks noChangeArrowheads="1"/>
              </p:cNvSpPr>
              <p:nvPr/>
            </p:nvSpPr>
            <p:spPr bwMode="blackWhite">
              <a:xfrm>
                <a:off x="5021" y="2871"/>
                <a:ext cx="252" cy="171"/>
              </a:xfrm>
              <a:prstGeom prst="roundRect">
                <a:avLst>
                  <a:gd name="adj" fmla="val 8134"/>
                </a:avLst>
              </a:prstGeom>
              <a:solidFill>
                <a:srgbClr val="FF99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92" name="Rectangle 400">
                <a:extLst>
                  <a:ext uri="{FF2B5EF4-FFF2-40B4-BE49-F238E27FC236}">
                    <a16:creationId xmlns:a16="http://schemas.microsoft.com/office/drawing/2014/main" id="{E2FD1EAE-9A5F-4CF6-95A1-28372D176B0B}"/>
                  </a:ext>
                </a:extLst>
              </p:cNvPr>
              <p:cNvSpPr>
                <a:spLocks noChangeArrowheads="1"/>
              </p:cNvSpPr>
              <p:nvPr/>
            </p:nvSpPr>
            <p:spPr bwMode="blackWhite">
              <a:xfrm>
                <a:off x="5045" y="3087"/>
                <a:ext cx="228" cy="13"/>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593" name="Group 401">
                <a:extLst>
                  <a:ext uri="{FF2B5EF4-FFF2-40B4-BE49-F238E27FC236}">
                    <a16:creationId xmlns:a16="http://schemas.microsoft.com/office/drawing/2014/main" id="{C38FF9A9-7C74-4D9E-8E44-B842297FD2DD}"/>
                  </a:ext>
                </a:extLst>
              </p:cNvPr>
              <p:cNvGrpSpPr>
                <a:grpSpLocks/>
              </p:cNvGrpSpPr>
              <p:nvPr/>
            </p:nvGrpSpPr>
            <p:grpSpPr bwMode="auto">
              <a:xfrm>
                <a:off x="5043" y="3093"/>
                <a:ext cx="177" cy="9"/>
                <a:chOff x="1578" y="3162"/>
                <a:chExt cx="361" cy="17"/>
              </a:xfrm>
            </p:grpSpPr>
            <p:grpSp>
              <p:nvGrpSpPr>
                <p:cNvPr id="264594" name="Group 402">
                  <a:extLst>
                    <a:ext uri="{FF2B5EF4-FFF2-40B4-BE49-F238E27FC236}">
                      <a16:creationId xmlns:a16="http://schemas.microsoft.com/office/drawing/2014/main" id="{5903765A-4F7F-4B56-930C-61AAF95936F5}"/>
                    </a:ext>
                  </a:extLst>
                </p:cNvPr>
                <p:cNvGrpSpPr>
                  <a:grpSpLocks/>
                </p:cNvGrpSpPr>
                <p:nvPr/>
              </p:nvGrpSpPr>
              <p:grpSpPr bwMode="auto">
                <a:xfrm>
                  <a:off x="1578" y="3162"/>
                  <a:ext cx="57" cy="17"/>
                  <a:chOff x="1578" y="3162"/>
                  <a:chExt cx="57" cy="17"/>
                </a:xfrm>
              </p:grpSpPr>
              <p:sp>
                <p:nvSpPr>
                  <p:cNvPr id="264595" name="Freeform 403">
                    <a:extLst>
                      <a:ext uri="{FF2B5EF4-FFF2-40B4-BE49-F238E27FC236}">
                        <a16:creationId xmlns:a16="http://schemas.microsoft.com/office/drawing/2014/main" id="{DEEAF254-70B8-4D7C-999C-7583E5B80170}"/>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96" name="Freeform 404">
                    <a:extLst>
                      <a:ext uri="{FF2B5EF4-FFF2-40B4-BE49-F238E27FC236}">
                        <a16:creationId xmlns:a16="http://schemas.microsoft.com/office/drawing/2014/main" id="{1D63C498-2782-4FF3-870E-0A084B55D654}"/>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597" name="Line 405">
                    <a:extLst>
                      <a:ext uri="{FF2B5EF4-FFF2-40B4-BE49-F238E27FC236}">
                        <a16:creationId xmlns:a16="http://schemas.microsoft.com/office/drawing/2014/main" id="{3ABE4734-002B-40DE-888E-A0E67A011D91}"/>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598" name="Line 406">
                    <a:extLst>
                      <a:ext uri="{FF2B5EF4-FFF2-40B4-BE49-F238E27FC236}">
                        <a16:creationId xmlns:a16="http://schemas.microsoft.com/office/drawing/2014/main" id="{C15E5A4F-AFF7-4392-9DC2-ED6E8929B410}"/>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599" name="Group 407">
                  <a:extLst>
                    <a:ext uri="{FF2B5EF4-FFF2-40B4-BE49-F238E27FC236}">
                      <a16:creationId xmlns:a16="http://schemas.microsoft.com/office/drawing/2014/main" id="{AC38009E-8B40-4A56-80AC-BFD90317C547}"/>
                    </a:ext>
                  </a:extLst>
                </p:cNvPr>
                <p:cNvGrpSpPr>
                  <a:grpSpLocks/>
                </p:cNvGrpSpPr>
                <p:nvPr/>
              </p:nvGrpSpPr>
              <p:grpSpPr bwMode="auto">
                <a:xfrm>
                  <a:off x="1658" y="3162"/>
                  <a:ext cx="57" cy="17"/>
                  <a:chOff x="1658" y="3162"/>
                  <a:chExt cx="57" cy="17"/>
                </a:xfrm>
              </p:grpSpPr>
              <p:sp>
                <p:nvSpPr>
                  <p:cNvPr id="264600" name="Freeform 408">
                    <a:extLst>
                      <a:ext uri="{FF2B5EF4-FFF2-40B4-BE49-F238E27FC236}">
                        <a16:creationId xmlns:a16="http://schemas.microsoft.com/office/drawing/2014/main" id="{C6065362-98B4-412F-B62B-F83DAE565256}"/>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01" name="Freeform 409">
                    <a:extLst>
                      <a:ext uri="{FF2B5EF4-FFF2-40B4-BE49-F238E27FC236}">
                        <a16:creationId xmlns:a16="http://schemas.microsoft.com/office/drawing/2014/main" id="{F1FEE1A4-B4A8-4374-B79E-678399E0EE0B}"/>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02" name="Line 410">
                    <a:extLst>
                      <a:ext uri="{FF2B5EF4-FFF2-40B4-BE49-F238E27FC236}">
                        <a16:creationId xmlns:a16="http://schemas.microsoft.com/office/drawing/2014/main" id="{B724EDB5-D04B-48CC-A8B3-DD2F521AB15E}"/>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03" name="Line 411">
                    <a:extLst>
                      <a:ext uri="{FF2B5EF4-FFF2-40B4-BE49-F238E27FC236}">
                        <a16:creationId xmlns:a16="http://schemas.microsoft.com/office/drawing/2014/main" id="{22A4661B-DF05-43C4-AAFD-6CF7B608B2B7}"/>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604" name="Group 412">
                  <a:extLst>
                    <a:ext uri="{FF2B5EF4-FFF2-40B4-BE49-F238E27FC236}">
                      <a16:creationId xmlns:a16="http://schemas.microsoft.com/office/drawing/2014/main" id="{B1B6B7FD-86B9-461A-A00E-24E17DE23674}"/>
                    </a:ext>
                  </a:extLst>
                </p:cNvPr>
                <p:cNvGrpSpPr>
                  <a:grpSpLocks/>
                </p:cNvGrpSpPr>
                <p:nvPr/>
              </p:nvGrpSpPr>
              <p:grpSpPr bwMode="auto">
                <a:xfrm>
                  <a:off x="1714" y="3162"/>
                  <a:ext cx="57" cy="17"/>
                  <a:chOff x="1714" y="3162"/>
                  <a:chExt cx="57" cy="17"/>
                </a:xfrm>
              </p:grpSpPr>
              <p:sp>
                <p:nvSpPr>
                  <p:cNvPr id="264605" name="Freeform 413">
                    <a:extLst>
                      <a:ext uri="{FF2B5EF4-FFF2-40B4-BE49-F238E27FC236}">
                        <a16:creationId xmlns:a16="http://schemas.microsoft.com/office/drawing/2014/main" id="{DC9641D5-2AFE-473A-91A3-B7387DEC662F}"/>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06" name="Freeform 414">
                    <a:extLst>
                      <a:ext uri="{FF2B5EF4-FFF2-40B4-BE49-F238E27FC236}">
                        <a16:creationId xmlns:a16="http://schemas.microsoft.com/office/drawing/2014/main" id="{E52A7603-A3A4-4D97-BB52-465618E3525A}"/>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07" name="Line 415">
                    <a:extLst>
                      <a:ext uri="{FF2B5EF4-FFF2-40B4-BE49-F238E27FC236}">
                        <a16:creationId xmlns:a16="http://schemas.microsoft.com/office/drawing/2014/main" id="{901415A7-76A2-4E5E-9B9B-4674F0EAA324}"/>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08" name="Line 416">
                    <a:extLst>
                      <a:ext uri="{FF2B5EF4-FFF2-40B4-BE49-F238E27FC236}">
                        <a16:creationId xmlns:a16="http://schemas.microsoft.com/office/drawing/2014/main" id="{4CD9E008-B4B3-4814-B156-C225249F9A5A}"/>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609" name="Group 417">
                  <a:extLst>
                    <a:ext uri="{FF2B5EF4-FFF2-40B4-BE49-F238E27FC236}">
                      <a16:creationId xmlns:a16="http://schemas.microsoft.com/office/drawing/2014/main" id="{35CF2EC7-44C5-451D-9143-D9D876BB3CB8}"/>
                    </a:ext>
                  </a:extLst>
                </p:cNvPr>
                <p:cNvGrpSpPr>
                  <a:grpSpLocks/>
                </p:cNvGrpSpPr>
                <p:nvPr/>
              </p:nvGrpSpPr>
              <p:grpSpPr bwMode="auto">
                <a:xfrm>
                  <a:off x="1774" y="3162"/>
                  <a:ext cx="53" cy="17"/>
                  <a:chOff x="1774" y="3162"/>
                  <a:chExt cx="53" cy="17"/>
                </a:xfrm>
              </p:grpSpPr>
              <p:sp>
                <p:nvSpPr>
                  <p:cNvPr id="264610" name="Freeform 418">
                    <a:extLst>
                      <a:ext uri="{FF2B5EF4-FFF2-40B4-BE49-F238E27FC236}">
                        <a16:creationId xmlns:a16="http://schemas.microsoft.com/office/drawing/2014/main" id="{8E15EEDD-630F-4D9B-AE9E-9E05BDB32FA3}"/>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11" name="Freeform 419">
                    <a:extLst>
                      <a:ext uri="{FF2B5EF4-FFF2-40B4-BE49-F238E27FC236}">
                        <a16:creationId xmlns:a16="http://schemas.microsoft.com/office/drawing/2014/main" id="{20C18336-2539-4EBE-A688-5339A88062CE}"/>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12" name="Line 420">
                    <a:extLst>
                      <a:ext uri="{FF2B5EF4-FFF2-40B4-BE49-F238E27FC236}">
                        <a16:creationId xmlns:a16="http://schemas.microsoft.com/office/drawing/2014/main" id="{55134962-87F7-41C3-8196-F5886B3833F6}"/>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13" name="Line 421">
                    <a:extLst>
                      <a:ext uri="{FF2B5EF4-FFF2-40B4-BE49-F238E27FC236}">
                        <a16:creationId xmlns:a16="http://schemas.microsoft.com/office/drawing/2014/main" id="{DBC36FE2-E0ED-41D7-ABB8-E2B237ABA33C}"/>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614" name="Group 422">
                  <a:extLst>
                    <a:ext uri="{FF2B5EF4-FFF2-40B4-BE49-F238E27FC236}">
                      <a16:creationId xmlns:a16="http://schemas.microsoft.com/office/drawing/2014/main" id="{169266EF-3343-4BE8-BDB4-A25A65DEF4EB}"/>
                    </a:ext>
                  </a:extLst>
                </p:cNvPr>
                <p:cNvGrpSpPr>
                  <a:grpSpLocks/>
                </p:cNvGrpSpPr>
                <p:nvPr/>
              </p:nvGrpSpPr>
              <p:grpSpPr bwMode="auto">
                <a:xfrm>
                  <a:off x="1882" y="3162"/>
                  <a:ext cx="57" cy="17"/>
                  <a:chOff x="1882" y="3162"/>
                  <a:chExt cx="57" cy="17"/>
                </a:xfrm>
              </p:grpSpPr>
              <p:sp>
                <p:nvSpPr>
                  <p:cNvPr id="264615" name="Freeform 423">
                    <a:extLst>
                      <a:ext uri="{FF2B5EF4-FFF2-40B4-BE49-F238E27FC236}">
                        <a16:creationId xmlns:a16="http://schemas.microsoft.com/office/drawing/2014/main" id="{F5A878EC-792D-4A64-B8A5-E295CBD5D108}"/>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16" name="Freeform 424">
                    <a:extLst>
                      <a:ext uri="{FF2B5EF4-FFF2-40B4-BE49-F238E27FC236}">
                        <a16:creationId xmlns:a16="http://schemas.microsoft.com/office/drawing/2014/main" id="{16A714C3-ADB2-4F31-81ED-9ABCF9EFD52C}"/>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17" name="Line 425">
                    <a:extLst>
                      <a:ext uri="{FF2B5EF4-FFF2-40B4-BE49-F238E27FC236}">
                        <a16:creationId xmlns:a16="http://schemas.microsoft.com/office/drawing/2014/main" id="{8758E5BF-A21D-4BFD-B705-09B39A4817E9}"/>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18" name="Line 426">
                    <a:extLst>
                      <a:ext uri="{FF2B5EF4-FFF2-40B4-BE49-F238E27FC236}">
                        <a16:creationId xmlns:a16="http://schemas.microsoft.com/office/drawing/2014/main" id="{E8157416-9244-4B78-806E-8DEB18537D97}"/>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619" name="Rectangle 427">
                <a:extLst>
                  <a:ext uri="{FF2B5EF4-FFF2-40B4-BE49-F238E27FC236}">
                    <a16:creationId xmlns:a16="http://schemas.microsoft.com/office/drawing/2014/main" id="{50543D4A-B321-4071-9303-4AE7865E6B59}"/>
                  </a:ext>
                </a:extLst>
              </p:cNvPr>
              <p:cNvSpPr>
                <a:spLocks noChangeArrowheads="1"/>
              </p:cNvSpPr>
              <p:nvPr/>
            </p:nvSpPr>
            <p:spPr bwMode="blackWhite">
              <a:xfrm>
                <a:off x="5241" y="3095"/>
                <a:ext cx="12" cy="5"/>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20" name="Rectangle 428">
                <a:extLst>
                  <a:ext uri="{FF2B5EF4-FFF2-40B4-BE49-F238E27FC236}">
                    <a16:creationId xmlns:a16="http://schemas.microsoft.com/office/drawing/2014/main" id="{2878B803-7989-4B79-9C40-FA31FF19C3E5}"/>
                  </a:ext>
                </a:extLst>
              </p:cNvPr>
              <p:cNvSpPr>
                <a:spLocks noChangeArrowheads="1"/>
              </p:cNvSpPr>
              <p:nvPr/>
            </p:nvSpPr>
            <p:spPr bwMode="blackWhite">
              <a:xfrm>
                <a:off x="5018" y="3112"/>
                <a:ext cx="263" cy="4"/>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21" name="Line 429">
                <a:extLst>
                  <a:ext uri="{FF2B5EF4-FFF2-40B4-BE49-F238E27FC236}">
                    <a16:creationId xmlns:a16="http://schemas.microsoft.com/office/drawing/2014/main" id="{F48985DC-2434-4676-AC66-D98BCFE29FD4}"/>
                  </a:ext>
                </a:extLst>
              </p:cNvPr>
              <p:cNvSpPr>
                <a:spLocks noChangeShapeType="1"/>
              </p:cNvSpPr>
              <p:nvPr/>
            </p:nvSpPr>
            <p:spPr bwMode="blackWhite">
              <a:xfrm>
                <a:off x="5305" y="3121"/>
                <a:ext cx="0" cy="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22" name="Line 430">
                <a:extLst>
                  <a:ext uri="{FF2B5EF4-FFF2-40B4-BE49-F238E27FC236}">
                    <a16:creationId xmlns:a16="http://schemas.microsoft.com/office/drawing/2014/main" id="{33D869FA-3A37-49AC-882A-D7FD206A8B19}"/>
                  </a:ext>
                </a:extLst>
              </p:cNvPr>
              <p:cNvSpPr>
                <a:spLocks noChangeShapeType="1"/>
              </p:cNvSpPr>
              <p:nvPr/>
            </p:nvSpPr>
            <p:spPr bwMode="blackWhite">
              <a:xfrm>
                <a:off x="5222" y="3121"/>
                <a:ext cx="0" cy="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23" name="Line 431">
                <a:extLst>
                  <a:ext uri="{FF2B5EF4-FFF2-40B4-BE49-F238E27FC236}">
                    <a16:creationId xmlns:a16="http://schemas.microsoft.com/office/drawing/2014/main" id="{215219C4-8207-4969-9717-C5AAC0437B15}"/>
                  </a:ext>
                </a:extLst>
              </p:cNvPr>
              <p:cNvSpPr>
                <a:spLocks noChangeShapeType="1"/>
              </p:cNvSpPr>
              <p:nvPr/>
            </p:nvSpPr>
            <p:spPr bwMode="blackWhite">
              <a:xfrm flipH="1">
                <a:off x="4980" y="3135"/>
                <a:ext cx="34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624" name="Group 432">
                <a:extLst>
                  <a:ext uri="{FF2B5EF4-FFF2-40B4-BE49-F238E27FC236}">
                    <a16:creationId xmlns:a16="http://schemas.microsoft.com/office/drawing/2014/main" id="{D32DDD53-40DC-4F70-966C-088C3BB30161}"/>
                  </a:ext>
                </a:extLst>
              </p:cNvPr>
              <p:cNvGrpSpPr>
                <a:grpSpLocks/>
              </p:cNvGrpSpPr>
              <p:nvPr/>
            </p:nvGrpSpPr>
            <p:grpSpPr bwMode="auto">
              <a:xfrm>
                <a:off x="5030" y="3514"/>
                <a:ext cx="350" cy="352"/>
                <a:chOff x="5030" y="3514"/>
                <a:chExt cx="350" cy="352"/>
              </a:xfrm>
            </p:grpSpPr>
            <p:grpSp>
              <p:nvGrpSpPr>
                <p:cNvPr id="264625" name="Group 433">
                  <a:extLst>
                    <a:ext uri="{FF2B5EF4-FFF2-40B4-BE49-F238E27FC236}">
                      <a16:creationId xmlns:a16="http://schemas.microsoft.com/office/drawing/2014/main" id="{4AA1C23E-4305-46C6-9410-D174F8EEA23A}"/>
                    </a:ext>
                  </a:extLst>
                </p:cNvPr>
                <p:cNvGrpSpPr>
                  <a:grpSpLocks/>
                </p:cNvGrpSpPr>
                <p:nvPr/>
              </p:nvGrpSpPr>
              <p:grpSpPr bwMode="auto">
                <a:xfrm>
                  <a:off x="5034" y="3514"/>
                  <a:ext cx="346" cy="342"/>
                  <a:chOff x="1450" y="2658"/>
                  <a:chExt cx="704" cy="656"/>
                </a:xfrm>
              </p:grpSpPr>
              <p:sp>
                <p:nvSpPr>
                  <p:cNvPr id="264626" name="AutoShape 434">
                    <a:extLst>
                      <a:ext uri="{FF2B5EF4-FFF2-40B4-BE49-F238E27FC236}">
                        <a16:creationId xmlns:a16="http://schemas.microsoft.com/office/drawing/2014/main" id="{0F1A569E-9C7F-47EB-82A2-446B5598387D}"/>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27" name="AutoShape 435">
                    <a:extLst>
                      <a:ext uri="{FF2B5EF4-FFF2-40B4-BE49-F238E27FC236}">
                        <a16:creationId xmlns:a16="http://schemas.microsoft.com/office/drawing/2014/main" id="{FC695D22-8014-4B23-8035-078DC6BF9F41}"/>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628" name="Group 436">
                    <a:extLst>
                      <a:ext uri="{FF2B5EF4-FFF2-40B4-BE49-F238E27FC236}">
                        <a16:creationId xmlns:a16="http://schemas.microsoft.com/office/drawing/2014/main" id="{926AEFC9-B26E-414B-BBA8-D93C540F1103}"/>
                      </a:ext>
                    </a:extLst>
                  </p:cNvPr>
                  <p:cNvGrpSpPr>
                    <a:grpSpLocks/>
                  </p:cNvGrpSpPr>
                  <p:nvPr/>
                </p:nvGrpSpPr>
                <p:grpSpPr bwMode="auto">
                  <a:xfrm>
                    <a:off x="1466" y="2658"/>
                    <a:ext cx="648" cy="464"/>
                    <a:chOff x="1466" y="2658"/>
                    <a:chExt cx="648" cy="464"/>
                  </a:xfrm>
                </p:grpSpPr>
                <p:sp>
                  <p:nvSpPr>
                    <p:cNvPr id="264629" name="AutoShape 437">
                      <a:extLst>
                        <a:ext uri="{FF2B5EF4-FFF2-40B4-BE49-F238E27FC236}">
                          <a16:creationId xmlns:a16="http://schemas.microsoft.com/office/drawing/2014/main" id="{E4368B37-EDA1-4C45-9A35-03714437BF4C}"/>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30" name="AutoShape 438">
                      <a:extLst>
                        <a:ext uri="{FF2B5EF4-FFF2-40B4-BE49-F238E27FC236}">
                          <a16:creationId xmlns:a16="http://schemas.microsoft.com/office/drawing/2014/main" id="{EEE8C865-8959-4122-9BB8-58CB0AB3B731}"/>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631" name="Group 439">
                      <a:extLst>
                        <a:ext uri="{FF2B5EF4-FFF2-40B4-BE49-F238E27FC236}">
                          <a16:creationId xmlns:a16="http://schemas.microsoft.com/office/drawing/2014/main" id="{9CA99963-678D-46BF-AC67-02710EF78B1D}"/>
                        </a:ext>
                      </a:extLst>
                    </p:cNvPr>
                    <p:cNvGrpSpPr>
                      <a:grpSpLocks/>
                    </p:cNvGrpSpPr>
                    <p:nvPr/>
                  </p:nvGrpSpPr>
                  <p:grpSpPr bwMode="auto">
                    <a:xfrm>
                      <a:off x="1490" y="2690"/>
                      <a:ext cx="592" cy="384"/>
                      <a:chOff x="1490" y="2690"/>
                      <a:chExt cx="592" cy="384"/>
                    </a:xfrm>
                  </p:grpSpPr>
                  <p:sp>
                    <p:nvSpPr>
                      <p:cNvPr id="264632" name="AutoShape 440">
                        <a:extLst>
                          <a:ext uri="{FF2B5EF4-FFF2-40B4-BE49-F238E27FC236}">
                            <a16:creationId xmlns:a16="http://schemas.microsoft.com/office/drawing/2014/main" id="{B53DF6CE-F876-4DEF-80B0-499A7D3CF383}"/>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33" name="AutoShape 441">
                        <a:extLst>
                          <a:ext uri="{FF2B5EF4-FFF2-40B4-BE49-F238E27FC236}">
                            <a16:creationId xmlns:a16="http://schemas.microsoft.com/office/drawing/2014/main" id="{C4AB05C5-7A88-453F-90E7-A3F5381C2C98}"/>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34" name="AutoShape 442">
                        <a:extLst>
                          <a:ext uri="{FF2B5EF4-FFF2-40B4-BE49-F238E27FC236}">
                            <a16:creationId xmlns:a16="http://schemas.microsoft.com/office/drawing/2014/main" id="{201F2C5D-B2EB-4CA4-943F-D62809F1976A}"/>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35" name="AutoShape 443">
                        <a:extLst>
                          <a:ext uri="{FF2B5EF4-FFF2-40B4-BE49-F238E27FC236}">
                            <a16:creationId xmlns:a16="http://schemas.microsoft.com/office/drawing/2014/main" id="{E9FF0F46-1206-4A58-AF4E-75E920852755}"/>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636" name="Rectangle 444">
                    <a:extLst>
                      <a:ext uri="{FF2B5EF4-FFF2-40B4-BE49-F238E27FC236}">
                        <a16:creationId xmlns:a16="http://schemas.microsoft.com/office/drawing/2014/main" id="{2E4704E0-55C6-49DB-9BBB-F2DE150045FD}"/>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37" name="Rectangle 445">
                    <a:extLst>
                      <a:ext uri="{FF2B5EF4-FFF2-40B4-BE49-F238E27FC236}">
                        <a16:creationId xmlns:a16="http://schemas.microsoft.com/office/drawing/2014/main" id="{45A7CC7B-1659-4D0A-A3A0-8A117E7EAF64}"/>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638" name="Group 446">
                    <a:extLst>
                      <a:ext uri="{FF2B5EF4-FFF2-40B4-BE49-F238E27FC236}">
                        <a16:creationId xmlns:a16="http://schemas.microsoft.com/office/drawing/2014/main" id="{085AEBE3-01B8-4CF6-B6D8-F523B03B6D97}"/>
                      </a:ext>
                    </a:extLst>
                  </p:cNvPr>
                  <p:cNvGrpSpPr>
                    <a:grpSpLocks/>
                  </p:cNvGrpSpPr>
                  <p:nvPr/>
                </p:nvGrpSpPr>
                <p:grpSpPr bwMode="auto">
                  <a:xfrm>
                    <a:off x="1578" y="3146"/>
                    <a:ext cx="369" cy="25"/>
                    <a:chOff x="1578" y="3146"/>
                    <a:chExt cx="369" cy="25"/>
                  </a:xfrm>
                </p:grpSpPr>
                <p:grpSp>
                  <p:nvGrpSpPr>
                    <p:cNvPr id="264639" name="Group 447">
                      <a:extLst>
                        <a:ext uri="{FF2B5EF4-FFF2-40B4-BE49-F238E27FC236}">
                          <a16:creationId xmlns:a16="http://schemas.microsoft.com/office/drawing/2014/main" id="{84F9D5E7-8750-4378-BF23-DB4515A4C1DD}"/>
                        </a:ext>
                      </a:extLst>
                    </p:cNvPr>
                    <p:cNvGrpSpPr>
                      <a:grpSpLocks/>
                    </p:cNvGrpSpPr>
                    <p:nvPr/>
                  </p:nvGrpSpPr>
                  <p:grpSpPr bwMode="auto">
                    <a:xfrm>
                      <a:off x="1578" y="3146"/>
                      <a:ext cx="65" cy="25"/>
                      <a:chOff x="1578" y="3146"/>
                      <a:chExt cx="65" cy="25"/>
                    </a:xfrm>
                  </p:grpSpPr>
                  <p:sp>
                    <p:nvSpPr>
                      <p:cNvPr id="264640" name="Freeform 448">
                        <a:extLst>
                          <a:ext uri="{FF2B5EF4-FFF2-40B4-BE49-F238E27FC236}">
                            <a16:creationId xmlns:a16="http://schemas.microsoft.com/office/drawing/2014/main" id="{543A1CC9-E893-429F-ABE0-F36414C34AC0}"/>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41" name="Freeform 449">
                        <a:extLst>
                          <a:ext uri="{FF2B5EF4-FFF2-40B4-BE49-F238E27FC236}">
                            <a16:creationId xmlns:a16="http://schemas.microsoft.com/office/drawing/2014/main" id="{A11E0DD5-25DC-45EA-8328-3F842D40FA3D}"/>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42" name="Line 450">
                        <a:extLst>
                          <a:ext uri="{FF2B5EF4-FFF2-40B4-BE49-F238E27FC236}">
                            <a16:creationId xmlns:a16="http://schemas.microsoft.com/office/drawing/2014/main" id="{F22E61A7-7455-40A1-B831-1514B16D8576}"/>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43" name="Line 451">
                        <a:extLst>
                          <a:ext uri="{FF2B5EF4-FFF2-40B4-BE49-F238E27FC236}">
                            <a16:creationId xmlns:a16="http://schemas.microsoft.com/office/drawing/2014/main" id="{47C69D32-0496-42B0-9632-5D1DDF7AC30F}"/>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644" name="Group 452">
                      <a:extLst>
                        <a:ext uri="{FF2B5EF4-FFF2-40B4-BE49-F238E27FC236}">
                          <a16:creationId xmlns:a16="http://schemas.microsoft.com/office/drawing/2014/main" id="{096045D9-1CCE-4819-92EA-4B7DA966A91F}"/>
                        </a:ext>
                      </a:extLst>
                    </p:cNvPr>
                    <p:cNvGrpSpPr>
                      <a:grpSpLocks/>
                    </p:cNvGrpSpPr>
                    <p:nvPr/>
                  </p:nvGrpSpPr>
                  <p:grpSpPr bwMode="auto">
                    <a:xfrm>
                      <a:off x="1658" y="3146"/>
                      <a:ext cx="65" cy="25"/>
                      <a:chOff x="1658" y="3146"/>
                      <a:chExt cx="65" cy="25"/>
                    </a:xfrm>
                  </p:grpSpPr>
                  <p:sp>
                    <p:nvSpPr>
                      <p:cNvPr id="264645" name="Freeform 453">
                        <a:extLst>
                          <a:ext uri="{FF2B5EF4-FFF2-40B4-BE49-F238E27FC236}">
                            <a16:creationId xmlns:a16="http://schemas.microsoft.com/office/drawing/2014/main" id="{415992A5-A0C6-4646-9881-C1A4B3CD6A19}"/>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46" name="Freeform 454">
                        <a:extLst>
                          <a:ext uri="{FF2B5EF4-FFF2-40B4-BE49-F238E27FC236}">
                            <a16:creationId xmlns:a16="http://schemas.microsoft.com/office/drawing/2014/main" id="{C41EC447-8EA2-45A5-8F66-81B56D4ED896}"/>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47" name="Line 455">
                        <a:extLst>
                          <a:ext uri="{FF2B5EF4-FFF2-40B4-BE49-F238E27FC236}">
                            <a16:creationId xmlns:a16="http://schemas.microsoft.com/office/drawing/2014/main" id="{6E68EC92-6338-47C3-B8BB-42D370029277}"/>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48" name="Line 456">
                        <a:extLst>
                          <a:ext uri="{FF2B5EF4-FFF2-40B4-BE49-F238E27FC236}">
                            <a16:creationId xmlns:a16="http://schemas.microsoft.com/office/drawing/2014/main" id="{05510E61-3E5A-4E13-A143-AEBDC99DB073}"/>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649" name="Group 457">
                      <a:extLst>
                        <a:ext uri="{FF2B5EF4-FFF2-40B4-BE49-F238E27FC236}">
                          <a16:creationId xmlns:a16="http://schemas.microsoft.com/office/drawing/2014/main" id="{3CDF71DD-45EE-407C-BFCE-C898C4317A51}"/>
                        </a:ext>
                      </a:extLst>
                    </p:cNvPr>
                    <p:cNvGrpSpPr>
                      <a:grpSpLocks/>
                    </p:cNvGrpSpPr>
                    <p:nvPr/>
                  </p:nvGrpSpPr>
                  <p:grpSpPr bwMode="auto">
                    <a:xfrm>
                      <a:off x="1714" y="3146"/>
                      <a:ext cx="65" cy="25"/>
                      <a:chOff x="1714" y="3146"/>
                      <a:chExt cx="65" cy="25"/>
                    </a:xfrm>
                  </p:grpSpPr>
                  <p:sp>
                    <p:nvSpPr>
                      <p:cNvPr id="264650" name="Freeform 458">
                        <a:extLst>
                          <a:ext uri="{FF2B5EF4-FFF2-40B4-BE49-F238E27FC236}">
                            <a16:creationId xmlns:a16="http://schemas.microsoft.com/office/drawing/2014/main" id="{1194524D-89E8-48C1-A53F-1D224F54D5FF}"/>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51" name="Freeform 459">
                        <a:extLst>
                          <a:ext uri="{FF2B5EF4-FFF2-40B4-BE49-F238E27FC236}">
                            <a16:creationId xmlns:a16="http://schemas.microsoft.com/office/drawing/2014/main" id="{BA32C3FB-248D-40DF-8479-F0730E149771}"/>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52" name="Line 460">
                        <a:extLst>
                          <a:ext uri="{FF2B5EF4-FFF2-40B4-BE49-F238E27FC236}">
                            <a16:creationId xmlns:a16="http://schemas.microsoft.com/office/drawing/2014/main" id="{0A97EFC4-41BC-4FA3-BE58-1D3FCD74281F}"/>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53" name="Line 461">
                        <a:extLst>
                          <a:ext uri="{FF2B5EF4-FFF2-40B4-BE49-F238E27FC236}">
                            <a16:creationId xmlns:a16="http://schemas.microsoft.com/office/drawing/2014/main" id="{4A307210-AE20-4239-BEEE-93B123C8179B}"/>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654" name="Group 462">
                      <a:extLst>
                        <a:ext uri="{FF2B5EF4-FFF2-40B4-BE49-F238E27FC236}">
                          <a16:creationId xmlns:a16="http://schemas.microsoft.com/office/drawing/2014/main" id="{5A0B348C-23DF-4B39-8F24-B15B9EFF8D2A}"/>
                        </a:ext>
                      </a:extLst>
                    </p:cNvPr>
                    <p:cNvGrpSpPr>
                      <a:grpSpLocks/>
                    </p:cNvGrpSpPr>
                    <p:nvPr/>
                  </p:nvGrpSpPr>
                  <p:grpSpPr bwMode="auto">
                    <a:xfrm>
                      <a:off x="1770" y="3146"/>
                      <a:ext cx="65" cy="25"/>
                      <a:chOff x="1770" y="3146"/>
                      <a:chExt cx="65" cy="25"/>
                    </a:xfrm>
                  </p:grpSpPr>
                  <p:sp>
                    <p:nvSpPr>
                      <p:cNvPr id="264655" name="Freeform 463">
                        <a:extLst>
                          <a:ext uri="{FF2B5EF4-FFF2-40B4-BE49-F238E27FC236}">
                            <a16:creationId xmlns:a16="http://schemas.microsoft.com/office/drawing/2014/main" id="{2AC89D17-4A48-4D71-BC35-E833AA0ABD16}"/>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56" name="Freeform 464">
                        <a:extLst>
                          <a:ext uri="{FF2B5EF4-FFF2-40B4-BE49-F238E27FC236}">
                            <a16:creationId xmlns:a16="http://schemas.microsoft.com/office/drawing/2014/main" id="{8DA3F6B7-616D-4EBB-9A72-62049426AE2E}"/>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57" name="Line 465">
                        <a:extLst>
                          <a:ext uri="{FF2B5EF4-FFF2-40B4-BE49-F238E27FC236}">
                            <a16:creationId xmlns:a16="http://schemas.microsoft.com/office/drawing/2014/main" id="{00C86430-B03E-4CA1-AE88-57A0CEC5DD7E}"/>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58" name="Line 466">
                        <a:extLst>
                          <a:ext uri="{FF2B5EF4-FFF2-40B4-BE49-F238E27FC236}">
                            <a16:creationId xmlns:a16="http://schemas.microsoft.com/office/drawing/2014/main" id="{AC466C66-09B6-4138-B4CA-725305298693}"/>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659" name="Group 467">
                      <a:extLst>
                        <a:ext uri="{FF2B5EF4-FFF2-40B4-BE49-F238E27FC236}">
                          <a16:creationId xmlns:a16="http://schemas.microsoft.com/office/drawing/2014/main" id="{123D61B1-DC36-482C-9192-EBAFD0A2E4F1}"/>
                        </a:ext>
                      </a:extLst>
                    </p:cNvPr>
                    <p:cNvGrpSpPr>
                      <a:grpSpLocks/>
                    </p:cNvGrpSpPr>
                    <p:nvPr/>
                  </p:nvGrpSpPr>
                  <p:grpSpPr bwMode="auto">
                    <a:xfrm>
                      <a:off x="1882" y="3146"/>
                      <a:ext cx="65" cy="25"/>
                      <a:chOff x="1882" y="3146"/>
                      <a:chExt cx="65" cy="25"/>
                    </a:xfrm>
                  </p:grpSpPr>
                  <p:sp>
                    <p:nvSpPr>
                      <p:cNvPr id="264660" name="Freeform 468">
                        <a:extLst>
                          <a:ext uri="{FF2B5EF4-FFF2-40B4-BE49-F238E27FC236}">
                            <a16:creationId xmlns:a16="http://schemas.microsoft.com/office/drawing/2014/main" id="{4613662B-B040-42C2-BBF0-430705EAAB90}"/>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61" name="Freeform 469">
                        <a:extLst>
                          <a:ext uri="{FF2B5EF4-FFF2-40B4-BE49-F238E27FC236}">
                            <a16:creationId xmlns:a16="http://schemas.microsoft.com/office/drawing/2014/main" id="{093D477E-2331-42E9-BB23-A301CEFAAE0C}"/>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62" name="Line 470">
                        <a:extLst>
                          <a:ext uri="{FF2B5EF4-FFF2-40B4-BE49-F238E27FC236}">
                            <a16:creationId xmlns:a16="http://schemas.microsoft.com/office/drawing/2014/main" id="{B35B3F07-A1F8-4D2C-B93C-DCF2D647C10D}"/>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63" name="Line 471">
                        <a:extLst>
                          <a:ext uri="{FF2B5EF4-FFF2-40B4-BE49-F238E27FC236}">
                            <a16:creationId xmlns:a16="http://schemas.microsoft.com/office/drawing/2014/main" id="{D817B8E0-ED6A-41FE-846E-A049E7774183}"/>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664" name="Rectangle 472">
                    <a:extLst>
                      <a:ext uri="{FF2B5EF4-FFF2-40B4-BE49-F238E27FC236}">
                        <a16:creationId xmlns:a16="http://schemas.microsoft.com/office/drawing/2014/main" id="{C3FF4C78-5A72-4D9B-A0B7-B04E9D55BC42}"/>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65" name="Rectangle 473">
                    <a:extLst>
                      <a:ext uri="{FF2B5EF4-FFF2-40B4-BE49-F238E27FC236}">
                        <a16:creationId xmlns:a16="http://schemas.microsoft.com/office/drawing/2014/main" id="{FED487D9-E836-4174-801E-2520DC40F414}"/>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66" name="Rectangle 474">
                    <a:extLst>
                      <a:ext uri="{FF2B5EF4-FFF2-40B4-BE49-F238E27FC236}">
                        <a16:creationId xmlns:a16="http://schemas.microsoft.com/office/drawing/2014/main" id="{D4C17634-4D24-4E08-BD5E-98940961CCE9}"/>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67" name="Rectangle 475">
                    <a:extLst>
                      <a:ext uri="{FF2B5EF4-FFF2-40B4-BE49-F238E27FC236}">
                        <a16:creationId xmlns:a16="http://schemas.microsoft.com/office/drawing/2014/main" id="{5CBC8A21-1CCE-42DB-8B85-7606EC5AF0B7}"/>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68" name="Line 476">
                    <a:extLst>
                      <a:ext uri="{FF2B5EF4-FFF2-40B4-BE49-F238E27FC236}">
                        <a16:creationId xmlns:a16="http://schemas.microsoft.com/office/drawing/2014/main" id="{7E66CC67-DB76-4166-A8D6-10ED4AF93736}"/>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69" name="Line 477">
                    <a:extLst>
                      <a:ext uri="{FF2B5EF4-FFF2-40B4-BE49-F238E27FC236}">
                        <a16:creationId xmlns:a16="http://schemas.microsoft.com/office/drawing/2014/main" id="{D1746F27-9A61-4BE8-9EDC-7C52D1C069E9}"/>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70" name="Line 478">
                    <a:extLst>
                      <a:ext uri="{FF2B5EF4-FFF2-40B4-BE49-F238E27FC236}">
                        <a16:creationId xmlns:a16="http://schemas.microsoft.com/office/drawing/2014/main" id="{CC8B2890-BA6D-43B8-A35C-720CAA2CD94B}"/>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4671" name="AutoShape 479">
                  <a:extLst>
                    <a:ext uri="{FF2B5EF4-FFF2-40B4-BE49-F238E27FC236}">
                      <a16:creationId xmlns:a16="http://schemas.microsoft.com/office/drawing/2014/main" id="{18748964-EEBB-4E6D-BE0F-13D2D0335543}"/>
                    </a:ext>
                  </a:extLst>
                </p:cNvPr>
                <p:cNvSpPr>
                  <a:spLocks noChangeArrowheads="1"/>
                </p:cNvSpPr>
                <p:nvPr/>
              </p:nvSpPr>
              <p:spPr bwMode="blackWhite">
                <a:xfrm>
                  <a:off x="5044" y="3804"/>
                  <a:ext cx="326" cy="58"/>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72" name="AutoShape 480">
                  <a:extLst>
                    <a:ext uri="{FF2B5EF4-FFF2-40B4-BE49-F238E27FC236}">
                      <a16:creationId xmlns:a16="http://schemas.microsoft.com/office/drawing/2014/main" id="{785EC888-FADA-46FD-82D2-73FC2CF2BB73}"/>
                    </a:ext>
                  </a:extLst>
                </p:cNvPr>
                <p:cNvSpPr>
                  <a:spLocks noChangeArrowheads="1"/>
                </p:cNvSpPr>
                <p:nvPr/>
              </p:nvSpPr>
              <p:spPr bwMode="blackWhite">
                <a:xfrm>
                  <a:off x="5042" y="3802"/>
                  <a:ext cx="329" cy="62"/>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73" name="AutoShape 481">
                  <a:extLst>
                    <a:ext uri="{FF2B5EF4-FFF2-40B4-BE49-F238E27FC236}">
                      <a16:creationId xmlns:a16="http://schemas.microsoft.com/office/drawing/2014/main" id="{0FA1F024-2261-478E-BB45-8DE7962CD669}"/>
                    </a:ext>
                  </a:extLst>
                </p:cNvPr>
                <p:cNvSpPr>
                  <a:spLocks noChangeArrowheads="1"/>
                </p:cNvSpPr>
                <p:nvPr/>
              </p:nvSpPr>
              <p:spPr bwMode="blackWhite">
                <a:xfrm>
                  <a:off x="5032" y="3516"/>
                  <a:ext cx="330" cy="242"/>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74" name="AutoShape 482">
                  <a:extLst>
                    <a:ext uri="{FF2B5EF4-FFF2-40B4-BE49-F238E27FC236}">
                      <a16:creationId xmlns:a16="http://schemas.microsoft.com/office/drawing/2014/main" id="{6E21C364-CEC5-422C-9DDD-CEF77C745576}"/>
                    </a:ext>
                  </a:extLst>
                </p:cNvPr>
                <p:cNvSpPr>
                  <a:spLocks noChangeArrowheads="1"/>
                </p:cNvSpPr>
                <p:nvPr/>
              </p:nvSpPr>
              <p:spPr bwMode="blackWhite">
                <a:xfrm>
                  <a:off x="5030" y="3514"/>
                  <a:ext cx="335" cy="246"/>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75" name="AutoShape 483">
                  <a:extLst>
                    <a:ext uri="{FF2B5EF4-FFF2-40B4-BE49-F238E27FC236}">
                      <a16:creationId xmlns:a16="http://schemas.microsoft.com/office/drawing/2014/main" id="{5ABBF425-2B70-41D6-AB2E-396C3F529220}"/>
                    </a:ext>
                  </a:extLst>
                </p:cNvPr>
                <p:cNvSpPr>
                  <a:spLocks noChangeArrowheads="1"/>
                </p:cNvSpPr>
                <p:nvPr/>
              </p:nvSpPr>
              <p:spPr bwMode="blackWhite">
                <a:xfrm>
                  <a:off x="5056" y="3538"/>
                  <a:ext cx="287" cy="203"/>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76" name="AutoShape 484">
                  <a:extLst>
                    <a:ext uri="{FF2B5EF4-FFF2-40B4-BE49-F238E27FC236}">
                      <a16:creationId xmlns:a16="http://schemas.microsoft.com/office/drawing/2014/main" id="{65B49F36-31B7-441D-8753-41A602EF6CD4}"/>
                    </a:ext>
                  </a:extLst>
                </p:cNvPr>
                <p:cNvSpPr>
                  <a:spLocks noChangeArrowheads="1"/>
                </p:cNvSpPr>
                <p:nvPr/>
              </p:nvSpPr>
              <p:spPr bwMode="blackWhite">
                <a:xfrm>
                  <a:off x="5075" y="3554"/>
                  <a:ext cx="252" cy="171"/>
                </a:xfrm>
                <a:prstGeom prst="roundRect">
                  <a:avLst>
                    <a:gd name="adj" fmla="val 8134"/>
                  </a:avLst>
                </a:prstGeom>
                <a:solidFill>
                  <a:srgbClr val="FF99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77" name="Rectangle 485">
                  <a:extLst>
                    <a:ext uri="{FF2B5EF4-FFF2-40B4-BE49-F238E27FC236}">
                      <a16:creationId xmlns:a16="http://schemas.microsoft.com/office/drawing/2014/main" id="{18DAF943-46F9-48D8-A0D4-8D0193CD3A35}"/>
                    </a:ext>
                  </a:extLst>
                </p:cNvPr>
                <p:cNvSpPr>
                  <a:spLocks noChangeArrowheads="1"/>
                </p:cNvSpPr>
                <p:nvPr/>
              </p:nvSpPr>
              <p:spPr bwMode="blackWhite">
                <a:xfrm>
                  <a:off x="5099" y="3770"/>
                  <a:ext cx="228" cy="13"/>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4678" name="Group 486">
                  <a:extLst>
                    <a:ext uri="{FF2B5EF4-FFF2-40B4-BE49-F238E27FC236}">
                      <a16:creationId xmlns:a16="http://schemas.microsoft.com/office/drawing/2014/main" id="{2693CC68-0EF9-4F27-884B-3FF1CA41BF3D}"/>
                    </a:ext>
                  </a:extLst>
                </p:cNvPr>
                <p:cNvGrpSpPr>
                  <a:grpSpLocks/>
                </p:cNvGrpSpPr>
                <p:nvPr/>
              </p:nvGrpSpPr>
              <p:grpSpPr bwMode="auto">
                <a:xfrm>
                  <a:off x="5097" y="3776"/>
                  <a:ext cx="177" cy="9"/>
                  <a:chOff x="1578" y="3162"/>
                  <a:chExt cx="361" cy="17"/>
                </a:xfrm>
              </p:grpSpPr>
              <p:grpSp>
                <p:nvGrpSpPr>
                  <p:cNvPr id="264679" name="Group 487">
                    <a:extLst>
                      <a:ext uri="{FF2B5EF4-FFF2-40B4-BE49-F238E27FC236}">
                        <a16:creationId xmlns:a16="http://schemas.microsoft.com/office/drawing/2014/main" id="{85E6D62A-DCE1-4D6F-BF36-15D4226DEB1C}"/>
                      </a:ext>
                    </a:extLst>
                  </p:cNvPr>
                  <p:cNvGrpSpPr>
                    <a:grpSpLocks/>
                  </p:cNvGrpSpPr>
                  <p:nvPr/>
                </p:nvGrpSpPr>
                <p:grpSpPr bwMode="auto">
                  <a:xfrm>
                    <a:off x="1578" y="3162"/>
                    <a:ext cx="57" cy="17"/>
                    <a:chOff x="1578" y="3162"/>
                    <a:chExt cx="57" cy="17"/>
                  </a:xfrm>
                </p:grpSpPr>
                <p:sp>
                  <p:nvSpPr>
                    <p:cNvPr id="264680" name="Freeform 488">
                      <a:extLst>
                        <a:ext uri="{FF2B5EF4-FFF2-40B4-BE49-F238E27FC236}">
                          <a16:creationId xmlns:a16="http://schemas.microsoft.com/office/drawing/2014/main" id="{7ED88B64-A565-465C-8254-20A152E716A6}"/>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81" name="Freeform 489">
                      <a:extLst>
                        <a:ext uri="{FF2B5EF4-FFF2-40B4-BE49-F238E27FC236}">
                          <a16:creationId xmlns:a16="http://schemas.microsoft.com/office/drawing/2014/main" id="{95C42695-1E14-4E71-84E3-35C8396B242F}"/>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82" name="Line 490">
                      <a:extLst>
                        <a:ext uri="{FF2B5EF4-FFF2-40B4-BE49-F238E27FC236}">
                          <a16:creationId xmlns:a16="http://schemas.microsoft.com/office/drawing/2014/main" id="{2409D101-0E9B-4270-A94C-80C2F51A7452}"/>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83" name="Line 491">
                      <a:extLst>
                        <a:ext uri="{FF2B5EF4-FFF2-40B4-BE49-F238E27FC236}">
                          <a16:creationId xmlns:a16="http://schemas.microsoft.com/office/drawing/2014/main" id="{1D244052-4EF7-4D5F-9D32-D1654AB29979}"/>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684" name="Group 492">
                    <a:extLst>
                      <a:ext uri="{FF2B5EF4-FFF2-40B4-BE49-F238E27FC236}">
                        <a16:creationId xmlns:a16="http://schemas.microsoft.com/office/drawing/2014/main" id="{6A361292-43C9-4274-B42D-A2C0FC826133}"/>
                      </a:ext>
                    </a:extLst>
                  </p:cNvPr>
                  <p:cNvGrpSpPr>
                    <a:grpSpLocks/>
                  </p:cNvGrpSpPr>
                  <p:nvPr/>
                </p:nvGrpSpPr>
                <p:grpSpPr bwMode="auto">
                  <a:xfrm>
                    <a:off x="1658" y="3162"/>
                    <a:ext cx="57" cy="17"/>
                    <a:chOff x="1658" y="3162"/>
                    <a:chExt cx="57" cy="17"/>
                  </a:xfrm>
                </p:grpSpPr>
                <p:sp>
                  <p:nvSpPr>
                    <p:cNvPr id="264685" name="Freeform 493">
                      <a:extLst>
                        <a:ext uri="{FF2B5EF4-FFF2-40B4-BE49-F238E27FC236}">
                          <a16:creationId xmlns:a16="http://schemas.microsoft.com/office/drawing/2014/main" id="{1D0CE6D3-9945-46BD-9413-A681C132924D}"/>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86" name="Freeform 494">
                      <a:extLst>
                        <a:ext uri="{FF2B5EF4-FFF2-40B4-BE49-F238E27FC236}">
                          <a16:creationId xmlns:a16="http://schemas.microsoft.com/office/drawing/2014/main" id="{CEE20A90-F510-44E5-B958-F80706B385D4}"/>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87" name="Line 495">
                      <a:extLst>
                        <a:ext uri="{FF2B5EF4-FFF2-40B4-BE49-F238E27FC236}">
                          <a16:creationId xmlns:a16="http://schemas.microsoft.com/office/drawing/2014/main" id="{EF7CDF68-0C23-48EC-9DA1-DF76DA60585A}"/>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88" name="Line 496">
                      <a:extLst>
                        <a:ext uri="{FF2B5EF4-FFF2-40B4-BE49-F238E27FC236}">
                          <a16:creationId xmlns:a16="http://schemas.microsoft.com/office/drawing/2014/main" id="{27BFADFF-7E65-40EC-BD27-AAFF83A7C628}"/>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689" name="Group 497">
                    <a:extLst>
                      <a:ext uri="{FF2B5EF4-FFF2-40B4-BE49-F238E27FC236}">
                        <a16:creationId xmlns:a16="http://schemas.microsoft.com/office/drawing/2014/main" id="{BED77DD3-7DEF-4DA9-BF35-3C6EBFFEA8E9}"/>
                      </a:ext>
                    </a:extLst>
                  </p:cNvPr>
                  <p:cNvGrpSpPr>
                    <a:grpSpLocks/>
                  </p:cNvGrpSpPr>
                  <p:nvPr/>
                </p:nvGrpSpPr>
                <p:grpSpPr bwMode="auto">
                  <a:xfrm>
                    <a:off x="1714" y="3162"/>
                    <a:ext cx="57" cy="17"/>
                    <a:chOff x="1714" y="3162"/>
                    <a:chExt cx="57" cy="17"/>
                  </a:xfrm>
                </p:grpSpPr>
                <p:sp>
                  <p:nvSpPr>
                    <p:cNvPr id="264690" name="Freeform 498">
                      <a:extLst>
                        <a:ext uri="{FF2B5EF4-FFF2-40B4-BE49-F238E27FC236}">
                          <a16:creationId xmlns:a16="http://schemas.microsoft.com/office/drawing/2014/main" id="{E1BE4BDB-A0FF-4223-A6C8-1BBD7D2F9F2C}"/>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91" name="Freeform 499">
                      <a:extLst>
                        <a:ext uri="{FF2B5EF4-FFF2-40B4-BE49-F238E27FC236}">
                          <a16:creationId xmlns:a16="http://schemas.microsoft.com/office/drawing/2014/main" id="{68DAFD75-3E2C-4646-9DF5-565581EC1B6A}"/>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92" name="Line 500">
                      <a:extLst>
                        <a:ext uri="{FF2B5EF4-FFF2-40B4-BE49-F238E27FC236}">
                          <a16:creationId xmlns:a16="http://schemas.microsoft.com/office/drawing/2014/main" id="{33488809-5351-4FC9-964F-C4D06ACCA812}"/>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93" name="Line 501">
                      <a:extLst>
                        <a:ext uri="{FF2B5EF4-FFF2-40B4-BE49-F238E27FC236}">
                          <a16:creationId xmlns:a16="http://schemas.microsoft.com/office/drawing/2014/main" id="{196DC579-C64C-4A4A-A5E2-624A466D592F}"/>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694" name="Group 502">
                    <a:extLst>
                      <a:ext uri="{FF2B5EF4-FFF2-40B4-BE49-F238E27FC236}">
                        <a16:creationId xmlns:a16="http://schemas.microsoft.com/office/drawing/2014/main" id="{AF1977EC-3DAE-40E1-8FC5-54C98BB182BE}"/>
                      </a:ext>
                    </a:extLst>
                  </p:cNvPr>
                  <p:cNvGrpSpPr>
                    <a:grpSpLocks/>
                  </p:cNvGrpSpPr>
                  <p:nvPr/>
                </p:nvGrpSpPr>
                <p:grpSpPr bwMode="auto">
                  <a:xfrm>
                    <a:off x="1774" y="3162"/>
                    <a:ext cx="53" cy="17"/>
                    <a:chOff x="1774" y="3162"/>
                    <a:chExt cx="53" cy="17"/>
                  </a:xfrm>
                </p:grpSpPr>
                <p:sp>
                  <p:nvSpPr>
                    <p:cNvPr id="264695" name="Freeform 503">
                      <a:extLst>
                        <a:ext uri="{FF2B5EF4-FFF2-40B4-BE49-F238E27FC236}">
                          <a16:creationId xmlns:a16="http://schemas.microsoft.com/office/drawing/2014/main" id="{D58C2525-A92A-47AA-8B6D-AE87CBBD31BF}"/>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96" name="Freeform 504">
                      <a:extLst>
                        <a:ext uri="{FF2B5EF4-FFF2-40B4-BE49-F238E27FC236}">
                          <a16:creationId xmlns:a16="http://schemas.microsoft.com/office/drawing/2014/main" id="{B136B7F8-73AB-491D-B93B-23035139EDAB}"/>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697" name="Line 505">
                      <a:extLst>
                        <a:ext uri="{FF2B5EF4-FFF2-40B4-BE49-F238E27FC236}">
                          <a16:creationId xmlns:a16="http://schemas.microsoft.com/office/drawing/2014/main" id="{878CCC94-C783-4D97-B7E3-EFE0111A3BAC}"/>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698" name="Line 506">
                      <a:extLst>
                        <a:ext uri="{FF2B5EF4-FFF2-40B4-BE49-F238E27FC236}">
                          <a16:creationId xmlns:a16="http://schemas.microsoft.com/office/drawing/2014/main" id="{7624827F-98BC-4BB0-B035-7318429999A5}"/>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699" name="Group 507">
                    <a:extLst>
                      <a:ext uri="{FF2B5EF4-FFF2-40B4-BE49-F238E27FC236}">
                        <a16:creationId xmlns:a16="http://schemas.microsoft.com/office/drawing/2014/main" id="{FA1FD49F-AC52-40B9-9AB8-0AE93E24DF66}"/>
                      </a:ext>
                    </a:extLst>
                  </p:cNvPr>
                  <p:cNvGrpSpPr>
                    <a:grpSpLocks/>
                  </p:cNvGrpSpPr>
                  <p:nvPr/>
                </p:nvGrpSpPr>
                <p:grpSpPr bwMode="auto">
                  <a:xfrm>
                    <a:off x="1882" y="3162"/>
                    <a:ext cx="57" cy="17"/>
                    <a:chOff x="1882" y="3162"/>
                    <a:chExt cx="57" cy="17"/>
                  </a:xfrm>
                </p:grpSpPr>
                <p:sp>
                  <p:nvSpPr>
                    <p:cNvPr id="264700" name="Freeform 508">
                      <a:extLst>
                        <a:ext uri="{FF2B5EF4-FFF2-40B4-BE49-F238E27FC236}">
                          <a16:creationId xmlns:a16="http://schemas.microsoft.com/office/drawing/2014/main" id="{5550F9B9-63B6-4A8A-A6F5-984AA22F6243}"/>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701" name="Freeform 509">
                      <a:extLst>
                        <a:ext uri="{FF2B5EF4-FFF2-40B4-BE49-F238E27FC236}">
                          <a16:creationId xmlns:a16="http://schemas.microsoft.com/office/drawing/2014/main" id="{9B04F172-359F-454D-82D2-0BDF28F09956}"/>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702" name="Line 510">
                      <a:extLst>
                        <a:ext uri="{FF2B5EF4-FFF2-40B4-BE49-F238E27FC236}">
                          <a16:creationId xmlns:a16="http://schemas.microsoft.com/office/drawing/2014/main" id="{6364D874-5A25-4FB6-9A6E-6799A2296493}"/>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703" name="Line 511">
                      <a:extLst>
                        <a:ext uri="{FF2B5EF4-FFF2-40B4-BE49-F238E27FC236}">
                          <a16:creationId xmlns:a16="http://schemas.microsoft.com/office/drawing/2014/main" id="{BC238E17-BEB7-43D7-962D-D798E96FDEB4}"/>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4704" name="Rectangle 512">
                  <a:extLst>
                    <a:ext uri="{FF2B5EF4-FFF2-40B4-BE49-F238E27FC236}">
                      <a16:creationId xmlns:a16="http://schemas.microsoft.com/office/drawing/2014/main" id="{B0179E56-6B32-4A25-B5C9-B8D99B6E2F82}"/>
                    </a:ext>
                  </a:extLst>
                </p:cNvPr>
                <p:cNvSpPr>
                  <a:spLocks noChangeArrowheads="1"/>
                </p:cNvSpPr>
                <p:nvPr/>
              </p:nvSpPr>
              <p:spPr bwMode="blackWhite">
                <a:xfrm>
                  <a:off x="5295" y="3778"/>
                  <a:ext cx="12" cy="5"/>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705" name="Rectangle 513">
                  <a:extLst>
                    <a:ext uri="{FF2B5EF4-FFF2-40B4-BE49-F238E27FC236}">
                      <a16:creationId xmlns:a16="http://schemas.microsoft.com/office/drawing/2014/main" id="{80D545B2-9A3F-43F1-A245-B4951C99AE9E}"/>
                    </a:ext>
                  </a:extLst>
                </p:cNvPr>
                <p:cNvSpPr>
                  <a:spLocks noChangeArrowheads="1"/>
                </p:cNvSpPr>
                <p:nvPr/>
              </p:nvSpPr>
              <p:spPr bwMode="blackWhite">
                <a:xfrm>
                  <a:off x="5072" y="3795"/>
                  <a:ext cx="263" cy="4"/>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706" name="Line 514">
                  <a:extLst>
                    <a:ext uri="{FF2B5EF4-FFF2-40B4-BE49-F238E27FC236}">
                      <a16:creationId xmlns:a16="http://schemas.microsoft.com/office/drawing/2014/main" id="{CC176FA5-DDFC-4E8F-BE7C-1048C9CD105F}"/>
                    </a:ext>
                  </a:extLst>
                </p:cNvPr>
                <p:cNvSpPr>
                  <a:spLocks noChangeShapeType="1"/>
                </p:cNvSpPr>
                <p:nvPr/>
              </p:nvSpPr>
              <p:spPr bwMode="blackWhite">
                <a:xfrm>
                  <a:off x="5359" y="3804"/>
                  <a:ext cx="0" cy="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707" name="Line 515">
                  <a:extLst>
                    <a:ext uri="{FF2B5EF4-FFF2-40B4-BE49-F238E27FC236}">
                      <a16:creationId xmlns:a16="http://schemas.microsoft.com/office/drawing/2014/main" id="{4F919F74-0505-4EC2-8926-ABCDC411BD8F}"/>
                    </a:ext>
                  </a:extLst>
                </p:cNvPr>
                <p:cNvSpPr>
                  <a:spLocks noChangeShapeType="1"/>
                </p:cNvSpPr>
                <p:nvPr/>
              </p:nvSpPr>
              <p:spPr bwMode="blackWhite">
                <a:xfrm>
                  <a:off x="5276" y="3804"/>
                  <a:ext cx="0" cy="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708" name="Line 516">
                  <a:extLst>
                    <a:ext uri="{FF2B5EF4-FFF2-40B4-BE49-F238E27FC236}">
                      <a16:creationId xmlns:a16="http://schemas.microsoft.com/office/drawing/2014/main" id="{0955FCEE-22C1-4B29-A006-F64D049F4C9C}"/>
                    </a:ext>
                  </a:extLst>
                </p:cNvPr>
                <p:cNvSpPr>
                  <a:spLocks noChangeShapeType="1"/>
                </p:cNvSpPr>
                <p:nvPr/>
              </p:nvSpPr>
              <p:spPr bwMode="blackWhite">
                <a:xfrm flipH="1">
                  <a:off x="5034" y="3818"/>
                  <a:ext cx="34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4709" name="AutoShape 517">
                <a:extLst>
                  <a:ext uri="{FF2B5EF4-FFF2-40B4-BE49-F238E27FC236}">
                    <a16:creationId xmlns:a16="http://schemas.microsoft.com/office/drawing/2014/main" id="{D448C7E7-4F61-4651-89DC-D872587B3AC1}"/>
                  </a:ext>
                </a:extLst>
              </p:cNvPr>
              <p:cNvSpPr>
                <a:spLocks noChangeArrowheads="1"/>
              </p:cNvSpPr>
              <p:nvPr/>
            </p:nvSpPr>
            <p:spPr bwMode="blackWhite">
              <a:xfrm>
                <a:off x="3618" y="3620"/>
                <a:ext cx="246" cy="255"/>
              </a:xfrm>
              <a:prstGeom prst="roundRect">
                <a:avLst>
                  <a:gd name="adj" fmla="val 16667"/>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R</a:t>
                </a:r>
              </a:p>
            </p:txBody>
          </p:sp>
          <p:sp>
            <p:nvSpPr>
              <p:cNvPr id="264710" name="AutoShape 518">
                <a:extLst>
                  <a:ext uri="{FF2B5EF4-FFF2-40B4-BE49-F238E27FC236}">
                    <a16:creationId xmlns:a16="http://schemas.microsoft.com/office/drawing/2014/main" id="{0D0FD14F-0F35-4981-9C23-78F5ECEBC601}"/>
                  </a:ext>
                </a:extLst>
              </p:cNvPr>
              <p:cNvSpPr>
                <a:spLocks noChangeArrowheads="1"/>
              </p:cNvSpPr>
              <p:nvPr/>
            </p:nvSpPr>
            <p:spPr bwMode="blackWhite">
              <a:xfrm>
                <a:off x="1522" y="3550"/>
                <a:ext cx="246" cy="255"/>
              </a:xfrm>
              <a:prstGeom prst="roundRect">
                <a:avLst>
                  <a:gd name="adj" fmla="val 16667"/>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R</a:t>
                </a:r>
              </a:p>
            </p:txBody>
          </p:sp>
          <p:sp>
            <p:nvSpPr>
              <p:cNvPr id="264711" name="AutoShape 519">
                <a:extLst>
                  <a:ext uri="{FF2B5EF4-FFF2-40B4-BE49-F238E27FC236}">
                    <a16:creationId xmlns:a16="http://schemas.microsoft.com/office/drawing/2014/main" id="{871BAF29-B6A8-4F1F-AA9A-20A243725C2E}"/>
                  </a:ext>
                </a:extLst>
              </p:cNvPr>
              <p:cNvSpPr>
                <a:spLocks noChangeArrowheads="1"/>
              </p:cNvSpPr>
              <p:nvPr/>
            </p:nvSpPr>
            <p:spPr bwMode="blackWhite">
              <a:xfrm rot="5400000">
                <a:off x="2498" y="2804"/>
                <a:ext cx="322" cy="337"/>
              </a:xfrm>
              <a:prstGeom prst="roundRect">
                <a:avLst>
                  <a:gd name="adj" fmla="val 16667"/>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anchor="ctr">
                <a:spAutoFit/>
              </a:bodyPr>
              <a:lstStyle/>
              <a:p>
                <a:endParaRPr lang="en-US" altLang="en-US"/>
              </a:p>
            </p:txBody>
          </p:sp>
          <p:sp>
            <p:nvSpPr>
              <p:cNvPr id="264712" name="Line 520">
                <a:extLst>
                  <a:ext uri="{FF2B5EF4-FFF2-40B4-BE49-F238E27FC236}">
                    <a16:creationId xmlns:a16="http://schemas.microsoft.com/office/drawing/2014/main" id="{6687B1F5-2093-43F4-90B5-977326E6ACA2}"/>
                  </a:ext>
                </a:extLst>
              </p:cNvPr>
              <p:cNvSpPr>
                <a:spLocks noChangeShapeType="1"/>
              </p:cNvSpPr>
              <p:nvPr/>
            </p:nvSpPr>
            <p:spPr bwMode="blackWhite">
              <a:xfrm>
                <a:off x="561" y="3003"/>
                <a:ext cx="560"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13" name="Line 521">
                <a:extLst>
                  <a:ext uri="{FF2B5EF4-FFF2-40B4-BE49-F238E27FC236}">
                    <a16:creationId xmlns:a16="http://schemas.microsoft.com/office/drawing/2014/main" id="{74B0EB55-0E4F-4E10-8926-0826A6CD60AB}"/>
                  </a:ext>
                </a:extLst>
              </p:cNvPr>
              <p:cNvSpPr>
                <a:spLocks noChangeShapeType="1"/>
              </p:cNvSpPr>
              <p:nvPr/>
            </p:nvSpPr>
            <p:spPr bwMode="blackWhite">
              <a:xfrm>
                <a:off x="561" y="3617"/>
                <a:ext cx="568"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14" name="Line 522">
                <a:extLst>
                  <a:ext uri="{FF2B5EF4-FFF2-40B4-BE49-F238E27FC236}">
                    <a16:creationId xmlns:a16="http://schemas.microsoft.com/office/drawing/2014/main" id="{F1D15233-0CB2-407F-AF40-3AA2574DEE64}"/>
                  </a:ext>
                </a:extLst>
              </p:cNvPr>
              <p:cNvSpPr>
                <a:spLocks noChangeShapeType="1"/>
              </p:cNvSpPr>
              <p:nvPr/>
            </p:nvSpPr>
            <p:spPr bwMode="blackWhite">
              <a:xfrm>
                <a:off x="1145" y="3702"/>
                <a:ext cx="353"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15" name="Line 523">
                <a:extLst>
                  <a:ext uri="{FF2B5EF4-FFF2-40B4-BE49-F238E27FC236}">
                    <a16:creationId xmlns:a16="http://schemas.microsoft.com/office/drawing/2014/main" id="{C81D6FA1-94B7-484C-A00B-410310E70093}"/>
                  </a:ext>
                </a:extLst>
              </p:cNvPr>
              <p:cNvSpPr>
                <a:spLocks noChangeShapeType="1"/>
              </p:cNvSpPr>
              <p:nvPr/>
            </p:nvSpPr>
            <p:spPr bwMode="blackWhite">
              <a:xfrm>
                <a:off x="2012" y="2534"/>
                <a:ext cx="8" cy="139"/>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16" name="Line 524">
                <a:extLst>
                  <a:ext uri="{FF2B5EF4-FFF2-40B4-BE49-F238E27FC236}">
                    <a16:creationId xmlns:a16="http://schemas.microsoft.com/office/drawing/2014/main" id="{F1FDBB21-5B01-4E45-ACB5-2A4736FE3624}"/>
                  </a:ext>
                </a:extLst>
              </p:cNvPr>
              <p:cNvSpPr>
                <a:spLocks noChangeShapeType="1"/>
              </p:cNvSpPr>
              <p:nvPr/>
            </p:nvSpPr>
            <p:spPr bwMode="blackWhite">
              <a:xfrm>
                <a:off x="3118" y="2534"/>
                <a:ext cx="0" cy="139"/>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17" name="Line 525">
                <a:extLst>
                  <a:ext uri="{FF2B5EF4-FFF2-40B4-BE49-F238E27FC236}">
                    <a16:creationId xmlns:a16="http://schemas.microsoft.com/office/drawing/2014/main" id="{78D37EF2-B71D-473F-BE91-781AC73A3F61}"/>
                  </a:ext>
                </a:extLst>
              </p:cNvPr>
              <p:cNvSpPr>
                <a:spLocks noChangeShapeType="1"/>
              </p:cNvSpPr>
              <p:nvPr/>
            </p:nvSpPr>
            <p:spPr bwMode="blackWhite">
              <a:xfrm>
                <a:off x="4232" y="2964"/>
                <a:ext cx="760"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18" name="Line 526">
                <a:extLst>
                  <a:ext uri="{FF2B5EF4-FFF2-40B4-BE49-F238E27FC236}">
                    <a16:creationId xmlns:a16="http://schemas.microsoft.com/office/drawing/2014/main" id="{59DE69D8-8A35-424F-AC72-2C580AAB05E4}"/>
                  </a:ext>
                </a:extLst>
              </p:cNvPr>
              <p:cNvSpPr>
                <a:spLocks noChangeShapeType="1"/>
              </p:cNvSpPr>
              <p:nvPr/>
            </p:nvSpPr>
            <p:spPr bwMode="blackWhite">
              <a:xfrm>
                <a:off x="4232" y="3663"/>
                <a:ext cx="821"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19" name="Line 527">
                <a:extLst>
                  <a:ext uri="{FF2B5EF4-FFF2-40B4-BE49-F238E27FC236}">
                    <a16:creationId xmlns:a16="http://schemas.microsoft.com/office/drawing/2014/main" id="{3F2CF5E7-A4C0-40DA-B54B-3B711B07CBF8}"/>
                  </a:ext>
                </a:extLst>
              </p:cNvPr>
              <p:cNvSpPr>
                <a:spLocks noChangeShapeType="1"/>
              </p:cNvSpPr>
              <p:nvPr/>
            </p:nvSpPr>
            <p:spPr bwMode="blackWhite">
              <a:xfrm>
                <a:off x="3878" y="3756"/>
                <a:ext cx="361"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20" name="Line 528">
                <a:extLst>
                  <a:ext uri="{FF2B5EF4-FFF2-40B4-BE49-F238E27FC236}">
                    <a16:creationId xmlns:a16="http://schemas.microsoft.com/office/drawing/2014/main" id="{6079649F-525C-4CB5-BB46-DB6120A96119}"/>
                  </a:ext>
                </a:extLst>
              </p:cNvPr>
              <p:cNvSpPr>
                <a:spLocks noChangeShapeType="1"/>
              </p:cNvSpPr>
              <p:nvPr/>
            </p:nvSpPr>
            <p:spPr bwMode="blackWhite">
              <a:xfrm>
                <a:off x="1759" y="3671"/>
                <a:ext cx="407"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21" name="Line 529">
                <a:extLst>
                  <a:ext uri="{FF2B5EF4-FFF2-40B4-BE49-F238E27FC236}">
                    <a16:creationId xmlns:a16="http://schemas.microsoft.com/office/drawing/2014/main" id="{8055F8B1-211A-441D-80FC-9FECC60CE5BA}"/>
                  </a:ext>
                </a:extLst>
              </p:cNvPr>
              <p:cNvSpPr>
                <a:spLocks noChangeShapeType="1"/>
              </p:cNvSpPr>
              <p:nvPr/>
            </p:nvSpPr>
            <p:spPr bwMode="blackWhite">
              <a:xfrm flipH="1">
                <a:off x="3180" y="3748"/>
                <a:ext cx="437"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22" name="Line 530">
                <a:extLst>
                  <a:ext uri="{FF2B5EF4-FFF2-40B4-BE49-F238E27FC236}">
                    <a16:creationId xmlns:a16="http://schemas.microsoft.com/office/drawing/2014/main" id="{5D4CE52D-6C06-4CD2-A5D5-CDDF076AF8C1}"/>
                  </a:ext>
                </a:extLst>
              </p:cNvPr>
              <p:cNvSpPr>
                <a:spLocks noChangeShapeType="1"/>
              </p:cNvSpPr>
              <p:nvPr/>
            </p:nvSpPr>
            <p:spPr bwMode="blackWhite">
              <a:xfrm>
                <a:off x="2658" y="2688"/>
                <a:ext cx="0" cy="169"/>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23" name="Line 531">
                <a:extLst>
                  <a:ext uri="{FF2B5EF4-FFF2-40B4-BE49-F238E27FC236}">
                    <a16:creationId xmlns:a16="http://schemas.microsoft.com/office/drawing/2014/main" id="{CC913CE4-E821-4618-867A-D88889CB43EF}"/>
                  </a:ext>
                </a:extLst>
              </p:cNvPr>
              <p:cNvSpPr>
                <a:spLocks noChangeShapeType="1"/>
              </p:cNvSpPr>
              <p:nvPr/>
            </p:nvSpPr>
            <p:spPr bwMode="blackWhite">
              <a:xfrm>
                <a:off x="2673" y="3103"/>
                <a:ext cx="0" cy="23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24" name="Text Box 532">
                <a:extLst>
                  <a:ext uri="{FF2B5EF4-FFF2-40B4-BE49-F238E27FC236}">
                    <a16:creationId xmlns:a16="http://schemas.microsoft.com/office/drawing/2014/main" id="{E40371D0-9525-421B-8BF9-7DEFC18EEAC1}"/>
                  </a:ext>
                </a:extLst>
              </p:cNvPr>
              <p:cNvSpPr txBox="1">
                <a:spLocks noChangeArrowheads="1"/>
              </p:cNvSpPr>
              <p:nvPr/>
            </p:nvSpPr>
            <p:spPr bwMode="blackWhite">
              <a:xfrm>
                <a:off x="2548" y="2830"/>
                <a:ext cx="1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a:t>
                </a:r>
              </a:p>
            </p:txBody>
          </p:sp>
          <p:sp>
            <p:nvSpPr>
              <p:cNvPr id="264725" name="Freeform 533">
                <a:extLst>
                  <a:ext uri="{FF2B5EF4-FFF2-40B4-BE49-F238E27FC236}">
                    <a16:creationId xmlns:a16="http://schemas.microsoft.com/office/drawing/2014/main" id="{0F77A253-51E5-4F27-A746-F006529AA260}"/>
                  </a:ext>
                </a:extLst>
              </p:cNvPr>
              <p:cNvSpPr>
                <a:spLocks/>
              </p:cNvSpPr>
              <p:nvPr/>
            </p:nvSpPr>
            <p:spPr bwMode="blackWhite">
              <a:xfrm>
                <a:off x="925" y="3058"/>
                <a:ext cx="493" cy="561"/>
              </a:xfrm>
              <a:custGeom>
                <a:avLst/>
                <a:gdLst>
                  <a:gd name="T0" fmla="*/ 0 w 499"/>
                  <a:gd name="T1" fmla="*/ 37 h 619"/>
                  <a:gd name="T2" fmla="*/ 246 w 499"/>
                  <a:gd name="T3" fmla="*/ 83 h 619"/>
                  <a:gd name="T4" fmla="*/ 284 w 499"/>
                  <a:gd name="T5" fmla="*/ 536 h 619"/>
                  <a:gd name="T6" fmla="*/ 499 w 499"/>
                  <a:gd name="T7" fmla="*/ 582 h 619"/>
                </a:gdLst>
                <a:ahLst/>
                <a:cxnLst>
                  <a:cxn ang="0">
                    <a:pos x="T0" y="T1"/>
                  </a:cxn>
                  <a:cxn ang="0">
                    <a:pos x="T2" y="T3"/>
                  </a:cxn>
                  <a:cxn ang="0">
                    <a:pos x="T4" y="T5"/>
                  </a:cxn>
                  <a:cxn ang="0">
                    <a:pos x="T6" y="T7"/>
                  </a:cxn>
                </a:cxnLst>
                <a:rect l="0" t="0" r="r" b="b"/>
                <a:pathLst>
                  <a:path w="499" h="619">
                    <a:moveTo>
                      <a:pt x="0" y="37"/>
                    </a:moveTo>
                    <a:cubicBezTo>
                      <a:pt x="42" y="45"/>
                      <a:pt x="199" y="0"/>
                      <a:pt x="246" y="83"/>
                    </a:cubicBezTo>
                    <a:cubicBezTo>
                      <a:pt x="293" y="166"/>
                      <a:pt x="242" y="453"/>
                      <a:pt x="284" y="536"/>
                    </a:cubicBezTo>
                    <a:cubicBezTo>
                      <a:pt x="326" y="619"/>
                      <a:pt x="454" y="573"/>
                      <a:pt x="499" y="582"/>
                    </a:cubicBezTo>
                  </a:path>
                </a:pathLst>
              </a:custGeom>
              <a:noFill/>
              <a:ln w="38100" cap="flat" cmpd="sng">
                <a:solidFill>
                  <a:schemeClr val="tx1"/>
                </a:solidFill>
                <a:prstDash val="solid"/>
                <a:miter lim="800000"/>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264726" name="Freeform 534">
                <a:extLst>
                  <a:ext uri="{FF2B5EF4-FFF2-40B4-BE49-F238E27FC236}">
                    <a16:creationId xmlns:a16="http://schemas.microsoft.com/office/drawing/2014/main" id="{5141BB9B-9540-4302-881E-27B06F004FC6}"/>
                  </a:ext>
                </a:extLst>
              </p:cNvPr>
              <p:cNvSpPr>
                <a:spLocks/>
              </p:cNvSpPr>
              <p:nvPr/>
            </p:nvSpPr>
            <p:spPr bwMode="blackWhite">
              <a:xfrm>
                <a:off x="1927" y="2630"/>
                <a:ext cx="638" cy="233"/>
              </a:xfrm>
              <a:custGeom>
                <a:avLst/>
                <a:gdLst>
                  <a:gd name="T0" fmla="*/ 638 w 638"/>
                  <a:gd name="T1" fmla="*/ 376 h 376"/>
                  <a:gd name="T2" fmla="*/ 540 w 638"/>
                  <a:gd name="T3" fmla="*/ 207 h 376"/>
                  <a:gd name="T4" fmla="*/ 85 w 638"/>
                  <a:gd name="T5" fmla="*/ 199 h 376"/>
                  <a:gd name="T6" fmla="*/ 32 w 638"/>
                  <a:gd name="T7" fmla="*/ 0 h 376"/>
                </a:gdLst>
                <a:ahLst/>
                <a:cxnLst>
                  <a:cxn ang="0">
                    <a:pos x="T0" y="T1"/>
                  </a:cxn>
                  <a:cxn ang="0">
                    <a:pos x="T2" y="T3"/>
                  </a:cxn>
                  <a:cxn ang="0">
                    <a:pos x="T4" y="T5"/>
                  </a:cxn>
                  <a:cxn ang="0">
                    <a:pos x="T6" y="T7"/>
                  </a:cxn>
                </a:cxnLst>
                <a:rect l="0" t="0" r="r" b="b"/>
                <a:pathLst>
                  <a:path w="638" h="376">
                    <a:moveTo>
                      <a:pt x="638" y="376"/>
                    </a:moveTo>
                    <a:cubicBezTo>
                      <a:pt x="620" y="348"/>
                      <a:pt x="632" y="236"/>
                      <a:pt x="540" y="207"/>
                    </a:cubicBezTo>
                    <a:cubicBezTo>
                      <a:pt x="448" y="178"/>
                      <a:pt x="170" y="233"/>
                      <a:pt x="85" y="199"/>
                    </a:cubicBezTo>
                    <a:cubicBezTo>
                      <a:pt x="0" y="165"/>
                      <a:pt x="43" y="41"/>
                      <a:pt x="32" y="0"/>
                    </a:cubicBezTo>
                  </a:path>
                </a:pathLst>
              </a:custGeom>
              <a:noFill/>
              <a:ln w="38100" cap="flat" cmpd="sng">
                <a:solidFill>
                  <a:schemeClr val="tx1"/>
                </a:solidFill>
                <a:prstDash val="solid"/>
                <a:miter lim="800000"/>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4727" name="Freeform 535">
                <a:extLst>
                  <a:ext uri="{FF2B5EF4-FFF2-40B4-BE49-F238E27FC236}">
                    <a16:creationId xmlns:a16="http://schemas.microsoft.com/office/drawing/2014/main" id="{9B392D6B-A9AF-49FA-87D6-06F125B1B3F6}"/>
                  </a:ext>
                </a:extLst>
              </p:cNvPr>
              <p:cNvSpPr>
                <a:spLocks/>
              </p:cNvSpPr>
              <p:nvPr/>
            </p:nvSpPr>
            <p:spPr bwMode="blackWhite">
              <a:xfrm>
                <a:off x="3911" y="2872"/>
                <a:ext cx="590" cy="754"/>
              </a:xfrm>
              <a:custGeom>
                <a:avLst/>
                <a:gdLst>
                  <a:gd name="T0" fmla="*/ 515 w 515"/>
                  <a:gd name="T1" fmla="*/ 52 h 850"/>
                  <a:gd name="T2" fmla="*/ 184 w 515"/>
                  <a:gd name="T3" fmla="*/ 114 h 850"/>
                  <a:gd name="T4" fmla="*/ 184 w 515"/>
                  <a:gd name="T5" fmla="*/ 736 h 850"/>
                  <a:gd name="T6" fmla="*/ 0 w 515"/>
                  <a:gd name="T7" fmla="*/ 797 h 850"/>
                </a:gdLst>
                <a:ahLst/>
                <a:cxnLst>
                  <a:cxn ang="0">
                    <a:pos x="T0" y="T1"/>
                  </a:cxn>
                  <a:cxn ang="0">
                    <a:pos x="T2" y="T3"/>
                  </a:cxn>
                  <a:cxn ang="0">
                    <a:pos x="T4" y="T5"/>
                  </a:cxn>
                  <a:cxn ang="0">
                    <a:pos x="T6" y="T7"/>
                  </a:cxn>
                </a:cxnLst>
                <a:rect l="0" t="0" r="r" b="b"/>
                <a:pathLst>
                  <a:path w="515" h="850">
                    <a:moveTo>
                      <a:pt x="515" y="52"/>
                    </a:moveTo>
                    <a:cubicBezTo>
                      <a:pt x="460" y="63"/>
                      <a:pt x="239" y="0"/>
                      <a:pt x="184" y="114"/>
                    </a:cubicBezTo>
                    <a:cubicBezTo>
                      <a:pt x="129" y="228"/>
                      <a:pt x="215" y="622"/>
                      <a:pt x="184" y="736"/>
                    </a:cubicBezTo>
                    <a:cubicBezTo>
                      <a:pt x="153" y="850"/>
                      <a:pt x="38" y="784"/>
                      <a:pt x="0" y="797"/>
                    </a:cubicBezTo>
                  </a:path>
                </a:pathLst>
              </a:custGeom>
              <a:noFill/>
              <a:ln w="38100" cap="flat" cmpd="sng">
                <a:solidFill>
                  <a:schemeClr val="tx1"/>
                </a:solidFill>
                <a:prstDash val="solid"/>
                <a:miter lim="800000"/>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264728" name="Freeform 536">
                <a:extLst>
                  <a:ext uri="{FF2B5EF4-FFF2-40B4-BE49-F238E27FC236}">
                    <a16:creationId xmlns:a16="http://schemas.microsoft.com/office/drawing/2014/main" id="{EF06C472-EF54-4D51-96AC-BA87D3E40798}"/>
                  </a:ext>
                </a:extLst>
              </p:cNvPr>
              <p:cNvSpPr>
                <a:spLocks/>
              </p:cNvSpPr>
              <p:nvPr/>
            </p:nvSpPr>
            <p:spPr bwMode="blackWhite">
              <a:xfrm>
                <a:off x="3855" y="3715"/>
                <a:ext cx="1052" cy="132"/>
              </a:xfrm>
              <a:custGeom>
                <a:avLst/>
                <a:gdLst>
                  <a:gd name="T0" fmla="*/ 807 w 807"/>
                  <a:gd name="T1" fmla="*/ 26 h 317"/>
                  <a:gd name="T2" fmla="*/ 522 w 807"/>
                  <a:gd name="T3" fmla="*/ 41 h 317"/>
                  <a:gd name="T4" fmla="*/ 400 w 807"/>
                  <a:gd name="T5" fmla="*/ 272 h 317"/>
                  <a:gd name="T6" fmla="*/ 0 w 807"/>
                  <a:gd name="T7" fmla="*/ 310 h 317"/>
                </a:gdLst>
                <a:ahLst/>
                <a:cxnLst>
                  <a:cxn ang="0">
                    <a:pos x="T0" y="T1"/>
                  </a:cxn>
                  <a:cxn ang="0">
                    <a:pos x="T2" y="T3"/>
                  </a:cxn>
                  <a:cxn ang="0">
                    <a:pos x="T4" y="T5"/>
                  </a:cxn>
                  <a:cxn ang="0">
                    <a:pos x="T6" y="T7"/>
                  </a:cxn>
                </a:cxnLst>
                <a:rect l="0" t="0" r="r" b="b"/>
                <a:pathLst>
                  <a:path w="807" h="317">
                    <a:moveTo>
                      <a:pt x="807" y="26"/>
                    </a:moveTo>
                    <a:cubicBezTo>
                      <a:pt x="760" y="30"/>
                      <a:pt x="590" y="0"/>
                      <a:pt x="522" y="41"/>
                    </a:cubicBezTo>
                    <a:cubicBezTo>
                      <a:pt x="454" y="82"/>
                      <a:pt x="487" y="227"/>
                      <a:pt x="400" y="272"/>
                    </a:cubicBezTo>
                    <a:cubicBezTo>
                      <a:pt x="313" y="317"/>
                      <a:pt x="83" y="302"/>
                      <a:pt x="0" y="310"/>
                    </a:cubicBezTo>
                  </a:path>
                </a:pathLst>
              </a:custGeom>
              <a:noFill/>
              <a:ln w="38100" cap="flat" cmpd="sng">
                <a:solidFill>
                  <a:schemeClr val="tx1"/>
                </a:solidFill>
                <a:prstDash val="solid"/>
                <a:miter lim="800000"/>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grpSp>
        <p:sp>
          <p:nvSpPr>
            <p:cNvPr id="264729" name="Text Box 537">
              <a:extLst>
                <a:ext uri="{FF2B5EF4-FFF2-40B4-BE49-F238E27FC236}">
                  <a16:creationId xmlns:a16="http://schemas.microsoft.com/office/drawing/2014/main" id="{ABD1281D-3621-4C76-B328-FB376DA6D6CA}"/>
                </a:ext>
              </a:extLst>
            </p:cNvPr>
            <p:cNvSpPr txBox="1">
              <a:spLocks noChangeArrowheads="1"/>
            </p:cNvSpPr>
            <p:nvPr/>
          </p:nvSpPr>
          <p:spPr bwMode="blackWhite">
            <a:xfrm>
              <a:off x="2223" y="3399"/>
              <a:ext cx="806"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Wide Area</a:t>
              </a:r>
            </a:p>
            <a:p>
              <a:r>
                <a:rPr lang="en-US" altLang="en-US" sz="2000"/>
                <a:t>Multicast</a:t>
              </a:r>
            </a:p>
            <a:p>
              <a:r>
                <a:rPr lang="en-US" altLang="en-US" sz="2000"/>
                <a:t>Routing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4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0C67C93E-21A3-4B28-A7B7-ECAB617E4942}"/>
              </a:ext>
            </a:extLst>
          </p:cNvPr>
          <p:cNvSpPr>
            <a:spLocks noGrp="1" noChangeArrowheads="1"/>
          </p:cNvSpPr>
          <p:nvPr>
            <p:ph type="title"/>
          </p:nvPr>
        </p:nvSpPr>
        <p:spPr>
          <a:xfrm>
            <a:off x="1124103" y="107771"/>
            <a:ext cx="10972800" cy="1371600"/>
          </a:xfrm>
        </p:spPr>
        <p:txBody>
          <a:bodyPr/>
          <a:lstStyle/>
          <a:p>
            <a:r>
              <a:rPr lang="en-US" altLang="en-US"/>
              <a:t>IGMP Operation</a:t>
            </a:r>
          </a:p>
        </p:txBody>
      </p:sp>
      <p:grpSp>
        <p:nvGrpSpPr>
          <p:cNvPr id="2" name="Group 1">
            <a:extLst>
              <a:ext uri="{FF2B5EF4-FFF2-40B4-BE49-F238E27FC236}">
                <a16:creationId xmlns:a16="http://schemas.microsoft.com/office/drawing/2014/main" id="{692F6ACB-4B8F-4E7C-92C2-4A27229E7717}"/>
              </a:ext>
            </a:extLst>
          </p:cNvPr>
          <p:cNvGrpSpPr/>
          <p:nvPr/>
        </p:nvGrpSpPr>
        <p:grpSpPr>
          <a:xfrm>
            <a:off x="2016125" y="1782309"/>
            <a:ext cx="8159750" cy="4866719"/>
            <a:chOff x="1943101" y="1227138"/>
            <a:chExt cx="8159750" cy="4866719"/>
          </a:xfrm>
        </p:grpSpPr>
        <p:sp>
          <p:nvSpPr>
            <p:cNvPr id="260101" name="Cloud">
              <a:extLst>
                <a:ext uri="{FF2B5EF4-FFF2-40B4-BE49-F238E27FC236}">
                  <a16:creationId xmlns:a16="http://schemas.microsoft.com/office/drawing/2014/main" id="{D4F9C4D2-8515-45D6-9386-567B29442BA0}"/>
                </a:ext>
              </a:extLst>
            </p:cNvPr>
            <p:cNvSpPr>
              <a:spLocks noChangeAspect="1" noEditPoints="1" noChangeArrowheads="1"/>
            </p:cNvSpPr>
            <p:nvPr>
              <p:ph sz="half" idx="2"/>
            </p:nvPr>
          </p:nvSpPr>
          <p:spPr>
            <a:xfrm>
              <a:off x="4978400" y="2924176"/>
              <a:ext cx="1657350" cy="13954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1">
              <a:gsLst>
                <a:gs pos="0">
                  <a:srgbClr val="FFBE7D">
                    <a:gamma/>
                    <a:shade val="46275"/>
                    <a:invGamma/>
                  </a:srgbClr>
                </a:gs>
                <a:gs pos="100000">
                  <a:srgbClr val="FFBE7D"/>
                </a:gs>
              </a:gsLst>
              <a:lin ang="18900000" scaled="1"/>
            </a:gradFill>
            <a:ln>
              <a:solidFill>
                <a:srgbClr val="000000"/>
              </a:solidFill>
              <a:miter lim="800000"/>
              <a:headEnd/>
              <a:tailEnd/>
            </a:ln>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ctr">
                <a:spcBef>
                  <a:spcPct val="0"/>
                </a:spcBef>
                <a:buClrTx/>
                <a:buSzTx/>
                <a:buFontTx/>
                <a:buNone/>
              </a:pPr>
              <a:endParaRPr lang="en-US" altLang="en-US" sz="2800"/>
            </a:p>
          </p:txBody>
        </p:sp>
        <p:sp>
          <p:nvSpPr>
            <p:cNvPr id="260102" name="Line 6">
              <a:extLst>
                <a:ext uri="{FF2B5EF4-FFF2-40B4-BE49-F238E27FC236}">
                  <a16:creationId xmlns:a16="http://schemas.microsoft.com/office/drawing/2014/main" id="{CB2DACC3-5746-4660-8C80-C773D3548154}"/>
                </a:ext>
              </a:extLst>
            </p:cNvPr>
            <p:cNvSpPr>
              <a:spLocks noChangeShapeType="1"/>
            </p:cNvSpPr>
            <p:nvPr/>
          </p:nvSpPr>
          <p:spPr bwMode="blackWhite">
            <a:xfrm>
              <a:off x="3355975" y="2270126"/>
              <a:ext cx="0" cy="2024063"/>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103" name="Line 7">
              <a:extLst>
                <a:ext uri="{FF2B5EF4-FFF2-40B4-BE49-F238E27FC236}">
                  <a16:creationId xmlns:a16="http://schemas.microsoft.com/office/drawing/2014/main" id="{AF1C133F-412D-4A5B-9446-4E86CDAA7520}"/>
                </a:ext>
              </a:extLst>
            </p:cNvPr>
            <p:cNvSpPr>
              <a:spLocks noChangeShapeType="1"/>
            </p:cNvSpPr>
            <p:nvPr/>
          </p:nvSpPr>
          <p:spPr bwMode="blackWhite">
            <a:xfrm>
              <a:off x="8278813" y="2022475"/>
              <a:ext cx="0" cy="2255838"/>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104" name="Line 8">
              <a:extLst>
                <a:ext uri="{FF2B5EF4-FFF2-40B4-BE49-F238E27FC236}">
                  <a16:creationId xmlns:a16="http://schemas.microsoft.com/office/drawing/2014/main" id="{6CA06098-91D1-4035-B7F8-22A6F0AB17A4}"/>
                </a:ext>
              </a:extLst>
            </p:cNvPr>
            <p:cNvSpPr>
              <a:spLocks noChangeShapeType="1"/>
            </p:cNvSpPr>
            <p:nvPr/>
          </p:nvSpPr>
          <p:spPr bwMode="blackWhite">
            <a:xfrm>
              <a:off x="4244975" y="1987550"/>
              <a:ext cx="3011488"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60106" name="Group 10">
              <a:extLst>
                <a:ext uri="{FF2B5EF4-FFF2-40B4-BE49-F238E27FC236}">
                  <a16:creationId xmlns:a16="http://schemas.microsoft.com/office/drawing/2014/main" id="{D959498F-2E56-4F3C-B540-2B3D1D01ECEA}"/>
                </a:ext>
              </a:extLst>
            </p:cNvPr>
            <p:cNvGrpSpPr>
              <a:grpSpLocks/>
            </p:cNvGrpSpPr>
            <p:nvPr/>
          </p:nvGrpSpPr>
          <p:grpSpPr bwMode="auto">
            <a:xfrm>
              <a:off x="1949451" y="2293939"/>
              <a:ext cx="549275" cy="542925"/>
              <a:chOff x="1450" y="2658"/>
              <a:chExt cx="704" cy="656"/>
            </a:xfrm>
          </p:grpSpPr>
          <p:sp>
            <p:nvSpPr>
              <p:cNvPr id="260107" name="AutoShape 11">
                <a:extLst>
                  <a:ext uri="{FF2B5EF4-FFF2-40B4-BE49-F238E27FC236}">
                    <a16:creationId xmlns:a16="http://schemas.microsoft.com/office/drawing/2014/main" id="{097D5AE5-7470-4258-B79C-9B7A99B63100}"/>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08" name="AutoShape 12">
                <a:extLst>
                  <a:ext uri="{FF2B5EF4-FFF2-40B4-BE49-F238E27FC236}">
                    <a16:creationId xmlns:a16="http://schemas.microsoft.com/office/drawing/2014/main" id="{077DA36D-0A26-4341-B93C-1698488D107A}"/>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109" name="Group 13">
                <a:extLst>
                  <a:ext uri="{FF2B5EF4-FFF2-40B4-BE49-F238E27FC236}">
                    <a16:creationId xmlns:a16="http://schemas.microsoft.com/office/drawing/2014/main" id="{47D1F2C3-B117-4585-A242-B063CC198FD6}"/>
                  </a:ext>
                </a:extLst>
              </p:cNvPr>
              <p:cNvGrpSpPr>
                <a:grpSpLocks/>
              </p:cNvGrpSpPr>
              <p:nvPr/>
            </p:nvGrpSpPr>
            <p:grpSpPr bwMode="auto">
              <a:xfrm>
                <a:off x="1466" y="2658"/>
                <a:ext cx="648" cy="464"/>
                <a:chOff x="1466" y="2658"/>
                <a:chExt cx="648" cy="464"/>
              </a:xfrm>
            </p:grpSpPr>
            <p:sp>
              <p:nvSpPr>
                <p:cNvPr id="260110" name="AutoShape 14">
                  <a:extLst>
                    <a:ext uri="{FF2B5EF4-FFF2-40B4-BE49-F238E27FC236}">
                      <a16:creationId xmlns:a16="http://schemas.microsoft.com/office/drawing/2014/main" id="{EF942648-B98F-4612-B52E-D7B51CD14834}"/>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11" name="AutoShape 15">
                  <a:extLst>
                    <a:ext uri="{FF2B5EF4-FFF2-40B4-BE49-F238E27FC236}">
                      <a16:creationId xmlns:a16="http://schemas.microsoft.com/office/drawing/2014/main" id="{7889021A-71A8-4A78-9447-E5F1131A8734}"/>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112" name="Group 16">
                  <a:extLst>
                    <a:ext uri="{FF2B5EF4-FFF2-40B4-BE49-F238E27FC236}">
                      <a16:creationId xmlns:a16="http://schemas.microsoft.com/office/drawing/2014/main" id="{A1C5B4A9-29B4-4202-913C-3DFCC79BF4FB}"/>
                    </a:ext>
                  </a:extLst>
                </p:cNvPr>
                <p:cNvGrpSpPr>
                  <a:grpSpLocks/>
                </p:cNvGrpSpPr>
                <p:nvPr/>
              </p:nvGrpSpPr>
              <p:grpSpPr bwMode="auto">
                <a:xfrm>
                  <a:off x="1490" y="2690"/>
                  <a:ext cx="592" cy="384"/>
                  <a:chOff x="1490" y="2690"/>
                  <a:chExt cx="592" cy="384"/>
                </a:xfrm>
              </p:grpSpPr>
              <p:sp>
                <p:nvSpPr>
                  <p:cNvPr id="260113" name="AutoShape 17">
                    <a:extLst>
                      <a:ext uri="{FF2B5EF4-FFF2-40B4-BE49-F238E27FC236}">
                        <a16:creationId xmlns:a16="http://schemas.microsoft.com/office/drawing/2014/main" id="{E220D074-FE44-40AD-84DA-46E8974E4481}"/>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14" name="AutoShape 18">
                    <a:extLst>
                      <a:ext uri="{FF2B5EF4-FFF2-40B4-BE49-F238E27FC236}">
                        <a16:creationId xmlns:a16="http://schemas.microsoft.com/office/drawing/2014/main" id="{12691F5B-FBC4-4526-8FDE-A0D03DE4C355}"/>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15" name="AutoShape 19">
                    <a:extLst>
                      <a:ext uri="{FF2B5EF4-FFF2-40B4-BE49-F238E27FC236}">
                        <a16:creationId xmlns:a16="http://schemas.microsoft.com/office/drawing/2014/main" id="{A7A6AA80-982B-4AF3-9A72-224A88EE33F1}"/>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16" name="AutoShape 20">
                    <a:extLst>
                      <a:ext uri="{FF2B5EF4-FFF2-40B4-BE49-F238E27FC236}">
                        <a16:creationId xmlns:a16="http://schemas.microsoft.com/office/drawing/2014/main" id="{F501EA1A-8DB0-442D-A746-0BA54C90D340}"/>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117" name="Rectangle 21">
                <a:extLst>
                  <a:ext uri="{FF2B5EF4-FFF2-40B4-BE49-F238E27FC236}">
                    <a16:creationId xmlns:a16="http://schemas.microsoft.com/office/drawing/2014/main" id="{C9EF9BBB-E83D-4D15-8F7C-23F58AD6407C}"/>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18" name="Rectangle 22">
                <a:extLst>
                  <a:ext uri="{FF2B5EF4-FFF2-40B4-BE49-F238E27FC236}">
                    <a16:creationId xmlns:a16="http://schemas.microsoft.com/office/drawing/2014/main" id="{46EFB938-8F37-4F39-A6B3-9188BE651F09}"/>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119" name="Group 23">
                <a:extLst>
                  <a:ext uri="{FF2B5EF4-FFF2-40B4-BE49-F238E27FC236}">
                    <a16:creationId xmlns:a16="http://schemas.microsoft.com/office/drawing/2014/main" id="{46C1F279-678D-4827-BD5C-DA4D51F76DC2}"/>
                  </a:ext>
                </a:extLst>
              </p:cNvPr>
              <p:cNvGrpSpPr>
                <a:grpSpLocks/>
              </p:cNvGrpSpPr>
              <p:nvPr/>
            </p:nvGrpSpPr>
            <p:grpSpPr bwMode="auto">
              <a:xfrm>
                <a:off x="1578" y="3146"/>
                <a:ext cx="369" cy="25"/>
                <a:chOff x="1578" y="3146"/>
                <a:chExt cx="369" cy="25"/>
              </a:xfrm>
            </p:grpSpPr>
            <p:grpSp>
              <p:nvGrpSpPr>
                <p:cNvPr id="260120" name="Group 24">
                  <a:extLst>
                    <a:ext uri="{FF2B5EF4-FFF2-40B4-BE49-F238E27FC236}">
                      <a16:creationId xmlns:a16="http://schemas.microsoft.com/office/drawing/2014/main" id="{ABC744D4-0286-4382-A2CB-67CA08CC85A2}"/>
                    </a:ext>
                  </a:extLst>
                </p:cNvPr>
                <p:cNvGrpSpPr>
                  <a:grpSpLocks/>
                </p:cNvGrpSpPr>
                <p:nvPr/>
              </p:nvGrpSpPr>
              <p:grpSpPr bwMode="auto">
                <a:xfrm>
                  <a:off x="1578" y="3146"/>
                  <a:ext cx="65" cy="25"/>
                  <a:chOff x="1578" y="3146"/>
                  <a:chExt cx="65" cy="25"/>
                </a:xfrm>
              </p:grpSpPr>
              <p:sp>
                <p:nvSpPr>
                  <p:cNvPr id="260121" name="Freeform 25">
                    <a:extLst>
                      <a:ext uri="{FF2B5EF4-FFF2-40B4-BE49-F238E27FC236}">
                        <a16:creationId xmlns:a16="http://schemas.microsoft.com/office/drawing/2014/main" id="{F5740E1C-AA34-4AD4-993F-927DE269368D}"/>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2" name="Freeform 26">
                    <a:extLst>
                      <a:ext uri="{FF2B5EF4-FFF2-40B4-BE49-F238E27FC236}">
                        <a16:creationId xmlns:a16="http://schemas.microsoft.com/office/drawing/2014/main" id="{59BF143F-F662-478D-B733-089A1D6D4B5A}"/>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3" name="Line 27">
                    <a:extLst>
                      <a:ext uri="{FF2B5EF4-FFF2-40B4-BE49-F238E27FC236}">
                        <a16:creationId xmlns:a16="http://schemas.microsoft.com/office/drawing/2014/main" id="{653D648D-FDD5-48B4-81EB-9E5F433677E6}"/>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24" name="Line 28">
                    <a:extLst>
                      <a:ext uri="{FF2B5EF4-FFF2-40B4-BE49-F238E27FC236}">
                        <a16:creationId xmlns:a16="http://schemas.microsoft.com/office/drawing/2014/main" id="{76A067E0-9D31-4484-A971-BFE362654E47}"/>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125" name="Group 29">
                  <a:extLst>
                    <a:ext uri="{FF2B5EF4-FFF2-40B4-BE49-F238E27FC236}">
                      <a16:creationId xmlns:a16="http://schemas.microsoft.com/office/drawing/2014/main" id="{E38FC3C8-14F8-44DB-89E2-6EA509B31F76}"/>
                    </a:ext>
                  </a:extLst>
                </p:cNvPr>
                <p:cNvGrpSpPr>
                  <a:grpSpLocks/>
                </p:cNvGrpSpPr>
                <p:nvPr/>
              </p:nvGrpSpPr>
              <p:grpSpPr bwMode="auto">
                <a:xfrm>
                  <a:off x="1658" y="3146"/>
                  <a:ext cx="65" cy="25"/>
                  <a:chOff x="1658" y="3146"/>
                  <a:chExt cx="65" cy="25"/>
                </a:xfrm>
              </p:grpSpPr>
              <p:sp>
                <p:nvSpPr>
                  <p:cNvPr id="260126" name="Freeform 30">
                    <a:extLst>
                      <a:ext uri="{FF2B5EF4-FFF2-40B4-BE49-F238E27FC236}">
                        <a16:creationId xmlns:a16="http://schemas.microsoft.com/office/drawing/2014/main" id="{51561F9C-6B53-459F-9090-1AC757213F3C}"/>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7" name="Freeform 31">
                    <a:extLst>
                      <a:ext uri="{FF2B5EF4-FFF2-40B4-BE49-F238E27FC236}">
                        <a16:creationId xmlns:a16="http://schemas.microsoft.com/office/drawing/2014/main" id="{F0753C37-8108-4844-BEF1-4107639550A5}"/>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8" name="Line 32">
                    <a:extLst>
                      <a:ext uri="{FF2B5EF4-FFF2-40B4-BE49-F238E27FC236}">
                        <a16:creationId xmlns:a16="http://schemas.microsoft.com/office/drawing/2014/main" id="{AD84E30C-4B78-49C2-B3E7-D4228F97E820}"/>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29" name="Line 33">
                    <a:extLst>
                      <a:ext uri="{FF2B5EF4-FFF2-40B4-BE49-F238E27FC236}">
                        <a16:creationId xmlns:a16="http://schemas.microsoft.com/office/drawing/2014/main" id="{F09ADDE3-C9B3-410D-824D-7B9D26A08C62}"/>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130" name="Group 34">
                  <a:extLst>
                    <a:ext uri="{FF2B5EF4-FFF2-40B4-BE49-F238E27FC236}">
                      <a16:creationId xmlns:a16="http://schemas.microsoft.com/office/drawing/2014/main" id="{37224557-DC25-4E49-AAFD-EDEADCED420B}"/>
                    </a:ext>
                  </a:extLst>
                </p:cNvPr>
                <p:cNvGrpSpPr>
                  <a:grpSpLocks/>
                </p:cNvGrpSpPr>
                <p:nvPr/>
              </p:nvGrpSpPr>
              <p:grpSpPr bwMode="auto">
                <a:xfrm>
                  <a:off x="1714" y="3146"/>
                  <a:ext cx="65" cy="25"/>
                  <a:chOff x="1714" y="3146"/>
                  <a:chExt cx="65" cy="25"/>
                </a:xfrm>
              </p:grpSpPr>
              <p:sp>
                <p:nvSpPr>
                  <p:cNvPr id="260131" name="Freeform 35">
                    <a:extLst>
                      <a:ext uri="{FF2B5EF4-FFF2-40B4-BE49-F238E27FC236}">
                        <a16:creationId xmlns:a16="http://schemas.microsoft.com/office/drawing/2014/main" id="{4E99899A-4021-406A-8B85-758E97106516}"/>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32" name="Freeform 36">
                    <a:extLst>
                      <a:ext uri="{FF2B5EF4-FFF2-40B4-BE49-F238E27FC236}">
                        <a16:creationId xmlns:a16="http://schemas.microsoft.com/office/drawing/2014/main" id="{F1D0C88B-02EF-49CB-8FA2-AA7A02A62478}"/>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33" name="Line 37">
                    <a:extLst>
                      <a:ext uri="{FF2B5EF4-FFF2-40B4-BE49-F238E27FC236}">
                        <a16:creationId xmlns:a16="http://schemas.microsoft.com/office/drawing/2014/main" id="{899040A8-6DFA-4FFB-AFBF-5A8359293450}"/>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34" name="Line 38">
                    <a:extLst>
                      <a:ext uri="{FF2B5EF4-FFF2-40B4-BE49-F238E27FC236}">
                        <a16:creationId xmlns:a16="http://schemas.microsoft.com/office/drawing/2014/main" id="{3392677C-0830-43C5-80E0-6DF65970C114}"/>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135" name="Group 39">
                  <a:extLst>
                    <a:ext uri="{FF2B5EF4-FFF2-40B4-BE49-F238E27FC236}">
                      <a16:creationId xmlns:a16="http://schemas.microsoft.com/office/drawing/2014/main" id="{CCE6ED1A-480C-4DA3-B1A6-3BFC7B89E35D}"/>
                    </a:ext>
                  </a:extLst>
                </p:cNvPr>
                <p:cNvGrpSpPr>
                  <a:grpSpLocks/>
                </p:cNvGrpSpPr>
                <p:nvPr/>
              </p:nvGrpSpPr>
              <p:grpSpPr bwMode="auto">
                <a:xfrm>
                  <a:off x="1770" y="3146"/>
                  <a:ext cx="65" cy="25"/>
                  <a:chOff x="1770" y="3146"/>
                  <a:chExt cx="65" cy="25"/>
                </a:xfrm>
              </p:grpSpPr>
              <p:sp>
                <p:nvSpPr>
                  <p:cNvPr id="260136" name="Freeform 40">
                    <a:extLst>
                      <a:ext uri="{FF2B5EF4-FFF2-40B4-BE49-F238E27FC236}">
                        <a16:creationId xmlns:a16="http://schemas.microsoft.com/office/drawing/2014/main" id="{C2C22465-2F60-446F-8307-1C4EE71B1834}"/>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37" name="Freeform 41">
                    <a:extLst>
                      <a:ext uri="{FF2B5EF4-FFF2-40B4-BE49-F238E27FC236}">
                        <a16:creationId xmlns:a16="http://schemas.microsoft.com/office/drawing/2014/main" id="{D4F6A5DE-1B3D-4B11-BD93-3101A0985722}"/>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38" name="Line 42">
                    <a:extLst>
                      <a:ext uri="{FF2B5EF4-FFF2-40B4-BE49-F238E27FC236}">
                        <a16:creationId xmlns:a16="http://schemas.microsoft.com/office/drawing/2014/main" id="{D7827A64-0226-47F9-8564-15D8520BB2E9}"/>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39" name="Line 43">
                    <a:extLst>
                      <a:ext uri="{FF2B5EF4-FFF2-40B4-BE49-F238E27FC236}">
                        <a16:creationId xmlns:a16="http://schemas.microsoft.com/office/drawing/2014/main" id="{C786378D-DFDD-4A9B-A25D-ACB454D4E53C}"/>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140" name="Group 44">
                  <a:extLst>
                    <a:ext uri="{FF2B5EF4-FFF2-40B4-BE49-F238E27FC236}">
                      <a16:creationId xmlns:a16="http://schemas.microsoft.com/office/drawing/2014/main" id="{E66A5A67-BCB2-4346-9CDB-2B8A37AD50DF}"/>
                    </a:ext>
                  </a:extLst>
                </p:cNvPr>
                <p:cNvGrpSpPr>
                  <a:grpSpLocks/>
                </p:cNvGrpSpPr>
                <p:nvPr/>
              </p:nvGrpSpPr>
              <p:grpSpPr bwMode="auto">
                <a:xfrm>
                  <a:off x="1882" y="3146"/>
                  <a:ext cx="65" cy="25"/>
                  <a:chOff x="1882" y="3146"/>
                  <a:chExt cx="65" cy="25"/>
                </a:xfrm>
              </p:grpSpPr>
              <p:sp>
                <p:nvSpPr>
                  <p:cNvPr id="260141" name="Freeform 45">
                    <a:extLst>
                      <a:ext uri="{FF2B5EF4-FFF2-40B4-BE49-F238E27FC236}">
                        <a16:creationId xmlns:a16="http://schemas.microsoft.com/office/drawing/2014/main" id="{10074F7F-13A7-4C3D-963D-B6BE71551968}"/>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42" name="Freeform 46">
                    <a:extLst>
                      <a:ext uri="{FF2B5EF4-FFF2-40B4-BE49-F238E27FC236}">
                        <a16:creationId xmlns:a16="http://schemas.microsoft.com/office/drawing/2014/main" id="{AABB2F9B-20EE-4BD2-B2C3-F7E7A52A5AEA}"/>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43" name="Line 47">
                    <a:extLst>
                      <a:ext uri="{FF2B5EF4-FFF2-40B4-BE49-F238E27FC236}">
                        <a16:creationId xmlns:a16="http://schemas.microsoft.com/office/drawing/2014/main" id="{778E0A51-ED88-49E6-8845-81DB4388EF4A}"/>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44" name="Line 48">
                    <a:extLst>
                      <a:ext uri="{FF2B5EF4-FFF2-40B4-BE49-F238E27FC236}">
                        <a16:creationId xmlns:a16="http://schemas.microsoft.com/office/drawing/2014/main" id="{4705A0EC-ED87-4F84-A90B-7AF62BA1D572}"/>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145" name="Rectangle 49">
                <a:extLst>
                  <a:ext uri="{FF2B5EF4-FFF2-40B4-BE49-F238E27FC236}">
                    <a16:creationId xmlns:a16="http://schemas.microsoft.com/office/drawing/2014/main" id="{8273C3E9-6F4F-4C83-8660-F73049DBBAF3}"/>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46" name="Rectangle 50">
                <a:extLst>
                  <a:ext uri="{FF2B5EF4-FFF2-40B4-BE49-F238E27FC236}">
                    <a16:creationId xmlns:a16="http://schemas.microsoft.com/office/drawing/2014/main" id="{09D88D6B-783B-4338-9F63-7C421E67A9BF}"/>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47" name="Rectangle 51">
                <a:extLst>
                  <a:ext uri="{FF2B5EF4-FFF2-40B4-BE49-F238E27FC236}">
                    <a16:creationId xmlns:a16="http://schemas.microsoft.com/office/drawing/2014/main" id="{5656FA06-916C-4CD8-8C4C-0E4E680F3E91}"/>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48" name="Rectangle 52">
                <a:extLst>
                  <a:ext uri="{FF2B5EF4-FFF2-40B4-BE49-F238E27FC236}">
                    <a16:creationId xmlns:a16="http://schemas.microsoft.com/office/drawing/2014/main" id="{294B81BA-B230-466E-BBC1-029DE15AB432}"/>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49" name="Line 53">
                <a:extLst>
                  <a:ext uri="{FF2B5EF4-FFF2-40B4-BE49-F238E27FC236}">
                    <a16:creationId xmlns:a16="http://schemas.microsoft.com/office/drawing/2014/main" id="{92A6CBDB-5C9B-4299-901D-D137F9BD0BA2}"/>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50" name="Line 54">
                <a:extLst>
                  <a:ext uri="{FF2B5EF4-FFF2-40B4-BE49-F238E27FC236}">
                    <a16:creationId xmlns:a16="http://schemas.microsoft.com/office/drawing/2014/main" id="{DEF2523A-98CD-42CA-9BE1-85DDB185FFA4}"/>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51" name="Line 55">
                <a:extLst>
                  <a:ext uri="{FF2B5EF4-FFF2-40B4-BE49-F238E27FC236}">
                    <a16:creationId xmlns:a16="http://schemas.microsoft.com/office/drawing/2014/main" id="{8803CFC7-DA4D-4077-B34A-B10ABB1BAB5B}"/>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0152" name="AutoShape 56">
              <a:extLst>
                <a:ext uri="{FF2B5EF4-FFF2-40B4-BE49-F238E27FC236}">
                  <a16:creationId xmlns:a16="http://schemas.microsoft.com/office/drawing/2014/main" id="{219F86DD-2A57-4D4A-A33B-EA2166A452C3}"/>
                </a:ext>
              </a:extLst>
            </p:cNvPr>
            <p:cNvSpPr>
              <a:spLocks noChangeArrowheads="1"/>
            </p:cNvSpPr>
            <p:nvPr/>
          </p:nvSpPr>
          <p:spPr bwMode="blackWhite">
            <a:xfrm>
              <a:off x="1965326" y="2754314"/>
              <a:ext cx="517525" cy="92075"/>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53" name="AutoShape 57">
              <a:extLst>
                <a:ext uri="{FF2B5EF4-FFF2-40B4-BE49-F238E27FC236}">
                  <a16:creationId xmlns:a16="http://schemas.microsoft.com/office/drawing/2014/main" id="{4061B754-BDFB-4C11-8A42-B90400E6332F}"/>
                </a:ext>
              </a:extLst>
            </p:cNvPr>
            <p:cNvSpPr>
              <a:spLocks noChangeArrowheads="1"/>
            </p:cNvSpPr>
            <p:nvPr/>
          </p:nvSpPr>
          <p:spPr bwMode="blackWhite">
            <a:xfrm>
              <a:off x="1962150" y="2751139"/>
              <a:ext cx="522288" cy="98425"/>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54" name="AutoShape 58">
              <a:extLst>
                <a:ext uri="{FF2B5EF4-FFF2-40B4-BE49-F238E27FC236}">
                  <a16:creationId xmlns:a16="http://schemas.microsoft.com/office/drawing/2014/main" id="{C11B8402-588C-4920-970D-DB00496E7D7D}"/>
                </a:ext>
              </a:extLst>
            </p:cNvPr>
            <p:cNvSpPr>
              <a:spLocks noChangeArrowheads="1"/>
            </p:cNvSpPr>
            <p:nvPr/>
          </p:nvSpPr>
          <p:spPr bwMode="blackWhite">
            <a:xfrm>
              <a:off x="1946276" y="2297114"/>
              <a:ext cx="523875" cy="384175"/>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55" name="AutoShape 59">
              <a:extLst>
                <a:ext uri="{FF2B5EF4-FFF2-40B4-BE49-F238E27FC236}">
                  <a16:creationId xmlns:a16="http://schemas.microsoft.com/office/drawing/2014/main" id="{373361EE-0C64-49FF-9C90-1828E3B26214}"/>
                </a:ext>
              </a:extLst>
            </p:cNvPr>
            <p:cNvSpPr>
              <a:spLocks noChangeArrowheads="1"/>
            </p:cNvSpPr>
            <p:nvPr/>
          </p:nvSpPr>
          <p:spPr bwMode="blackWhite">
            <a:xfrm>
              <a:off x="1943101" y="2293939"/>
              <a:ext cx="531813" cy="390525"/>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56" name="AutoShape 60">
              <a:extLst>
                <a:ext uri="{FF2B5EF4-FFF2-40B4-BE49-F238E27FC236}">
                  <a16:creationId xmlns:a16="http://schemas.microsoft.com/office/drawing/2014/main" id="{D44C6507-B64F-4DC2-88D9-74AB67BB3CC0}"/>
                </a:ext>
              </a:extLst>
            </p:cNvPr>
            <p:cNvSpPr>
              <a:spLocks noChangeArrowheads="1"/>
            </p:cNvSpPr>
            <p:nvPr/>
          </p:nvSpPr>
          <p:spPr bwMode="blackWhite">
            <a:xfrm>
              <a:off x="1984376" y="2332038"/>
              <a:ext cx="455613" cy="322262"/>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57" name="AutoShape 61">
              <a:extLst>
                <a:ext uri="{FF2B5EF4-FFF2-40B4-BE49-F238E27FC236}">
                  <a16:creationId xmlns:a16="http://schemas.microsoft.com/office/drawing/2014/main" id="{9313D385-7660-4620-9013-DF89A2BF76C6}"/>
                </a:ext>
              </a:extLst>
            </p:cNvPr>
            <p:cNvSpPr>
              <a:spLocks noChangeArrowheads="1"/>
            </p:cNvSpPr>
            <p:nvPr/>
          </p:nvSpPr>
          <p:spPr bwMode="blackWhite">
            <a:xfrm>
              <a:off x="2014538" y="2357438"/>
              <a:ext cx="400050" cy="271462"/>
            </a:xfrm>
            <a:prstGeom prst="roundRect">
              <a:avLst>
                <a:gd name="adj" fmla="val 8134"/>
              </a:avLst>
            </a:prstGeom>
            <a:solidFill>
              <a:srgbClr val="FF99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58" name="Rectangle 62">
              <a:extLst>
                <a:ext uri="{FF2B5EF4-FFF2-40B4-BE49-F238E27FC236}">
                  <a16:creationId xmlns:a16="http://schemas.microsoft.com/office/drawing/2014/main" id="{C6797040-747B-45C4-BB62-A1C2DDD6C97A}"/>
                </a:ext>
              </a:extLst>
            </p:cNvPr>
            <p:cNvSpPr>
              <a:spLocks noChangeArrowheads="1"/>
            </p:cNvSpPr>
            <p:nvPr/>
          </p:nvSpPr>
          <p:spPr bwMode="blackWhite">
            <a:xfrm>
              <a:off x="2052638" y="2700339"/>
              <a:ext cx="361950" cy="20637"/>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159" name="Group 63">
              <a:extLst>
                <a:ext uri="{FF2B5EF4-FFF2-40B4-BE49-F238E27FC236}">
                  <a16:creationId xmlns:a16="http://schemas.microsoft.com/office/drawing/2014/main" id="{41942FF4-72E4-4A7C-8BD0-D33E8ED80D3D}"/>
                </a:ext>
              </a:extLst>
            </p:cNvPr>
            <p:cNvGrpSpPr>
              <a:grpSpLocks/>
            </p:cNvGrpSpPr>
            <p:nvPr/>
          </p:nvGrpSpPr>
          <p:grpSpPr bwMode="auto">
            <a:xfrm>
              <a:off x="2049464" y="2709864"/>
              <a:ext cx="280987" cy="14287"/>
              <a:chOff x="1578" y="3162"/>
              <a:chExt cx="361" cy="17"/>
            </a:xfrm>
          </p:grpSpPr>
          <p:grpSp>
            <p:nvGrpSpPr>
              <p:cNvPr id="260160" name="Group 64">
                <a:extLst>
                  <a:ext uri="{FF2B5EF4-FFF2-40B4-BE49-F238E27FC236}">
                    <a16:creationId xmlns:a16="http://schemas.microsoft.com/office/drawing/2014/main" id="{6E7141F8-10FB-412D-A567-3A5FBACF635D}"/>
                  </a:ext>
                </a:extLst>
              </p:cNvPr>
              <p:cNvGrpSpPr>
                <a:grpSpLocks/>
              </p:cNvGrpSpPr>
              <p:nvPr/>
            </p:nvGrpSpPr>
            <p:grpSpPr bwMode="auto">
              <a:xfrm>
                <a:off x="1578" y="3162"/>
                <a:ext cx="57" cy="17"/>
                <a:chOff x="1578" y="3162"/>
                <a:chExt cx="57" cy="17"/>
              </a:xfrm>
            </p:grpSpPr>
            <p:sp>
              <p:nvSpPr>
                <p:cNvPr id="260161" name="Freeform 65">
                  <a:extLst>
                    <a:ext uri="{FF2B5EF4-FFF2-40B4-BE49-F238E27FC236}">
                      <a16:creationId xmlns:a16="http://schemas.microsoft.com/office/drawing/2014/main" id="{10EC79D0-0BAB-44AD-85E6-CA80678A360C}"/>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62" name="Freeform 66">
                  <a:extLst>
                    <a:ext uri="{FF2B5EF4-FFF2-40B4-BE49-F238E27FC236}">
                      <a16:creationId xmlns:a16="http://schemas.microsoft.com/office/drawing/2014/main" id="{DAF80912-4DB4-4D2A-BDDF-AB693F33D71C}"/>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63" name="Line 67">
                  <a:extLst>
                    <a:ext uri="{FF2B5EF4-FFF2-40B4-BE49-F238E27FC236}">
                      <a16:creationId xmlns:a16="http://schemas.microsoft.com/office/drawing/2014/main" id="{02697FBD-24FE-4BCE-8DF5-7A1015702BA8}"/>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64" name="Line 68">
                  <a:extLst>
                    <a:ext uri="{FF2B5EF4-FFF2-40B4-BE49-F238E27FC236}">
                      <a16:creationId xmlns:a16="http://schemas.microsoft.com/office/drawing/2014/main" id="{6F4D0DF3-6294-4625-86D0-A5B2FC148C2F}"/>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165" name="Group 69">
                <a:extLst>
                  <a:ext uri="{FF2B5EF4-FFF2-40B4-BE49-F238E27FC236}">
                    <a16:creationId xmlns:a16="http://schemas.microsoft.com/office/drawing/2014/main" id="{5C6AE6EA-0FC2-4C1E-A667-23A7D71B4899}"/>
                  </a:ext>
                </a:extLst>
              </p:cNvPr>
              <p:cNvGrpSpPr>
                <a:grpSpLocks/>
              </p:cNvGrpSpPr>
              <p:nvPr/>
            </p:nvGrpSpPr>
            <p:grpSpPr bwMode="auto">
              <a:xfrm>
                <a:off x="1658" y="3162"/>
                <a:ext cx="57" cy="17"/>
                <a:chOff x="1658" y="3162"/>
                <a:chExt cx="57" cy="17"/>
              </a:xfrm>
            </p:grpSpPr>
            <p:sp>
              <p:nvSpPr>
                <p:cNvPr id="260166" name="Freeform 70">
                  <a:extLst>
                    <a:ext uri="{FF2B5EF4-FFF2-40B4-BE49-F238E27FC236}">
                      <a16:creationId xmlns:a16="http://schemas.microsoft.com/office/drawing/2014/main" id="{B8374D58-7CC0-450E-A18A-83FE18C1A3D6}"/>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67" name="Freeform 71">
                  <a:extLst>
                    <a:ext uri="{FF2B5EF4-FFF2-40B4-BE49-F238E27FC236}">
                      <a16:creationId xmlns:a16="http://schemas.microsoft.com/office/drawing/2014/main" id="{D7BDDE64-FFD6-4938-B323-808AFF80BDDA}"/>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68" name="Line 72">
                  <a:extLst>
                    <a:ext uri="{FF2B5EF4-FFF2-40B4-BE49-F238E27FC236}">
                      <a16:creationId xmlns:a16="http://schemas.microsoft.com/office/drawing/2014/main" id="{4C544BC8-AB66-45BB-BB6D-8A8387A5BAE3}"/>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69" name="Line 73">
                  <a:extLst>
                    <a:ext uri="{FF2B5EF4-FFF2-40B4-BE49-F238E27FC236}">
                      <a16:creationId xmlns:a16="http://schemas.microsoft.com/office/drawing/2014/main" id="{6B70E088-7B55-4E36-B3B8-EB7C7E17F09C}"/>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170" name="Group 74">
                <a:extLst>
                  <a:ext uri="{FF2B5EF4-FFF2-40B4-BE49-F238E27FC236}">
                    <a16:creationId xmlns:a16="http://schemas.microsoft.com/office/drawing/2014/main" id="{9590F2CD-94A8-4170-884F-10CD9B412097}"/>
                  </a:ext>
                </a:extLst>
              </p:cNvPr>
              <p:cNvGrpSpPr>
                <a:grpSpLocks/>
              </p:cNvGrpSpPr>
              <p:nvPr/>
            </p:nvGrpSpPr>
            <p:grpSpPr bwMode="auto">
              <a:xfrm>
                <a:off x="1714" y="3162"/>
                <a:ext cx="57" cy="17"/>
                <a:chOff x="1714" y="3162"/>
                <a:chExt cx="57" cy="17"/>
              </a:xfrm>
            </p:grpSpPr>
            <p:sp>
              <p:nvSpPr>
                <p:cNvPr id="260171" name="Freeform 75">
                  <a:extLst>
                    <a:ext uri="{FF2B5EF4-FFF2-40B4-BE49-F238E27FC236}">
                      <a16:creationId xmlns:a16="http://schemas.microsoft.com/office/drawing/2014/main" id="{C081A0FA-266F-4763-AD72-37A8018CBFA5}"/>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72" name="Freeform 76">
                  <a:extLst>
                    <a:ext uri="{FF2B5EF4-FFF2-40B4-BE49-F238E27FC236}">
                      <a16:creationId xmlns:a16="http://schemas.microsoft.com/office/drawing/2014/main" id="{40D7E3E4-B58E-4106-BE26-2CF2C95AF056}"/>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73" name="Line 77">
                  <a:extLst>
                    <a:ext uri="{FF2B5EF4-FFF2-40B4-BE49-F238E27FC236}">
                      <a16:creationId xmlns:a16="http://schemas.microsoft.com/office/drawing/2014/main" id="{B10F84DE-8A39-4956-A9E0-A68344A0F61F}"/>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74" name="Line 78">
                  <a:extLst>
                    <a:ext uri="{FF2B5EF4-FFF2-40B4-BE49-F238E27FC236}">
                      <a16:creationId xmlns:a16="http://schemas.microsoft.com/office/drawing/2014/main" id="{B8944A02-D8CD-4DB3-A52E-56605C954DF6}"/>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175" name="Group 79">
                <a:extLst>
                  <a:ext uri="{FF2B5EF4-FFF2-40B4-BE49-F238E27FC236}">
                    <a16:creationId xmlns:a16="http://schemas.microsoft.com/office/drawing/2014/main" id="{0DBFFCB7-2546-476E-AA03-82DA04A1F8B9}"/>
                  </a:ext>
                </a:extLst>
              </p:cNvPr>
              <p:cNvGrpSpPr>
                <a:grpSpLocks/>
              </p:cNvGrpSpPr>
              <p:nvPr/>
            </p:nvGrpSpPr>
            <p:grpSpPr bwMode="auto">
              <a:xfrm>
                <a:off x="1774" y="3162"/>
                <a:ext cx="53" cy="17"/>
                <a:chOff x="1774" y="3162"/>
                <a:chExt cx="53" cy="17"/>
              </a:xfrm>
            </p:grpSpPr>
            <p:sp>
              <p:nvSpPr>
                <p:cNvPr id="260176" name="Freeform 80">
                  <a:extLst>
                    <a:ext uri="{FF2B5EF4-FFF2-40B4-BE49-F238E27FC236}">
                      <a16:creationId xmlns:a16="http://schemas.microsoft.com/office/drawing/2014/main" id="{0B106EDF-DB41-4A68-A5B8-9D571034026B}"/>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77" name="Freeform 81">
                  <a:extLst>
                    <a:ext uri="{FF2B5EF4-FFF2-40B4-BE49-F238E27FC236}">
                      <a16:creationId xmlns:a16="http://schemas.microsoft.com/office/drawing/2014/main" id="{1CB0ED3D-A9BB-4EE2-B496-C565549424FC}"/>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78" name="Line 82">
                  <a:extLst>
                    <a:ext uri="{FF2B5EF4-FFF2-40B4-BE49-F238E27FC236}">
                      <a16:creationId xmlns:a16="http://schemas.microsoft.com/office/drawing/2014/main" id="{60C4BED2-339F-4436-8305-87953B6E144F}"/>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79" name="Line 83">
                  <a:extLst>
                    <a:ext uri="{FF2B5EF4-FFF2-40B4-BE49-F238E27FC236}">
                      <a16:creationId xmlns:a16="http://schemas.microsoft.com/office/drawing/2014/main" id="{82486B3E-8546-4F49-BB58-19DED1054F97}"/>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180" name="Group 84">
                <a:extLst>
                  <a:ext uri="{FF2B5EF4-FFF2-40B4-BE49-F238E27FC236}">
                    <a16:creationId xmlns:a16="http://schemas.microsoft.com/office/drawing/2014/main" id="{956D8246-B813-47A1-8BF4-6F8FF538BBAF}"/>
                  </a:ext>
                </a:extLst>
              </p:cNvPr>
              <p:cNvGrpSpPr>
                <a:grpSpLocks/>
              </p:cNvGrpSpPr>
              <p:nvPr/>
            </p:nvGrpSpPr>
            <p:grpSpPr bwMode="auto">
              <a:xfrm>
                <a:off x="1882" y="3162"/>
                <a:ext cx="57" cy="17"/>
                <a:chOff x="1882" y="3162"/>
                <a:chExt cx="57" cy="17"/>
              </a:xfrm>
            </p:grpSpPr>
            <p:sp>
              <p:nvSpPr>
                <p:cNvPr id="260181" name="Freeform 85">
                  <a:extLst>
                    <a:ext uri="{FF2B5EF4-FFF2-40B4-BE49-F238E27FC236}">
                      <a16:creationId xmlns:a16="http://schemas.microsoft.com/office/drawing/2014/main" id="{1461FE1A-2804-4587-AB47-D007E87CCB0C}"/>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82" name="Freeform 86">
                  <a:extLst>
                    <a:ext uri="{FF2B5EF4-FFF2-40B4-BE49-F238E27FC236}">
                      <a16:creationId xmlns:a16="http://schemas.microsoft.com/office/drawing/2014/main" id="{D6A8EC0A-CE53-4310-8613-9D739C099E78}"/>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83" name="Line 87">
                  <a:extLst>
                    <a:ext uri="{FF2B5EF4-FFF2-40B4-BE49-F238E27FC236}">
                      <a16:creationId xmlns:a16="http://schemas.microsoft.com/office/drawing/2014/main" id="{90473E54-4AF5-46DA-AC16-3D2A350470B1}"/>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84" name="Line 88">
                  <a:extLst>
                    <a:ext uri="{FF2B5EF4-FFF2-40B4-BE49-F238E27FC236}">
                      <a16:creationId xmlns:a16="http://schemas.microsoft.com/office/drawing/2014/main" id="{3FD95F8C-0A24-4AE3-B713-0C9B47F76E56}"/>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185" name="Rectangle 89">
              <a:extLst>
                <a:ext uri="{FF2B5EF4-FFF2-40B4-BE49-F238E27FC236}">
                  <a16:creationId xmlns:a16="http://schemas.microsoft.com/office/drawing/2014/main" id="{557EBF64-6069-46F3-8CC0-2ACA5ABB3B85}"/>
                </a:ext>
              </a:extLst>
            </p:cNvPr>
            <p:cNvSpPr>
              <a:spLocks noChangeArrowheads="1"/>
            </p:cNvSpPr>
            <p:nvPr/>
          </p:nvSpPr>
          <p:spPr bwMode="blackWhite">
            <a:xfrm>
              <a:off x="2363788" y="2713039"/>
              <a:ext cx="19050" cy="7937"/>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86" name="Rectangle 90">
              <a:extLst>
                <a:ext uri="{FF2B5EF4-FFF2-40B4-BE49-F238E27FC236}">
                  <a16:creationId xmlns:a16="http://schemas.microsoft.com/office/drawing/2014/main" id="{0AFFA3BD-1FD7-42AC-A726-224F7E0D93C3}"/>
                </a:ext>
              </a:extLst>
            </p:cNvPr>
            <p:cNvSpPr>
              <a:spLocks noChangeArrowheads="1"/>
            </p:cNvSpPr>
            <p:nvPr/>
          </p:nvSpPr>
          <p:spPr bwMode="blackWhite">
            <a:xfrm>
              <a:off x="2009776" y="2740025"/>
              <a:ext cx="417513" cy="6350"/>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87" name="Line 91">
              <a:extLst>
                <a:ext uri="{FF2B5EF4-FFF2-40B4-BE49-F238E27FC236}">
                  <a16:creationId xmlns:a16="http://schemas.microsoft.com/office/drawing/2014/main" id="{86753390-070E-4E95-98D7-0973790A7CB2}"/>
                </a:ext>
              </a:extLst>
            </p:cNvPr>
            <p:cNvSpPr>
              <a:spLocks noChangeShapeType="1"/>
            </p:cNvSpPr>
            <p:nvPr/>
          </p:nvSpPr>
          <p:spPr bwMode="blackWhite">
            <a:xfrm>
              <a:off x="2465388" y="2754314"/>
              <a:ext cx="0" cy="984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88" name="Line 92">
              <a:extLst>
                <a:ext uri="{FF2B5EF4-FFF2-40B4-BE49-F238E27FC236}">
                  <a16:creationId xmlns:a16="http://schemas.microsoft.com/office/drawing/2014/main" id="{6026B2F6-1998-4560-95F1-5E4AD479A8EE}"/>
                </a:ext>
              </a:extLst>
            </p:cNvPr>
            <p:cNvSpPr>
              <a:spLocks noChangeShapeType="1"/>
            </p:cNvSpPr>
            <p:nvPr/>
          </p:nvSpPr>
          <p:spPr bwMode="blackWhite">
            <a:xfrm>
              <a:off x="2333625" y="2754314"/>
              <a:ext cx="0" cy="984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89" name="Line 93">
              <a:extLst>
                <a:ext uri="{FF2B5EF4-FFF2-40B4-BE49-F238E27FC236}">
                  <a16:creationId xmlns:a16="http://schemas.microsoft.com/office/drawing/2014/main" id="{F3F8899E-3061-4A90-9B89-05D6C9952B71}"/>
                </a:ext>
              </a:extLst>
            </p:cNvPr>
            <p:cNvSpPr>
              <a:spLocks noChangeShapeType="1"/>
            </p:cNvSpPr>
            <p:nvPr/>
          </p:nvSpPr>
          <p:spPr bwMode="blackWhite">
            <a:xfrm flipH="1">
              <a:off x="1949451" y="2776538"/>
              <a:ext cx="5492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190" name="Group 94">
              <a:extLst>
                <a:ext uri="{FF2B5EF4-FFF2-40B4-BE49-F238E27FC236}">
                  <a16:creationId xmlns:a16="http://schemas.microsoft.com/office/drawing/2014/main" id="{A39FCB5C-3C2A-4291-AE92-525C9C7511F7}"/>
                </a:ext>
              </a:extLst>
            </p:cNvPr>
            <p:cNvGrpSpPr>
              <a:grpSpLocks/>
            </p:cNvGrpSpPr>
            <p:nvPr/>
          </p:nvGrpSpPr>
          <p:grpSpPr bwMode="auto">
            <a:xfrm>
              <a:off x="1951039" y="3249613"/>
              <a:ext cx="555625" cy="558800"/>
              <a:chOff x="1393" y="2059"/>
              <a:chExt cx="657" cy="637"/>
            </a:xfrm>
          </p:grpSpPr>
          <p:grpSp>
            <p:nvGrpSpPr>
              <p:cNvPr id="260191" name="Group 95">
                <a:extLst>
                  <a:ext uri="{FF2B5EF4-FFF2-40B4-BE49-F238E27FC236}">
                    <a16:creationId xmlns:a16="http://schemas.microsoft.com/office/drawing/2014/main" id="{10B28C14-4D41-4889-B325-10D7AD452C57}"/>
                  </a:ext>
                </a:extLst>
              </p:cNvPr>
              <p:cNvGrpSpPr>
                <a:grpSpLocks/>
              </p:cNvGrpSpPr>
              <p:nvPr/>
            </p:nvGrpSpPr>
            <p:grpSpPr bwMode="auto">
              <a:xfrm>
                <a:off x="1400" y="2059"/>
                <a:ext cx="650" cy="619"/>
                <a:chOff x="1450" y="2658"/>
                <a:chExt cx="704" cy="656"/>
              </a:xfrm>
            </p:grpSpPr>
            <p:sp>
              <p:nvSpPr>
                <p:cNvPr id="260192" name="AutoShape 96">
                  <a:extLst>
                    <a:ext uri="{FF2B5EF4-FFF2-40B4-BE49-F238E27FC236}">
                      <a16:creationId xmlns:a16="http://schemas.microsoft.com/office/drawing/2014/main" id="{C2DE9536-70C0-46EB-BA55-0F14D350CAB0}"/>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93" name="AutoShape 97">
                  <a:extLst>
                    <a:ext uri="{FF2B5EF4-FFF2-40B4-BE49-F238E27FC236}">
                      <a16:creationId xmlns:a16="http://schemas.microsoft.com/office/drawing/2014/main" id="{465E6A4F-A316-4362-823E-991ED92E7CDD}"/>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194" name="Group 98">
                  <a:extLst>
                    <a:ext uri="{FF2B5EF4-FFF2-40B4-BE49-F238E27FC236}">
                      <a16:creationId xmlns:a16="http://schemas.microsoft.com/office/drawing/2014/main" id="{03117F2D-BD57-4066-A9C5-806AFB701D4D}"/>
                    </a:ext>
                  </a:extLst>
                </p:cNvPr>
                <p:cNvGrpSpPr>
                  <a:grpSpLocks/>
                </p:cNvGrpSpPr>
                <p:nvPr/>
              </p:nvGrpSpPr>
              <p:grpSpPr bwMode="auto">
                <a:xfrm>
                  <a:off x="1466" y="2658"/>
                  <a:ext cx="648" cy="464"/>
                  <a:chOff x="1466" y="2658"/>
                  <a:chExt cx="648" cy="464"/>
                </a:xfrm>
              </p:grpSpPr>
              <p:sp>
                <p:nvSpPr>
                  <p:cNvPr id="260195" name="AutoShape 99">
                    <a:extLst>
                      <a:ext uri="{FF2B5EF4-FFF2-40B4-BE49-F238E27FC236}">
                        <a16:creationId xmlns:a16="http://schemas.microsoft.com/office/drawing/2014/main" id="{EDD60247-AE34-4131-A69A-2E3F4E1A6901}"/>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96" name="AutoShape 100">
                    <a:extLst>
                      <a:ext uri="{FF2B5EF4-FFF2-40B4-BE49-F238E27FC236}">
                        <a16:creationId xmlns:a16="http://schemas.microsoft.com/office/drawing/2014/main" id="{BCA78922-CC31-4C89-8BB2-B649576253E4}"/>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197" name="Group 101">
                    <a:extLst>
                      <a:ext uri="{FF2B5EF4-FFF2-40B4-BE49-F238E27FC236}">
                        <a16:creationId xmlns:a16="http://schemas.microsoft.com/office/drawing/2014/main" id="{64D8B6FE-514D-4C6C-8957-653C671EAFDC}"/>
                      </a:ext>
                    </a:extLst>
                  </p:cNvPr>
                  <p:cNvGrpSpPr>
                    <a:grpSpLocks/>
                  </p:cNvGrpSpPr>
                  <p:nvPr/>
                </p:nvGrpSpPr>
                <p:grpSpPr bwMode="auto">
                  <a:xfrm>
                    <a:off x="1490" y="2690"/>
                    <a:ext cx="592" cy="384"/>
                    <a:chOff x="1490" y="2690"/>
                    <a:chExt cx="592" cy="384"/>
                  </a:xfrm>
                </p:grpSpPr>
                <p:sp>
                  <p:nvSpPr>
                    <p:cNvPr id="260198" name="AutoShape 102">
                      <a:extLst>
                        <a:ext uri="{FF2B5EF4-FFF2-40B4-BE49-F238E27FC236}">
                          <a16:creationId xmlns:a16="http://schemas.microsoft.com/office/drawing/2014/main" id="{85CE90F1-CC0F-4480-928D-CAF52FAFCA35}"/>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99" name="AutoShape 103">
                      <a:extLst>
                        <a:ext uri="{FF2B5EF4-FFF2-40B4-BE49-F238E27FC236}">
                          <a16:creationId xmlns:a16="http://schemas.microsoft.com/office/drawing/2014/main" id="{1C4F9E9D-6982-4C3F-82A4-26BC54818231}"/>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00" name="AutoShape 104">
                      <a:extLst>
                        <a:ext uri="{FF2B5EF4-FFF2-40B4-BE49-F238E27FC236}">
                          <a16:creationId xmlns:a16="http://schemas.microsoft.com/office/drawing/2014/main" id="{67EDEB73-302B-4633-8166-0B30941DE065}"/>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01" name="AutoShape 105">
                      <a:extLst>
                        <a:ext uri="{FF2B5EF4-FFF2-40B4-BE49-F238E27FC236}">
                          <a16:creationId xmlns:a16="http://schemas.microsoft.com/office/drawing/2014/main" id="{8826176F-C017-48D2-BE09-F77461112C61}"/>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202" name="Rectangle 106">
                  <a:extLst>
                    <a:ext uri="{FF2B5EF4-FFF2-40B4-BE49-F238E27FC236}">
                      <a16:creationId xmlns:a16="http://schemas.microsoft.com/office/drawing/2014/main" id="{99E14618-8B69-41C5-B577-0C2F8216C4E2}"/>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03" name="Rectangle 107">
                  <a:extLst>
                    <a:ext uri="{FF2B5EF4-FFF2-40B4-BE49-F238E27FC236}">
                      <a16:creationId xmlns:a16="http://schemas.microsoft.com/office/drawing/2014/main" id="{37421623-BE12-42AF-B006-0658A4653907}"/>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204" name="Group 108">
                  <a:extLst>
                    <a:ext uri="{FF2B5EF4-FFF2-40B4-BE49-F238E27FC236}">
                      <a16:creationId xmlns:a16="http://schemas.microsoft.com/office/drawing/2014/main" id="{5096B2B9-7A4B-41DC-9A85-D372CA6CC498}"/>
                    </a:ext>
                  </a:extLst>
                </p:cNvPr>
                <p:cNvGrpSpPr>
                  <a:grpSpLocks/>
                </p:cNvGrpSpPr>
                <p:nvPr/>
              </p:nvGrpSpPr>
              <p:grpSpPr bwMode="auto">
                <a:xfrm>
                  <a:off x="1578" y="3146"/>
                  <a:ext cx="369" cy="25"/>
                  <a:chOff x="1578" y="3146"/>
                  <a:chExt cx="369" cy="25"/>
                </a:xfrm>
              </p:grpSpPr>
              <p:grpSp>
                <p:nvGrpSpPr>
                  <p:cNvPr id="260205" name="Group 109">
                    <a:extLst>
                      <a:ext uri="{FF2B5EF4-FFF2-40B4-BE49-F238E27FC236}">
                        <a16:creationId xmlns:a16="http://schemas.microsoft.com/office/drawing/2014/main" id="{535C775D-E853-4ED1-96A8-8C72176C4117}"/>
                      </a:ext>
                    </a:extLst>
                  </p:cNvPr>
                  <p:cNvGrpSpPr>
                    <a:grpSpLocks/>
                  </p:cNvGrpSpPr>
                  <p:nvPr/>
                </p:nvGrpSpPr>
                <p:grpSpPr bwMode="auto">
                  <a:xfrm>
                    <a:off x="1578" y="3146"/>
                    <a:ext cx="65" cy="25"/>
                    <a:chOff x="1578" y="3146"/>
                    <a:chExt cx="65" cy="25"/>
                  </a:xfrm>
                </p:grpSpPr>
                <p:sp>
                  <p:nvSpPr>
                    <p:cNvPr id="260206" name="Freeform 110">
                      <a:extLst>
                        <a:ext uri="{FF2B5EF4-FFF2-40B4-BE49-F238E27FC236}">
                          <a16:creationId xmlns:a16="http://schemas.microsoft.com/office/drawing/2014/main" id="{CAD5932C-0854-4B75-85FB-7A534925B8D1}"/>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07" name="Freeform 111">
                      <a:extLst>
                        <a:ext uri="{FF2B5EF4-FFF2-40B4-BE49-F238E27FC236}">
                          <a16:creationId xmlns:a16="http://schemas.microsoft.com/office/drawing/2014/main" id="{2A016031-FC8E-4684-B82C-BB164161C4A7}"/>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08" name="Line 112">
                      <a:extLst>
                        <a:ext uri="{FF2B5EF4-FFF2-40B4-BE49-F238E27FC236}">
                          <a16:creationId xmlns:a16="http://schemas.microsoft.com/office/drawing/2014/main" id="{E9D0E1B8-3C22-4232-BCC7-9C6D02AA0DD3}"/>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09" name="Line 113">
                      <a:extLst>
                        <a:ext uri="{FF2B5EF4-FFF2-40B4-BE49-F238E27FC236}">
                          <a16:creationId xmlns:a16="http://schemas.microsoft.com/office/drawing/2014/main" id="{2A6EADDA-94E2-4929-AB37-8DEFAA354C17}"/>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210" name="Group 114">
                    <a:extLst>
                      <a:ext uri="{FF2B5EF4-FFF2-40B4-BE49-F238E27FC236}">
                        <a16:creationId xmlns:a16="http://schemas.microsoft.com/office/drawing/2014/main" id="{B2BF83CC-69FC-4639-9974-2878BB4DC25A}"/>
                      </a:ext>
                    </a:extLst>
                  </p:cNvPr>
                  <p:cNvGrpSpPr>
                    <a:grpSpLocks/>
                  </p:cNvGrpSpPr>
                  <p:nvPr/>
                </p:nvGrpSpPr>
                <p:grpSpPr bwMode="auto">
                  <a:xfrm>
                    <a:off x="1658" y="3146"/>
                    <a:ext cx="65" cy="25"/>
                    <a:chOff x="1658" y="3146"/>
                    <a:chExt cx="65" cy="25"/>
                  </a:xfrm>
                </p:grpSpPr>
                <p:sp>
                  <p:nvSpPr>
                    <p:cNvPr id="260211" name="Freeform 115">
                      <a:extLst>
                        <a:ext uri="{FF2B5EF4-FFF2-40B4-BE49-F238E27FC236}">
                          <a16:creationId xmlns:a16="http://schemas.microsoft.com/office/drawing/2014/main" id="{9E4D7947-A592-4396-A32F-DD39C40D332D}"/>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12" name="Freeform 116">
                      <a:extLst>
                        <a:ext uri="{FF2B5EF4-FFF2-40B4-BE49-F238E27FC236}">
                          <a16:creationId xmlns:a16="http://schemas.microsoft.com/office/drawing/2014/main" id="{B081689E-D9F6-435E-965A-3B02490D17FD}"/>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13" name="Line 117">
                      <a:extLst>
                        <a:ext uri="{FF2B5EF4-FFF2-40B4-BE49-F238E27FC236}">
                          <a16:creationId xmlns:a16="http://schemas.microsoft.com/office/drawing/2014/main" id="{B4652952-C8B8-4E2B-A995-49C2E012AA98}"/>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14" name="Line 118">
                      <a:extLst>
                        <a:ext uri="{FF2B5EF4-FFF2-40B4-BE49-F238E27FC236}">
                          <a16:creationId xmlns:a16="http://schemas.microsoft.com/office/drawing/2014/main" id="{46C104A4-6F09-4ED9-A1C3-2456F595AF2B}"/>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215" name="Group 119">
                    <a:extLst>
                      <a:ext uri="{FF2B5EF4-FFF2-40B4-BE49-F238E27FC236}">
                        <a16:creationId xmlns:a16="http://schemas.microsoft.com/office/drawing/2014/main" id="{3EF14EEF-4392-4BAC-B854-761B3750DDD9}"/>
                      </a:ext>
                    </a:extLst>
                  </p:cNvPr>
                  <p:cNvGrpSpPr>
                    <a:grpSpLocks/>
                  </p:cNvGrpSpPr>
                  <p:nvPr/>
                </p:nvGrpSpPr>
                <p:grpSpPr bwMode="auto">
                  <a:xfrm>
                    <a:off x="1714" y="3146"/>
                    <a:ext cx="65" cy="25"/>
                    <a:chOff x="1714" y="3146"/>
                    <a:chExt cx="65" cy="25"/>
                  </a:xfrm>
                </p:grpSpPr>
                <p:sp>
                  <p:nvSpPr>
                    <p:cNvPr id="260216" name="Freeform 120">
                      <a:extLst>
                        <a:ext uri="{FF2B5EF4-FFF2-40B4-BE49-F238E27FC236}">
                          <a16:creationId xmlns:a16="http://schemas.microsoft.com/office/drawing/2014/main" id="{5AF70F75-2D09-4D26-8341-9F8CBEC1EFCB}"/>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17" name="Freeform 121">
                      <a:extLst>
                        <a:ext uri="{FF2B5EF4-FFF2-40B4-BE49-F238E27FC236}">
                          <a16:creationId xmlns:a16="http://schemas.microsoft.com/office/drawing/2014/main" id="{1CA32BF6-B521-4073-BADC-7458D767BD94}"/>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18" name="Line 122">
                      <a:extLst>
                        <a:ext uri="{FF2B5EF4-FFF2-40B4-BE49-F238E27FC236}">
                          <a16:creationId xmlns:a16="http://schemas.microsoft.com/office/drawing/2014/main" id="{D0B5047C-C1C0-41D2-9542-D041A146ED9F}"/>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19" name="Line 123">
                      <a:extLst>
                        <a:ext uri="{FF2B5EF4-FFF2-40B4-BE49-F238E27FC236}">
                          <a16:creationId xmlns:a16="http://schemas.microsoft.com/office/drawing/2014/main" id="{AC10098B-259E-48FD-B648-4F7548A125AA}"/>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220" name="Group 124">
                    <a:extLst>
                      <a:ext uri="{FF2B5EF4-FFF2-40B4-BE49-F238E27FC236}">
                        <a16:creationId xmlns:a16="http://schemas.microsoft.com/office/drawing/2014/main" id="{A57E401D-1AA1-4175-9A6E-0EECDE32CE2B}"/>
                      </a:ext>
                    </a:extLst>
                  </p:cNvPr>
                  <p:cNvGrpSpPr>
                    <a:grpSpLocks/>
                  </p:cNvGrpSpPr>
                  <p:nvPr/>
                </p:nvGrpSpPr>
                <p:grpSpPr bwMode="auto">
                  <a:xfrm>
                    <a:off x="1770" y="3146"/>
                    <a:ext cx="65" cy="25"/>
                    <a:chOff x="1770" y="3146"/>
                    <a:chExt cx="65" cy="25"/>
                  </a:xfrm>
                </p:grpSpPr>
                <p:sp>
                  <p:nvSpPr>
                    <p:cNvPr id="260221" name="Freeform 125">
                      <a:extLst>
                        <a:ext uri="{FF2B5EF4-FFF2-40B4-BE49-F238E27FC236}">
                          <a16:creationId xmlns:a16="http://schemas.microsoft.com/office/drawing/2014/main" id="{736FD887-B23E-4AD0-90E7-1D0287D7F2E2}"/>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22" name="Freeform 126">
                      <a:extLst>
                        <a:ext uri="{FF2B5EF4-FFF2-40B4-BE49-F238E27FC236}">
                          <a16:creationId xmlns:a16="http://schemas.microsoft.com/office/drawing/2014/main" id="{D31875D1-2F8B-45B1-B304-E7297A692B1D}"/>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23" name="Line 127">
                      <a:extLst>
                        <a:ext uri="{FF2B5EF4-FFF2-40B4-BE49-F238E27FC236}">
                          <a16:creationId xmlns:a16="http://schemas.microsoft.com/office/drawing/2014/main" id="{7AB2A225-5B0F-49EA-B2A9-D622F5B2393F}"/>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24" name="Line 128">
                      <a:extLst>
                        <a:ext uri="{FF2B5EF4-FFF2-40B4-BE49-F238E27FC236}">
                          <a16:creationId xmlns:a16="http://schemas.microsoft.com/office/drawing/2014/main" id="{A7EDBE8F-842C-4960-83A9-38BFA2ED598C}"/>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225" name="Group 129">
                    <a:extLst>
                      <a:ext uri="{FF2B5EF4-FFF2-40B4-BE49-F238E27FC236}">
                        <a16:creationId xmlns:a16="http://schemas.microsoft.com/office/drawing/2014/main" id="{A6A5BF25-B92E-4522-A6BC-CE994F5A7BE7}"/>
                      </a:ext>
                    </a:extLst>
                  </p:cNvPr>
                  <p:cNvGrpSpPr>
                    <a:grpSpLocks/>
                  </p:cNvGrpSpPr>
                  <p:nvPr/>
                </p:nvGrpSpPr>
                <p:grpSpPr bwMode="auto">
                  <a:xfrm>
                    <a:off x="1882" y="3146"/>
                    <a:ext cx="65" cy="25"/>
                    <a:chOff x="1882" y="3146"/>
                    <a:chExt cx="65" cy="25"/>
                  </a:xfrm>
                </p:grpSpPr>
                <p:sp>
                  <p:nvSpPr>
                    <p:cNvPr id="260226" name="Freeform 130">
                      <a:extLst>
                        <a:ext uri="{FF2B5EF4-FFF2-40B4-BE49-F238E27FC236}">
                          <a16:creationId xmlns:a16="http://schemas.microsoft.com/office/drawing/2014/main" id="{253522DF-702C-48A8-AAEE-8FE4FB10EF69}"/>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27" name="Freeform 131">
                      <a:extLst>
                        <a:ext uri="{FF2B5EF4-FFF2-40B4-BE49-F238E27FC236}">
                          <a16:creationId xmlns:a16="http://schemas.microsoft.com/office/drawing/2014/main" id="{F40AF593-2C58-4819-B99F-E8765E864412}"/>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28" name="Line 132">
                      <a:extLst>
                        <a:ext uri="{FF2B5EF4-FFF2-40B4-BE49-F238E27FC236}">
                          <a16:creationId xmlns:a16="http://schemas.microsoft.com/office/drawing/2014/main" id="{AE86FD82-46CE-4DBC-B2C5-713778BD6A0F}"/>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29" name="Line 133">
                      <a:extLst>
                        <a:ext uri="{FF2B5EF4-FFF2-40B4-BE49-F238E27FC236}">
                          <a16:creationId xmlns:a16="http://schemas.microsoft.com/office/drawing/2014/main" id="{C932C1FA-270E-49E2-A3F0-8EB41DBA1FF8}"/>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230" name="Rectangle 134">
                  <a:extLst>
                    <a:ext uri="{FF2B5EF4-FFF2-40B4-BE49-F238E27FC236}">
                      <a16:creationId xmlns:a16="http://schemas.microsoft.com/office/drawing/2014/main" id="{2A145A5F-98D9-455C-BE9D-AFFFD8561736}"/>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31" name="Rectangle 135">
                  <a:extLst>
                    <a:ext uri="{FF2B5EF4-FFF2-40B4-BE49-F238E27FC236}">
                      <a16:creationId xmlns:a16="http://schemas.microsoft.com/office/drawing/2014/main" id="{DDB02D05-85F4-40F5-B160-624F110C29AF}"/>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32" name="Rectangle 136">
                  <a:extLst>
                    <a:ext uri="{FF2B5EF4-FFF2-40B4-BE49-F238E27FC236}">
                      <a16:creationId xmlns:a16="http://schemas.microsoft.com/office/drawing/2014/main" id="{AA568DF9-27D1-47F4-8819-DCF10273FC9F}"/>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33" name="Rectangle 137">
                  <a:extLst>
                    <a:ext uri="{FF2B5EF4-FFF2-40B4-BE49-F238E27FC236}">
                      <a16:creationId xmlns:a16="http://schemas.microsoft.com/office/drawing/2014/main" id="{0F9BEC76-C393-4EFE-BFA0-3E6D3C985B4D}"/>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34" name="Line 138">
                  <a:extLst>
                    <a:ext uri="{FF2B5EF4-FFF2-40B4-BE49-F238E27FC236}">
                      <a16:creationId xmlns:a16="http://schemas.microsoft.com/office/drawing/2014/main" id="{F60D707B-CA22-472B-8EAB-9D2EC518E341}"/>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35" name="Line 139">
                  <a:extLst>
                    <a:ext uri="{FF2B5EF4-FFF2-40B4-BE49-F238E27FC236}">
                      <a16:creationId xmlns:a16="http://schemas.microsoft.com/office/drawing/2014/main" id="{724FEB16-EFD3-4F90-8F36-0E05EDE583C0}"/>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36" name="Line 140">
                  <a:extLst>
                    <a:ext uri="{FF2B5EF4-FFF2-40B4-BE49-F238E27FC236}">
                      <a16:creationId xmlns:a16="http://schemas.microsoft.com/office/drawing/2014/main" id="{9149BFBA-4D86-4D1E-AF8E-232F3A3718D0}"/>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0237" name="AutoShape 141">
                <a:extLst>
                  <a:ext uri="{FF2B5EF4-FFF2-40B4-BE49-F238E27FC236}">
                    <a16:creationId xmlns:a16="http://schemas.microsoft.com/office/drawing/2014/main" id="{17CEBFB7-DD00-4A08-A348-C0B3CCB5A01B}"/>
                  </a:ext>
                </a:extLst>
              </p:cNvPr>
              <p:cNvSpPr>
                <a:spLocks noChangeArrowheads="1"/>
              </p:cNvSpPr>
              <p:nvPr/>
            </p:nvSpPr>
            <p:spPr bwMode="blackWhite">
              <a:xfrm>
                <a:off x="1419" y="2584"/>
                <a:ext cx="613" cy="104"/>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38" name="AutoShape 142">
                <a:extLst>
                  <a:ext uri="{FF2B5EF4-FFF2-40B4-BE49-F238E27FC236}">
                    <a16:creationId xmlns:a16="http://schemas.microsoft.com/office/drawing/2014/main" id="{4FC72D3F-B59F-44B9-8332-98F577031197}"/>
                  </a:ext>
                </a:extLst>
              </p:cNvPr>
              <p:cNvSpPr>
                <a:spLocks noChangeArrowheads="1"/>
              </p:cNvSpPr>
              <p:nvPr/>
            </p:nvSpPr>
            <p:spPr bwMode="blackWhite">
              <a:xfrm>
                <a:off x="1415" y="2580"/>
                <a:ext cx="619" cy="112"/>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39" name="AutoShape 143">
                <a:extLst>
                  <a:ext uri="{FF2B5EF4-FFF2-40B4-BE49-F238E27FC236}">
                    <a16:creationId xmlns:a16="http://schemas.microsoft.com/office/drawing/2014/main" id="{19AF23E0-6511-400C-AD1C-501D4B8BB441}"/>
                  </a:ext>
                </a:extLst>
              </p:cNvPr>
              <p:cNvSpPr>
                <a:spLocks noChangeArrowheads="1"/>
              </p:cNvSpPr>
              <p:nvPr/>
            </p:nvSpPr>
            <p:spPr bwMode="blackWhite">
              <a:xfrm>
                <a:off x="1397" y="2063"/>
                <a:ext cx="619" cy="438"/>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40" name="AutoShape 144">
                <a:extLst>
                  <a:ext uri="{FF2B5EF4-FFF2-40B4-BE49-F238E27FC236}">
                    <a16:creationId xmlns:a16="http://schemas.microsoft.com/office/drawing/2014/main" id="{B5E9FAAF-9C27-48D1-BB7B-FA2E1E97CE26}"/>
                  </a:ext>
                </a:extLst>
              </p:cNvPr>
              <p:cNvSpPr>
                <a:spLocks noChangeArrowheads="1"/>
              </p:cNvSpPr>
              <p:nvPr/>
            </p:nvSpPr>
            <p:spPr bwMode="blackWhite">
              <a:xfrm>
                <a:off x="1393" y="2059"/>
                <a:ext cx="628" cy="446"/>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41" name="AutoShape 145">
                <a:extLst>
                  <a:ext uri="{FF2B5EF4-FFF2-40B4-BE49-F238E27FC236}">
                    <a16:creationId xmlns:a16="http://schemas.microsoft.com/office/drawing/2014/main" id="{418FE447-E2DE-4343-8933-E5D8AE27DC87}"/>
                  </a:ext>
                </a:extLst>
              </p:cNvPr>
              <p:cNvSpPr>
                <a:spLocks noChangeArrowheads="1"/>
              </p:cNvSpPr>
              <p:nvPr/>
            </p:nvSpPr>
            <p:spPr bwMode="blackWhite">
              <a:xfrm>
                <a:off x="1441" y="2102"/>
                <a:ext cx="539" cy="368"/>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42" name="AutoShape 146">
                <a:extLst>
                  <a:ext uri="{FF2B5EF4-FFF2-40B4-BE49-F238E27FC236}">
                    <a16:creationId xmlns:a16="http://schemas.microsoft.com/office/drawing/2014/main" id="{4284A661-FEF2-4212-BA78-D981AC2D7251}"/>
                  </a:ext>
                </a:extLst>
              </p:cNvPr>
              <p:cNvSpPr>
                <a:spLocks noChangeArrowheads="1"/>
              </p:cNvSpPr>
              <p:nvPr/>
            </p:nvSpPr>
            <p:spPr bwMode="blackWhite">
              <a:xfrm>
                <a:off x="1478" y="2131"/>
                <a:ext cx="472" cy="309"/>
              </a:xfrm>
              <a:prstGeom prst="roundRect">
                <a:avLst>
                  <a:gd name="adj" fmla="val 8134"/>
                </a:avLst>
              </a:prstGeom>
              <a:solidFill>
                <a:srgbClr val="A2C1FE"/>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43" name="Rectangle 147">
                <a:extLst>
                  <a:ext uri="{FF2B5EF4-FFF2-40B4-BE49-F238E27FC236}">
                    <a16:creationId xmlns:a16="http://schemas.microsoft.com/office/drawing/2014/main" id="{E2676D2B-AA5B-442C-84CB-420AD3CFEBF9}"/>
                  </a:ext>
                </a:extLst>
              </p:cNvPr>
              <p:cNvSpPr>
                <a:spLocks noChangeArrowheads="1"/>
              </p:cNvSpPr>
              <p:nvPr/>
            </p:nvSpPr>
            <p:spPr bwMode="blackWhite">
              <a:xfrm>
                <a:off x="1522" y="2523"/>
                <a:ext cx="428" cy="22"/>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244" name="Group 148">
                <a:extLst>
                  <a:ext uri="{FF2B5EF4-FFF2-40B4-BE49-F238E27FC236}">
                    <a16:creationId xmlns:a16="http://schemas.microsoft.com/office/drawing/2014/main" id="{0BCDB6FA-7187-4CD2-8D6A-60351F6B1305}"/>
                  </a:ext>
                </a:extLst>
              </p:cNvPr>
              <p:cNvGrpSpPr>
                <a:grpSpLocks/>
              </p:cNvGrpSpPr>
              <p:nvPr/>
            </p:nvGrpSpPr>
            <p:grpSpPr bwMode="auto">
              <a:xfrm>
                <a:off x="1518" y="2534"/>
                <a:ext cx="333" cy="16"/>
                <a:chOff x="1578" y="3162"/>
                <a:chExt cx="361" cy="17"/>
              </a:xfrm>
            </p:grpSpPr>
            <p:grpSp>
              <p:nvGrpSpPr>
                <p:cNvPr id="260245" name="Group 149">
                  <a:extLst>
                    <a:ext uri="{FF2B5EF4-FFF2-40B4-BE49-F238E27FC236}">
                      <a16:creationId xmlns:a16="http://schemas.microsoft.com/office/drawing/2014/main" id="{37B353AE-A652-49BF-8C19-6969FB567955}"/>
                    </a:ext>
                  </a:extLst>
                </p:cNvPr>
                <p:cNvGrpSpPr>
                  <a:grpSpLocks/>
                </p:cNvGrpSpPr>
                <p:nvPr/>
              </p:nvGrpSpPr>
              <p:grpSpPr bwMode="auto">
                <a:xfrm>
                  <a:off x="1578" y="3162"/>
                  <a:ext cx="57" cy="17"/>
                  <a:chOff x="1578" y="3162"/>
                  <a:chExt cx="57" cy="17"/>
                </a:xfrm>
              </p:grpSpPr>
              <p:sp>
                <p:nvSpPr>
                  <p:cNvPr id="260246" name="Freeform 150">
                    <a:extLst>
                      <a:ext uri="{FF2B5EF4-FFF2-40B4-BE49-F238E27FC236}">
                        <a16:creationId xmlns:a16="http://schemas.microsoft.com/office/drawing/2014/main" id="{82578764-B2A6-4648-A098-E12602AE5DA3}"/>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47" name="Freeform 151">
                    <a:extLst>
                      <a:ext uri="{FF2B5EF4-FFF2-40B4-BE49-F238E27FC236}">
                        <a16:creationId xmlns:a16="http://schemas.microsoft.com/office/drawing/2014/main" id="{5DB496BA-16C5-482A-ADB1-9A1CA0008E9E}"/>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48" name="Line 152">
                    <a:extLst>
                      <a:ext uri="{FF2B5EF4-FFF2-40B4-BE49-F238E27FC236}">
                        <a16:creationId xmlns:a16="http://schemas.microsoft.com/office/drawing/2014/main" id="{574339ED-893C-401D-8201-4C6F3B6E9386}"/>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49" name="Line 153">
                    <a:extLst>
                      <a:ext uri="{FF2B5EF4-FFF2-40B4-BE49-F238E27FC236}">
                        <a16:creationId xmlns:a16="http://schemas.microsoft.com/office/drawing/2014/main" id="{2DD5B5F7-F2DA-42F2-90BB-B1B69F3458F5}"/>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250" name="Group 154">
                  <a:extLst>
                    <a:ext uri="{FF2B5EF4-FFF2-40B4-BE49-F238E27FC236}">
                      <a16:creationId xmlns:a16="http://schemas.microsoft.com/office/drawing/2014/main" id="{3D330F72-BDF1-4C3E-BF04-CE4A447EEBE1}"/>
                    </a:ext>
                  </a:extLst>
                </p:cNvPr>
                <p:cNvGrpSpPr>
                  <a:grpSpLocks/>
                </p:cNvGrpSpPr>
                <p:nvPr/>
              </p:nvGrpSpPr>
              <p:grpSpPr bwMode="auto">
                <a:xfrm>
                  <a:off x="1658" y="3162"/>
                  <a:ext cx="57" cy="17"/>
                  <a:chOff x="1658" y="3162"/>
                  <a:chExt cx="57" cy="17"/>
                </a:xfrm>
              </p:grpSpPr>
              <p:sp>
                <p:nvSpPr>
                  <p:cNvPr id="260251" name="Freeform 155">
                    <a:extLst>
                      <a:ext uri="{FF2B5EF4-FFF2-40B4-BE49-F238E27FC236}">
                        <a16:creationId xmlns:a16="http://schemas.microsoft.com/office/drawing/2014/main" id="{67CAD483-4DC6-4281-B65D-D314D806FF64}"/>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52" name="Freeform 156">
                    <a:extLst>
                      <a:ext uri="{FF2B5EF4-FFF2-40B4-BE49-F238E27FC236}">
                        <a16:creationId xmlns:a16="http://schemas.microsoft.com/office/drawing/2014/main" id="{43BBF9E7-BFAE-4FC5-B0F9-3696984F4D41}"/>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53" name="Line 157">
                    <a:extLst>
                      <a:ext uri="{FF2B5EF4-FFF2-40B4-BE49-F238E27FC236}">
                        <a16:creationId xmlns:a16="http://schemas.microsoft.com/office/drawing/2014/main" id="{77C9DB3B-AEE6-4203-9160-8620AF581842}"/>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54" name="Line 158">
                    <a:extLst>
                      <a:ext uri="{FF2B5EF4-FFF2-40B4-BE49-F238E27FC236}">
                        <a16:creationId xmlns:a16="http://schemas.microsoft.com/office/drawing/2014/main" id="{F8B65A23-F2AA-4B01-BD04-13E8E40E4EE4}"/>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255" name="Group 159">
                  <a:extLst>
                    <a:ext uri="{FF2B5EF4-FFF2-40B4-BE49-F238E27FC236}">
                      <a16:creationId xmlns:a16="http://schemas.microsoft.com/office/drawing/2014/main" id="{AE569BA4-719E-45A8-8BF6-A95AF38DD6A9}"/>
                    </a:ext>
                  </a:extLst>
                </p:cNvPr>
                <p:cNvGrpSpPr>
                  <a:grpSpLocks/>
                </p:cNvGrpSpPr>
                <p:nvPr/>
              </p:nvGrpSpPr>
              <p:grpSpPr bwMode="auto">
                <a:xfrm>
                  <a:off x="1714" y="3162"/>
                  <a:ext cx="57" cy="17"/>
                  <a:chOff x="1714" y="3162"/>
                  <a:chExt cx="57" cy="17"/>
                </a:xfrm>
              </p:grpSpPr>
              <p:sp>
                <p:nvSpPr>
                  <p:cNvPr id="260256" name="Freeform 160">
                    <a:extLst>
                      <a:ext uri="{FF2B5EF4-FFF2-40B4-BE49-F238E27FC236}">
                        <a16:creationId xmlns:a16="http://schemas.microsoft.com/office/drawing/2014/main" id="{853F5E7B-B68C-42BD-8CE0-F29625FAF515}"/>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57" name="Freeform 161">
                    <a:extLst>
                      <a:ext uri="{FF2B5EF4-FFF2-40B4-BE49-F238E27FC236}">
                        <a16:creationId xmlns:a16="http://schemas.microsoft.com/office/drawing/2014/main" id="{C03DE484-6593-4DB6-ACCF-62D7031C27A6}"/>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58" name="Line 162">
                    <a:extLst>
                      <a:ext uri="{FF2B5EF4-FFF2-40B4-BE49-F238E27FC236}">
                        <a16:creationId xmlns:a16="http://schemas.microsoft.com/office/drawing/2014/main" id="{47478ED4-EBE8-4476-BB3A-DD9A3E3FDF25}"/>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59" name="Line 163">
                    <a:extLst>
                      <a:ext uri="{FF2B5EF4-FFF2-40B4-BE49-F238E27FC236}">
                        <a16:creationId xmlns:a16="http://schemas.microsoft.com/office/drawing/2014/main" id="{BFC52B42-CF55-42B7-A6FA-564FFF63AF19}"/>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260" name="Group 164">
                  <a:extLst>
                    <a:ext uri="{FF2B5EF4-FFF2-40B4-BE49-F238E27FC236}">
                      <a16:creationId xmlns:a16="http://schemas.microsoft.com/office/drawing/2014/main" id="{23B2372C-1A9D-4A47-A15D-F307FEB97FFD}"/>
                    </a:ext>
                  </a:extLst>
                </p:cNvPr>
                <p:cNvGrpSpPr>
                  <a:grpSpLocks/>
                </p:cNvGrpSpPr>
                <p:nvPr/>
              </p:nvGrpSpPr>
              <p:grpSpPr bwMode="auto">
                <a:xfrm>
                  <a:off x="1774" y="3162"/>
                  <a:ext cx="53" cy="17"/>
                  <a:chOff x="1774" y="3162"/>
                  <a:chExt cx="53" cy="17"/>
                </a:xfrm>
              </p:grpSpPr>
              <p:sp>
                <p:nvSpPr>
                  <p:cNvPr id="260261" name="Freeform 165">
                    <a:extLst>
                      <a:ext uri="{FF2B5EF4-FFF2-40B4-BE49-F238E27FC236}">
                        <a16:creationId xmlns:a16="http://schemas.microsoft.com/office/drawing/2014/main" id="{87C90649-8E64-4610-9AB4-F11FB6D751DB}"/>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62" name="Freeform 166">
                    <a:extLst>
                      <a:ext uri="{FF2B5EF4-FFF2-40B4-BE49-F238E27FC236}">
                        <a16:creationId xmlns:a16="http://schemas.microsoft.com/office/drawing/2014/main" id="{B3481D73-1450-4037-BF1A-A51A8FD32217}"/>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63" name="Line 167">
                    <a:extLst>
                      <a:ext uri="{FF2B5EF4-FFF2-40B4-BE49-F238E27FC236}">
                        <a16:creationId xmlns:a16="http://schemas.microsoft.com/office/drawing/2014/main" id="{E0115310-7BEF-4921-8529-D492202FD298}"/>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64" name="Line 168">
                    <a:extLst>
                      <a:ext uri="{FF2B5EF4-FFF2-40B4-BE49-F238E27FC236}">
                        <a16:creationId xmlns:a16="http://schemas.microsoft.com/office/drawing/2014/main" id="{1223F33E-E759-4AD1-8FB6-C6EFAB1ECBB1}"/>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265" name="Group 169">
                  <a:extLst>
                    <a:ext uri="{FF2B5EF4-FFF2-40B4-BE49-F238E27FC236}">
                      <a16:creationId xmlns:a16="http://schemas.microsoft.com/office/drawing/2014/main" id="{B402C7CF-B7A0-4E52-BE96-D805397ABDB3}"/>
                    </a:ext>
                  </a:extLst>
                </p:cNvPr>
                <p:cNvGrpSpPr>
                  <a:grpSpLocks/>
                </p:cNvGrpSpPr>
                <p:nvPr/>
              </p:nvGrpSpPr>
              <p:grpSpPr bwMode="auto">
                <a:xfrm>
                  <a:off x="1882" y="3162"/>
                  <a:ext cx="57" cy="17"/>
                  <a:chOff x="1882" y="3162"/>
                  <a:chExt cx="57" cy="17"/>
                </a:xfrm>
              </p:grpSpPr>
              <p:sp>
                <p:nvSpPr>
                  <p:cNvPr id="260266" name="Freeform 170">
                    <a:extLst>
                      <a:ext uri="{FF2B5EF4-FFF2-40B4-BE49-F238E27FC236}">
                        <a16:creationId xmlns:a16="http://schemas.microsoft.com/office/drawing/2014/main" id="{916460F5-9692-4AF2-BD97-8DD5325CAAA7}"/>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67" name="Freeform 171">
                    <a:extLst>
                      <a:ext uri="{FF2B5EF4-FFF2-40B4-BE49-F238E27FC236}">
                        <a16:creationId xmlns:a16="http://schemas.microsoft.com/office/drawing/2014/main" id="{7ACCBEB4-DAA1-40AB-B124-C6E112BDC274}"/>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68" name="Line 172">
                    <a:extLst>
                      <a:ext uri="{FF2B5EF4-FFF2-40B4-BE49-F238E27FC236}">
                        <a16:creationId xmlns:a16="http://schemas.microsoft.com/office/drawing/2014/main" id="{BD95660F-FC37-4863-9421-524E6849EFB2}"/>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69" name="Line 173">
                    <a:extLst>
                      <a:ext uri="{FF2B5EF4-FFF2-40B4-BE49-F238E27FC236}">
                        <a16:creationId xmlns:a16="http://schemas.microsoft.com/office/drawing/2014/main" id="{2DF40A38-3FDC-4506-8B17-6759EF00D5AF}"/>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270" name="Rectangle 174">
                <a:extLst>
                  <a:ext uri="{FF2B5EF4-FFF2-40B4-BE49-F238E27FC236}">
                    <a16:creationId xmlns:a16="http://schemas.microsoft.com/office/drawing/2014/main" id="{89A3139C-45E7-4948-80D5-746046B1966E}"/>
                  </a:ext>
                </a:extLst>
              </p:cNvPr>
              <p:cNvSpPr>
                <a:spLocks noChangeArrowheads="1"/>
              </p:cNvSpPr>
              <p:nvPr/>
            </p:nvSpPr>
            <p:spPr bwMode="blackWhite">
              <a:xfrm>
                <a:off x="1891" y="2537"/>
                <a:ext cx="22" cy="8"/>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71" name="Rectangle 175">
                <a:extLst>
                  <a:ext uri="{FF2B5EF4-FFF2-40B4-BE49-F238E27FC236}">
                    <a16:creationId xmlns:a16="http://schemas.microsoft.com/office/drawing/2014/main" id="{E5CA2021-188F-4661-A1A4-B483E942A053}"/>
                  </a:ext>
                </a:extLst>
              </p:cNvPr>
              <p:cNvSpPr>
                <a:spLocks noChangeArrowheads="1"/>
              </p:cNvSpPr>
              <p:nvPr/>
            </p:nvSpPr>
            <p:spPr bwMode="blackWhite">
              <a:xfrm>
                <a:off x="1471" y="2567"/>
                <a:ext cx="494" cy="8"/>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72" name="Line 176">
                <a:extLst>
                  <a:ext uri="{FF2B5EF4-FFF2-40B4-BE49-F238E27FC236}">
                    <a16:creationId xmlns:a16="http://schemas.microsoft.com/office/drawing/2014/main" id="{48F785E8-5394-4027-8265-4C4D1E1AE618}"/>
                  </a:ext>
                </a:extLst>
              </p:cNvPr>
              <p:cNvSpPr>
                <a:spLocks noChangeShapeType="1"/>
              </p:cNvSpPr>
              <p:nvPr/>
            </p:nvSpPr>
            <p:spPr bwMode="blackWhite">
              <a:xfrm>
                <a:off x="2010" y="2584"/>
                <a:ext cx="0" cy="1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73" name="Line 177">
                <a:extLst>
                  <a:ext uri="{FF2B5EF4-FFF2-40B4-BE49-F238E27FC236}">
                    <a16:creationId xmlns:a16="http://schemas.microsoft.com/office/drawing/2014/main" id="{D0B938FB-3C1B-4E3C-BD9E-DB5E2DF31BE6}"/>
                  </a:ext>
                </a:extLst>
              </p:cNvPr>
              <p:cNvSpPr>
                <a:spLocks noChangeShapeType="1"/>
              </p:cNvSpPr>
              <p:nvPr/>
            </p:nvSpPr>
            <p:spPr bwMode="blackWhite">
              <a:xfrm>
                <a:off x="1855" y="2584"/>
                <a:ext cx="0" cy="1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74" name="Line 178">
                <a:extLst>
                  <a:ext uri="{FF2B5EF4-FFF2-40B4-BE49-F238E27FC236}">
                    <a16:creationId xmlns:a16="http://schemas.microsoft.com/office/drawing/2014/main" id="{7E28E0FA-E957-440A-997D-A516B1C7376C}"/>
                  </a:ext>
                </a:extLst>
              </p:cNvPr>
              <p:cNvSpPr>
                <a:spLocks noChangeShapeType="1"/>
              </p:cNvSpPr>
              <p:nvPr/>
            </p:nvSpPr>
            <p:spPr bwMode="blackWhite">
              <a:xfrm flipH="1">
                <a:off x="1400" y="2609"/>
                <a:ext cx="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276" name="Group 180">
              <a:extLst>
                <a:ext uri="{FF2B5EF4-FFF2-40B4-BE49-F238E27FC236}">
                  <a16:creationId xmlns:a16="http://schemas.microsoft.com/office/drawing/2014/main" id="{537569CF-6CDB-4DE8-915E-E59290F6528F}"/>
                </a:ext>
              </a:extLst>
            </p:cNvPr>
            <p:cNvGrpSpPr>
              <a:grpSpLocks/>
            </p:cNvGrpSpPr>
            <p:nvPr/>
          </p:nvGrpSpPr>
          <p:grpSpPr bwMode="auto">
            <a:xfrm>
              <a:off x="4481514" y="1227139"/>
              <a:ext cx="549275" cy="542925"/>
              <a:chOff x="1450" y="2658"/>
              <a:chExt cx="704" cy="656"/>
            </a:xfrm>
          </p:grpSpPr>
          <p:sp>
            <p:nvSpPr>
              <p:cNvPr id="260277" name="AutoShape 181">
                <a:extLst>
                  <a:ext uri="{FF2B5EF4-FFF2-40B4-BE49-F238E27FC236}">
                    <a16:creationId xmlns:a16="http://schemas.microsoft.com/office/drawing/2014/main" id="{7211B2E4-1AE4-4A21-AD25-3077EE2039ED}"/>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78" name="AutoShape 182">
                <a:extLst>
                  <a:ext uri="{FF2B5EF4-FFF2-40B4-BE49-F238E27FC236}">
                    <a16:creationId xmlns:a16="http://schemas.microsoft.com/office/drawing/2014/main" id="{8A343830-6227-4E8E-B2CB-C9DC18729D8F}"/>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279" name="Group 183">
                <a:extLst>
                  <a:ext uri="{FF2B5EF4-FFF2-40B4-BE49-F238E27FC236}">
                    <a16:creationId xmlns:a16="http://schemas.microsoft.com/office/drawing/2014/main" id="{DD144FF7-700F-49D2-B3AF-FA2360726ECD}"/>
                  </a:ext>
                </a:extLst>
              </p:cNvPr>
              <p:cNvGrpSpPr>
                <a:grpSpLocks/>
              </p:cNvGrpSpPr>
              <p:nvPr/>
            </p:nvGrpSpPr>
            <p:grpSpPr bwMode="auto">
              <a:xfrm>
                <a:off x="1466" y="2658"/>
                <a:ext cx="648" cy="464"/>
                <a:chOff x="1466" y="2658"/>
                <a:chExt cx="648" cy="464"/>
              </a:xfrm>
            </p:grpSpPr>
            <p:sp>
              <p:nvSpPr>
                <p:cNvPr id="260280" name="AutoShape 184">
                  <a:extLst>
                    <a:ext uri="{FF2B5EF4-FFF2-40B4-BE49-F238E27FC236}">
                      <a16:creationId xmlns:a16="http://schemas.microsoft.com/office/drawing/2014/main" id="{14DFE8C3-DC89-43DB-9002-AAE3AAC42CD9}"/>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1" name="AutoShape 185">
                  <a:extLst>
                    <a:ext uri="{FF2B5EF4-FFF2-40B4-BE49-F238E27FC236}">
                      <a16:creationId xmlns:a16="http://schemas.microsoft.com/office/drawing/2014/main" id="{BFBAC546-15DD-41EE-8AF8-02099743B9DB}"/>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282" name="Group 186">
                  <a:extLst>
                    <a:ext uri="{FF2B5EF4-FFF2-40B4-BE49-F238E27FC236}">
                      <a16:creationId xmlns:a16="http://schemas.microsoft.com/office/drawing/2014/main" id="{9B5AA5FA-D5D0-4DE5-8CC9-2CCD1AB71417}"/>
                    </a:ext>
                  </a:extLst>
                </p:cNvPr>
                <p:cNvGrpSpPr>
                  <a:grpSpLocks/>
                </p:cNvGrpSpPr>
                <p:nvPr/>
              </p:nvGrpSpPr>
              <p:grpSpPr bwMode="auto">
                <a:xfrm>
                  <a:off x="1490" y="2690"/>
                  <a:ext cx="592" cy="384"/>
                  <a:chOff x="1490" y="2690"/>
                  <a:chExt cx="592" cy="384"/>
                </a:xfrm>
              </p:grpSpPr>
              <p:sp>
                <p:nvSpPr>
                  <p:cNvPr id="260283" name="AutoShape 187">
                    <a:extLst>
                      <a:ext uri="{FF2B5EF4-FFF2-40B4-BE49-F238E27FC236}">
                        <a16:creationId xmlns:a16="http://schemas.microsoft.com/office/drawing/2014/main" id="{424F796A-4229-4E83-86EF-02964D680A12}"/>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4" name="AutoShape 188">
                    <a:extLst>
                      <a:ext uri="{FF2B5EF4-FFF2-40B4-BE49-F238E27FC236}">
                        <a16:creationId xmlns:a16="http://schemas.microsoft.com/office/drawing/2014/main" id="{902050C4-8648-4A8C-9FEA-869FAA9F9C62}"/>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5" name="AutoShape 189">
                    <a:extLst>
                      <a:ext uri="{FF2B5EF4-FFF2-40B4-BE49-F238E27FC236}">
                        <a16:creationId xmlns:a16="http://schemas.microsoft.com/office/drawing/2014/main" id="{D0C594C1-F9CE-4ABE-9C1A-8F484C707816}"/>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6" name="AutoShape 190">
                    <a:extLst>
                      <a:ext uri="{FF2B5EF4-FFF2-40B4-BE49-F238E27FC236}">
                        <a16:creationId xmlns:a16="http://schemas.microsoft.com/office/drawing/2014/main" id="{41F70F19-DC01-4B67-B765-6B1429053144}"/>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287" name="Rectangle 191">
                <a:extLst>
                  <a:ext uri="{FF2B5EF4-FFF2-40B4-BE49-F238E27FC236}">
                    <a16:creationId xmlns:a16="http://schemas.microsoft.com/office/drawing/2014/main" id="{9D3023D0-DB7A-443B-94F6-0311C7145636}"/>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8" name="Rectangle 192">
                <a:extLst>
                  <a:ext uri="{FF2B5EF4-FFF2-40B4-BE49-F238E27FC236}">
                    <a16:creationId xmlns:a16="http://schemas.microsoft.com/office/drawing/2014/main" id="{5A867285-C158-45FD-B785-A59EFD057106}"/>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289" name="Group 193">
                <a:extLst>
                  <a:ext uri="{FF2B5EF4-FFF2-40B4-BE49-F238E27FC236}">
                    <a16:creationId xmlns:a16="http://schemas.microsoft.com/office/drawing/2014/main" id="{8A6D53C6-995A-445E-A303-809B98979D11}"/>
                  </a:ext>
                </a:extLst>
              </p:cNvPr>
              <p:cNvGrpSpPr>
                <a:grpSpLocks/>
              </p:cNvGrpSpPr>
              <p:nvPr/>
            </p:nvGrpSpPr>
            <p:grpSpPr bwMode="auto">
              <a:xfrm>
                <a:off x="1578" y="3146"/>
                <a:ext cx="369" cy="25"/>
                <a:chOff x="1578" y="3146"/>
                <a:chExt cx="369" cy="25"/>
              </a:xfrm>
            </p:grpSpPr>
            <p:grpSp>
              <p:nvGrpSpPr>
                <p:cNvPr id="260290" name="Group 194">
                  <a:extLst>
                    <a:ext uri="{FF2B5EF4-FFF2-40B4-BE49-F238E27FC236}">
                      <a16:creationId xmlns:a16="http://schemas.microsoft.com/office/drawing/2014/main" id="{D392CA5A-3E12-4345-9405-F8B278276142}"/>
                    </a:ext>
                  </a:extLst>
                </p:cNvPr>
                <p:cNvGrpSpPr>
                  <a:grpSpLocks/>
                </p:cNvGrpSpPr>
                <p:nvPr/>
              </p:nvGrpSpPr>
              <p:grpSpPr bwMode="auto">
                <a:xfrm>
                  <a:off x="1578" y="3146"/>
                  <a:ext cx="65" cy="25"/>
                  <a:chOff x="1578" y="3146"/>
                  <a:chExt cx="65" cy="25"/>
                </a:xfrm>
              </p:grpSpPr>
              <p:sp>
                <p:nvSpPr>
                  <p:cNvPr id="260291" name="Freeform 195">
                    <a:extLst>
                      <a:ext uri="{FF2B5EF4-FFF2-40B4-BE49-F238E27FC236}">
                        <a16:creationId xmlns:a16="http://schemas.microsoft.com/office/drawing/2014/main" id="{420E875A-2998-43CF-9F30-77F118A8E20A}"/>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92" name="Freeform 196">
                    <a:extLst>
                      <a:ext uri="{FF2B5EF4-FFF2-40B4-BE49-F238E27FC236}">
                        <a16:creationId xmlns:a16="http://schemas.microsoft.com/office/drawing/2014/main" id="{E8741634-9BE2-4B90-AB65-394DF5420430}"/>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93" name="Line 197">
                    <a:extLst>
                      <a:ext uri="{FF2B5EF4-FFF2-40B4-BE49-F238E27FC236}">
                        <a16:creationId xmlns:a16="http://schemas.microsoft.com/office/drawing/2014/main" id="{D12A7927-FB56-4A4D-A661-49C66F0D96BE}"/>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94" name="Line 198">
                    <a:extLst>
                      <a:ext uri="{FF2B5EF4-FFF2-40B4-BE49-F238E27FC236}">
                        <a16:creationId xmlns:a16="http://schemas.microsoft.com/office/drawing/2014/main" id="{42C71E4C-E814-41AE-B177-3FAB2D72B294}"/>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295" name="Group 199">
                  <a:extLst>
                    <a:ext uri="{FF2B5EF4-FFF2-40B4-BE49-F238E27FC236}">
                      <a16:creationId xmlns:a16="http://schemas.microsoft.com/office/drawing/2014/main" id="{3B6CB6E3-AAE8-4C0C-97CB-CEC74C368EF5}"/>
                    </a:ext>
                  </a:extLst>
                </p:cNvPr>
                <p:cNvGrpSpPr>
                  <a:grpSpLocks/>
                </p:cNvGrpSpPr>
                <p:nvPr/>
              </p:nvGrpSpPr>
              <p:grpSpPr bwMode="auto">
                <a:xfrm>
                  <a:off x="1658" y="3146"/>
                  <a:ext cx="65" cy="25"/>
                  <a:chOff x="1658" y="3146"/>
                  <a:chExt cx="65" cy="25"/>
                </a:xfrm>
              </p:grpSpPr>
              <p:sp>
                <p:nvSpPr>
                  <p:cNvPr id="260296" name="Freeform 200">
                    <a:extLst>
                      <a:ext uri="{FF2B5EF4-FFF2-40B4-BE49-F238E27FC236}">
                        <a16:creationId xmlns:a16="http://schemas.microsoft.com/office/drawing/2014/main" id="{8839EC1C-0F2E-4D23-814C-6B0858CFECF0}"/>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97" name="Freeform 201">
                    <a:extLst>
                      <a:ext uri="{FF2B5EF4-FFF2-40B4-BE49-F238E27FC236}">
                        <a16:creationId xmlns:a16="http://schemas.microsoft.com/office/drawing/2014/main" id="{26BC5FB3-59A5-4839-AAD6-2A18A5659058}"/>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98" name="Line 202">
                    <a:extLst>
                      <a:ext uri="{FF2B5EF4-FFF2-40B4-BE49-F238E27FC236}">
                        <a16:creationId xmlns:a16="http://schemas.microsoft.com/office/drawing/2014/main" id="{86181E93-F5AB-47A6-94F9-C44DD2000045}"/>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99" name="Line 203">
                    <a:extLst>
                      <a:ext uri="{FF2B5EF4-FFF2-40B4-BE49-F238E27FC236}">
                        <a16:creationId xmlns:a16="http://schemas.microsoft.com/office/drawing/2014/main" id="{844FD29F-73F1-4766-A3DF-7F3014B8A7AA}"/>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300" name="Group 204">
                  <a:extLst>
                    <a:ext uri="{FF2B5EF4-FFF2-40B4-BE49-F238E27FC236}">
                      <a16:creationId xmlns:a16="http://schemas.microsoft.com/office/drawing/2014/main" id="{AE58102F-B4CB-4302-9E64-8C01A405FE64}"/>
                    </a:ext>
                  </a:extLst>
                </p:cNvPr>
                <p:cNvGrpSpPr>
                  <a:grpSpLocks/>
                </p:cNvGrpSpPr>
                <p:nvPr/>
              </p:nvGrpSpPr>
              <p:grpSpPr bwMode="auto">
                <a:xfrm>
                  <a:off x="1714" y="3146"/>
                  <a:ext cx="65" cy="25"/>
                  <a:chOff x="1714" y="3146"/>
                  <a:chExt cx="65" cy="25"/>
                </a:xfrm>
              </p:grpSpPr>
              <p:sp>
                <p:nvSpPr>
                  <p:cNvPr id="260301" name="Freeform 205">
                    <a:extLst>
                      <a:ext uri="{FF2B5EF4-FFF2-40B4-BE49-F238E27FC236}">
                        <a16:creationId xmlns:a16="http://schemas.microsoft.com/office/drawing/2014/main" id="{A5FE9539-011A-458C-A683-565D6BFA7621}"/>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02" name="Freeform 206">
                    <a:extLst>
                      <a:ext uri="{FF2B5EF4-FFF2-40B4-BE49-F238E27FC236}">
                        <a16:creationId xmlns:a16="http://schemas.microsoft.com/office/drawing/2014/main" id="{93D978C2-0C16-4A82-A780-E348EFB8F856}"/>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03" name="Line 207">
                    <a:extLst>
                      <a:ext uri="{FF2B5EF4-FFF2-40B4-BE49-F238E27FC236}">
                        <a16:creationId xmlns:a16="http://schemas.microsoft.com/office/drawing/2014/main" id="{CED37745-346E-4717-95CF-9CCC5D284502}"/>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04" name="Line 208">
                    <a:extLst>
                      <a:ext uri="{FF2B5EF4-FFF2-40B4-BE49-F238E27FC236}">
                        <a16:creationId xmlns:a16="http://schemas.microsoft.com/office/drawing/2014/main" id="{D2D38259-BA3C-43B1-AF27-308A48CE6B46}"/>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305" name="Group 209">
                  <a:extLst>
                    <a:ext uri="{FF2B5EF4-FFF2-40B4-BE49-F238E27FC236}">
                      <a16:creationId xmlns:a16="http://schemas.microsoft.com/office/drawing/2014/main" id="{36B86523-440F-493B-A421-53987664A8EC}"/>
                    </a:ext>
                  </a:extLst>
                </p:cNvPr>
                <p:cNvGrpSpPr>
                  <a:grpSpLocks/>
                </p:cNvGrpSpPr>
                <p:nvPr/>
              </p:nvGrpSpPr>
              <p:grpSpPr bwMode="auto">
                <a:xfrm>
                  <a:off x="1770" y="3146"/>
                  <a:ext cx="65" cy="25"/>
                  <a:chOff x="1770" y="3146"/>
                  <a:chExt cx="65" cy="25"/>
                </a:xfrm>
              </p:grpSpPr>
              <p:sp>
                <p:nvSpPr>
                  <p:cNvPr id="260306" name="Freeform 210">
                    <a:extLst>
                      <a:ext uri="{FF2B5EF4-FFF2-40B4-BE49-F238E27FC236}">
                        <a16:creationId xmlns:a16="http://schemas.microsoft.com/office/drawing/2014/main" id="{F1810E11-6B39-4E52-9D15-B4B2DBC23B22}"/>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07" name="Freeform 211">
                    <a:extLst>
                      <a:ext uri="{FF2B5EF4-FFF2-40B4-BE49-F238E27FC236}">
                        <a16:creationId xmlns:a16="http://schemas.microsoft.com/office/drawing/2014/main" id="{82B7F46F-1F24-4C5A-867F-392C55569117}"/>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08" name="Line 212">
                    <a:extLst>
                      <a:ext uri="{FF2B5EF4-FFF2-40B4-BE49-F238E27FC236}">
                        <a16:creationId xmlns:a16="http://schemas.microsoft.com/office/drawing/2014/main" id="{C47417A2-937A-4CE0-81A0-DC60A86455F9}"/>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09" name="Line 213">
                    <a:extLst>
                      <a:ext uri="{FF2B5EF4-FFF2-40B4-BE49-F238E27FC236}">
                        <a16:creationId xmlns:a16="http://schemas.microsoft.com/office/drawing/2014/main" id="{83D12F9E-9F2B-4CB8-A89D-9C2AB6141715}"/>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310" name="Group 214">
                  <a:extLst>
                    <a:ext uri="{FF2B5EF4-FFF2-40B4-BE49-F238E27FC236}">
                      <a16:creationId xmlns:a16="http://schemas.microsoft.com/office/drawing/2014/main" id="{BB6D1052-E5D2-423E-9792-617750D8ED08}"/>
                    </a:ext>
                  </a:extLst>
                </p:cNvPr>
                <p:cNvGrpSpPr>
                  <a:grpSpLocks/>
                </p:cNvGrpSpPr>
                <p:nvPr/>
              </p:nvGrpSpPr>
              <p:grpSpPr bwMode="auto">
                <a:xfrm>
                  <a:off x="1882" y="3146"/>
                  <a:ext cx="65" cy="25"/>
                  <a:chOff x="1882" y="3146"/>
                  <a:chExt cx="65" cy="25"/>
                </a:xfrm>
              </p:grpSpPr>
              <p:sp>
                <p:nvSpPr>
                  <p:cNvPr id="260311" name="Freeform 215">
                    <a:extLst>
                      <a:ext uri="{FF2B5EF4-FFF2-40B4-BE49-F238E27FC236}">
                        <a16:creationId xmlns:a16="http://schemas.microsoft.com/office/drawing/2014/main" id="{05ED7A7A-CEDD-435E-A2EB-B7987227EFFF}"/>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12" name="Freeform 216">
                    <a:extLst>
                      <a:ext uri="{FF2B5EF4-FFF2-40B4-BE49-F238E27FC236}">
                        <a16:creationId xmlns:a16="http://schemas.microsoft.com/office/drawing/2014/main" id="{F7365F25-25C6-4B4A-9069-55F3C659BDC8}"/>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13" name="Line 217">
                    <a:extLst>
                      <a:ext uri="{FF2B5EF4-FFF2-40B4-BE49-F238E27FC236}">
                        <a16:creationId xmlns:a16="http://schemas.microsoft.com/office/drawing/2014/main" id="{20F7102C-DA80-4A37-8C67-9080583D5ACA}"/>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14" name="Line 218">
                    <a:extLst>
                      <a:ext uri="{FF2B5EF4-FFF2-40B4-BE49-F238E27FC236}">
                        <a16:creationId xmlns:a16="http://schemas.microsoft.com/office/drawing/2014/main" id="{6262C491-4BD8-4876-80CB-18EE3BBB2D85}"/>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315" name="Rectangle 219">
                <a:extLst>
                  <a:ext uri="{FF2B5EF4-FFF2-40B4-BE49-F238E27FC236}">
                    <a16:creationId xmlns:a16="http://schemas.microsoft.com/office/drawing/2014/main" id="{E7E33A09-82F1-42C0-AC56-201ACE90497D}"/>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16" name="Rectangle 220">
                <a:extLst>
                  <a:ext uri="{FF2B5EF4-FFF2-40B4-BE49-F238E27FC236}">
                    <a16:creationId xmlns:a16="http://schemas.microsoft.com/office/drawing/2014/main" id="{C12EBD99-A4FC-44A2-9DB8-C414508A6070}"/>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17" name="Rectangle 221">
                <a:extLst>
                  <a:ext uri="{FF2B5EF4-FFF2-40B4-BE49-F238E27FC236}">
                    <a16:creationId xmlns:a16="http://schemas.microsoft.com/office/drawing/2014/main" id="{561EEAB6-DEEB-4D91-97B2-EC0F571840ED}"/>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18" name="Rectangle 222">
                <a:extLst>
                  <a:ext uri="{FF2B5EF4-FFF2-40B4-BE49-F238E27FC236}">
                    <a16:creationId xmlns:a16="http://schemas.microsoft.com/office/drawing/2014/main" id="{D2C2D1C7-FD53-4A6C-8E16-A617F62A6BAC}"/>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19" name="Line 223">
                <a:extLst>
                  <a:ext uri="{FF2B5EF4-FFF2-40B4-BE49-F238E27FC236}">
                    <a16:creationId xmlns:a16="http://schemas.microsoft.com/office/drawing/2014/main" id="{B0D4B7B6-A932-4F30-AA24-4B5E1C8ECDBD}"/>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20" name="Line 224">
                <a:extLst>
                  <a:ext uri="{FF2B5EF4-FFF2-40B4-BE49-F238E27FC236}">
                    <a16:creationId xmlns:a16="http://schemas.microsoft.com/office/drawing/2014/main" id="{7F1A36EA-DCFB-4F74-B5D6-D302C476AF8F}"/>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21" name="Line 225">
                <a:extLst>
                  <a:ext uri="{FF2B5EF4-FFF2-40B4-BE49-F238E27FC236}">
                    <a16:creationId xmlns:a16="http://schemas.microsoft.com/office/drawing/2014/main" id="{E65C1067-57D5-4E88-AD60-EAC1B69B51FA}"/>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0322" name="AutoShape 226">
              <a:extLst>
                <a:ext uri="{FF2B5EF4-FFF2-40B4-BE49-F238E27FC236}">
                  <a16:creationId xmlns:a16="http://schemas.microsoft.com/office/drawing/2014/main" id="{9F5A1281-70F1-40F8-93B2-94AD6DE35B95}"/>
                </a:ext>
              </a:extLst>
            </p:cNvPr>
            <p:cNvSpPr>
              <a:spLocks noChangeArrowheads="1"/>
            </p:cNvSpPr>
            <p:nvPr/>
          </p:nvSpPr>
          <p:spPr bwMode="blackWhite">
            <a:xfrm>
              <a:off x="4497389" y="1687514"/>
              <a:ext cx="517525" cy="92075"/>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23" name="AutoShape 227">
              <a:extLst>
                <a:ext uri="{FF2B5EF4-FFF2-40B4-BE49-F238E27FC236}">
                  <a16:creationId xmlns:a16="http://schemas.microsoft.com/office/drawing/2014/main" id="{7C7EB511-FE84-4E30-9893-A13F5BA44DE6}"/>
                </a:ext>
              </a:extLst>
            </p:cNvPr>
            <p:cNvSpPr>
              <a:spLocks noChangeArrowheads="1"/>
            </p:cNvSpPr>
            <p:nvPr/>
          </p:nvSpPr>
          <p:spPr bwMode="blackWhite">
            <a:xfrm>
              <a:off x="4494214" y="1684339"/>
              <a:ext cx="522287" cy="98425"/>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24" name="AutoShape 228">
              <a:extLst>
                <a:ext uri="{FF2B5EF4-FFF2-40B4-BE49-F238E27FC236}">
                  <a16:creationId xmlns:a16="http://schemas.microsoft.com/office/drawing/2014/main" id="{377C9F0B-2416-4A7A-AA48-0252B65C5C3F}"/>
                </a:ext>
              </a:extLst>
            </p:cNvPr>
            <p:cNvSpPr>
              <a:spLocks noChangeArrowheads="1"/>
            </p:cNvSpPr>
            <p:nvPr/>
          </p:nvSpPr>
          <p:spPr bwMode="blackWhite">
            <a:xfrm>
              <a:off x="4478339" y="1230314"/>
              <a:ext cx="523875" cy="384175"/>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25" name="AutoShape 229">
              <a:extLst>
                <a:ext uri="{FF2B5EF4-FFF2-40B4-BE49-F238E27FC236}">
                  <a16:creationId xmlns:a16="http://schemas.microsoft.com/office/drawing/2014/main" id="{FE201E00-844E-49CD-BB9B-9192FC2CE572}"/>
                </a:ext>
              </a:extLst>
            </p:cNvPr>
            <p:cNvSpPr>
              <a:spLocks noChangeArrowheads="1"/>
            </p:cNvSpPr>
            <p:nvPr/>
          </p:nvSpPr>
          <p:spPr bwMode="blackWhite">
            <a:xfrm>
              <a:off x="4475163" y="1227139"/>
              <a:ext cx="531812" cy="390525"/>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26" name="AutoShape 230">
              <a:extLst>
                <a:ext uri="{FF2B5EF4-FFF2-40B4-BE49-F238E27FC236}">
                  <a16:creationId xmlns:a16="http://schemas.microsoft.com/office/drawing/2014/main" id="{B192E5BA-1C92-4C50-9D49-E4C5CBB18328}"/>
                </a:ext>
              </a:extLst>
            </p:cNvPr>
            <p:cNvSpPr>
              <a:spLocks noChangeArrowheads="1"/>
            </p:cNvSpPr>
            <p:nvPr/>
          </p:nvSpPr>
          <p:spPr bwMode="blackWhite">
            <a:xfrm>
              <a:off x="4516438" y="1265238"/>
              <a:ext cx="455612" cy="322262"/>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27" name="AutoShape 231">
              <a:extLst>
                <a:ext uri="{FF2B5EF4-FFF2-40B4-BE49-F238E27FC236}">
                  <a16:creationId xmlns:a16="http://schemas.microsoft.com/office/drawing/2014/main" id="{2850D2CE-74F1-42EB-AA7D-3191757282E8}"/>
                </a:ext>
              </a:extLst>
            </p:cNvPr>
            <p:cNvSpPr>
              <a:spLocks noChangeArrowheads="1"/>
            </p:cNvSpPr>
            <p:nvPr/>
          </p:nvSpPr>
          <p:spPr bwMode="blackWhite">
            <a:xfrm>
              <a:off x="4546600" y="1290638"/>
              <a:ext cx="400050" cy="271462"/>
            </a:xfrm>
            <a:prstGeom prst="roundRect">
              <a:avLst>
                <a:gd name="adj" fmla="val 8134"/>
              </a:avLst>
            </a:prstGeom>
            <a:solidFill>
              <a:srgbClr val="FF99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28" name="Rectangle 232">
              <a:extLst>
                <a:ext uri="{FF2B5EF4-FFF2-40B4-BE49-F238E27FC236}">
                  <a16:creationId xmlns:a16="http://schemas.microsoft.com/office/drawing/2014/main" id="{ECEA8A5F-8DF9-47CD-B91F-B344814969DD}"/>
                </a:ext>
              </a:extLst>
            </p:cNvPr>
            <p:cNvSpPr>
              <a:spLocks noChangeArrowheads="1"/>
            </p:cNvSpPr>
            <p:nvPr/>
          </p:nvSpPr>
          <p:spPr bwMode="blackWhite">
            <a:xfrm>
              <a:off x="4584700" y="1633539"/>
              <a:ext cx="361950" cy="20637"/>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329" name="Group 233">
              <a:extLst>
                <a:ext uri="{FF2B5EF4-FFF2-40B4-BE49-F238E27FC236}">
                  <a16:creationId xmlns:a16="http://schemas.microsoft.com/office/drawing/2014/main" id="{4EE508B2-592E-4CAF-B04E-F8F3043117CD}"/>
                </a:ext>
              </a:extLst>
            </p:cNvPr>
            <p:cNvGrpSpPr>
              <a:grpSpLocks/>
            </p:cNvGrpSpPr>
            <p:nvPr/>
          </p:nvGrpSpPr>
          <p:grpSpPr bwMode="auto">
            <a:xfrm>
              <a:off x="4581525" y="1643064"/>
              <a:ext cx="280988" cy="14287"/>
              <a:chOff x="1578" y="3162"/>
              <a:chExt cx="361" cy="17"/>
            </a:xfrm>
          </p:grpSpPr>
          <p:grpSp>
            <p:nvGrpSpPr>
              <p:cNvPr id="260330" name="Group 234">
                <a:extLst>
                  <a:ext uri="{FF2B5EF4-FFF2-40B4-BE49-F238E27FC236}">
                    <a16:creationId xmlns:a16="http://schemas.microsoft.com/office/drawing/2014/main" id="{71F510AD-EFEF-42E9-8172-2B5673206E32}"/>
                  </a:ext>
                </a:extLst>
              </p:cNvPr>
              <p:cNvGrpSpPr>
                <a:grpSpLocks/>
              </p:cNvGrpSpPr>
              <p:nvPr/>
            </p:nvGrpSpPr>
            <p:grpSpPr bwMode="auto">
              <a:xfrm>
                <a:off x="1578" y="3162"/>
                <a:ext cx="57" cy="17"/>
                <a:chOff x="1578" y="3162"/>
                <a:chExt cx="57" cy="17"/>
              </a:xfrm>
            </p:grpSpPr>
            <p:sp>
              <p:nvSpPr>
                <p:cNvPr id="260331" name="Freeform 235">
                  <a:extLst>
                    <a:ext uri="{FF2B5EF4-FFF2-40B4-BE49-F238E27FC236}">
                      <a16:creationId xmlns:a16="http://schemas.microsoft.com/office/drawing/2014/main" id="{A0EB18D7-93F9-4EE9-8115-C61C373F7C9D}"/>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32" name="Freeform 236">
                  <a:extLst>
                    <a:ext uri="{FF2B5EF4-FFF2-40B4-BE49-F238E27FC236}">
                      <a16:creationId xmlns:a16="http://schemas.microsoft.com/office/drawing/2014/main" id="{FE5C37CC-295F-49A0-87CB-5422C20AA3BE}"/>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33" name="Line 237">
                  <a:extLst>
                    <a:ext uri="{FF2B5EF4-FFF2-40B4-BE49-F238E27FC236}">
                      <a16:creationId xmlns:a16="http://schemas.microsoft.com/office/drawing/2014/main" id="{6FAB40D6-BACE-4D70-AF51-472A81F65C12}"/>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34" name="Line 238">
                  <a:extLst>
                    <a:ext uri="{FF2B5EF4-FFF2-40B4-BE49-F238E27FC236}">
                      <a16:creationId xmlns:a16="http://schemas.microsoft.com/office/drawing/2014/main" id="{1C717D59-89C5-44B2-B2BD-6E5A6970891C}"/>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335" name="Group 239">
                <a:extLst>
                  <a:ext uri="{FF2B5EF4-FFF2-40B4-BE49-F238E27FC236}">
                    <a16:creationId xmlns:a16="http://schemas.microsoft.com/office/drawing/2014/main" id="{C7D09F9B-D616-4D7D-8B80-E4F00B7B434C}"/>
                  </a:ext>
                </a:extLst>
              </p:cNvPr>
              <p:cNvGrpSpPr>
                <a:grpSpLocks/>
              </p:cNvGrpSpPr>
              <p:nvPr/>
            </p:nvGrpSpPr>
            <p:grpSpPr bwMode="auto">
              <a:xfrm>
                <a:off x="1658" y="3162"/>
                <a:ext cx="57" cy="17"/>
                <a:chOff x="1658" y="3162"/>
                <a:chExt cx="57" cy="17"/>
              </a:xfrm>
            </p:grpSpPr>
            <p:sp>
              <p:nvSpPr>
                <p:cNvPr id="260336" name="Freeform 240">
                  <a:extLst>
                    <a:ext uri="{FF2B5EF4-FFF2-40B4-BE49-F238E27FC236}">
                      <a16:creationId xmlns:a16="http://schemas.microsoft.com/office/drawing/2014/main" id="{3BE6A7BE-CAF5-4E8C-ACCF-A2E4FED59581}"/>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37" name="Freeform 241">
                  <a:extLst>
                    <a:ext uri="{FF2B5EF4-FFF2-40B4-BE49-F238E27FC236}">
                      <a16:creationId xmlns:a16="http://schemas.microsoft.com/office/drawing/2014/main" id="{10FDDD3B-46AB-4F9D-81AA-4777846D99B6}"/>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38" name="Line 242">
                  <a:extLst>
                    <a:ext uri="{FF2B5EF4-FFF2-40B4-BE49-F238E27FC236}">
                      <a16:creationId xmlns:a16="http://schemas.microsoft.com/office/drawing/2014/main" id="{E0E78D87-E9A3-443F-AE5C-9E3D81D32390}"/>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39" name="Line 243">
                  <a:extLst>
                    <a:ext uri="{FF2B5EF4-FFF2-40B4-BE49-F238E27FC236}">
                      <a16:creationId xmlns:a16="http://schemas.microsoft.com/office/drawing/2014/main" id="{36CC4394-161D-434A-AC87-6A239170BA7F}"/>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340" name="Group 244">
                <a:extLst>
                  <a:ext uri="{FF2B5EF4-FFF2-40B4-BE49-F238E27FC236}">
                    <a16:creationId xmlns:a16="http://schemas.microsoft.com/office/drawing/2014/main" id="{ACE299D0-8F31-4CAB-8C03-7966145C0D9B}"/>
                  </a:ext>
                </a:extLst>
              </p:cNvPr>
              <p:cNvGrpSpPr>
                <a:grpSpLocks/>
              </p:cNvGrpSpPr>
              <p:nvPr/>
            </p:nvGrpSpPr>
            <p:grpSpPr bwMode="auto">
              <a:xfrm>
                <a:off x="1714" y="3162"/>
                <a:ext cx="57" cy="17"/>
                <a:chOff x="1714" y="3162"/>
                <a:chExt cx="57" cy="17"/>
              </a:xfrm>
            </p:grpSpPr>
            <p:sp>
              <p:nvSpPr>
                <p:cNvPr id="260341" name="Freeform 245">
                  <a:extLst>
                    <a:ext uri="{FF2B5EF4-FFF2-40B4-BE49-F238E27FC236}">
                      <a16:creationId xmlns:a16="http://schemas.microsoft.com/office/drawing/2014/main" id="{0C3E8E2E-774D-4D0A-8EBE-83B073CE1AF1}"/>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42" name="Freeform 246">
                  <a:extLst>
                    <a:ext uri="{FF2B5EF4-FFF2-40B4-BE49-F238E27FC236}">
                      <a16:creationId xmlns:a16="http://schemas.microsoft.com/office/drawing/2014/main" id="{DE77D036-0994-4CBD-B940-EB05ED899B96}"/>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43" name="Line 247">
                  <a:extLst>
                    <a:ext uri="{FF2B5EF4-FFF2-40B4-BE49-F238E27FC236}">
                      <a16:creationId xmlns:a16="http://schemas.microsoft.com/office/drawing/2014/main" id="{F942C381-2BEF-4871-A0CC-F419EBFA0310}"/>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44" name="Line 248">
                  <a:extLst>
                    <a:ext uri="{FF2B5EF4-FFF2-40B4-BE49-F238E27FC236}">
                      <a16:creationId xmlns:a16="http://schemas.microsoft.com/office/drawing/2014/main" id="{5AE2484E-8561-4513-9345-7AE5D702AB02}"/>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345" name="Group 249">
                <a:extLst>
                  <a:ext uri="{FF2B5EF4-FFF2-40B4-BE49-F238E27FC236}">
                    <a16:creationId xmlns:a16="http://schemas.microsoft.com/office/drawing/2014/main" id="{6D16238B-6BBB-410F-B907-2D7C62D8DB6E}"/>
                  </a:ext>
                </a:extLst>
              </p:cNvPr>
              <p:cNvGrpSpPr>
                <a:grpSpLocks/>
              </p:cNvGrpSpPr>
              <p:nvPr/>
            </p:nvGrpSpPr>
            <p:grpSpPr bwMode="auto">
              <a:xfrm>
                <a:off x="1774" y="3162"/>
                <a:ext cx="53" cy="17"/>
                <a:chOff x="1774" y="3162"/>
                <a:chExt cx="53" cy="17"/>
              </a:xfrm>
            </p:grpSpPr>
            <p:sp>
              <p:nvSpPr>
                <p:cNvPr id="260346" name="Freeform 250">
                  <a:extLst>
                    <a:ext uri="{FF2B5EF4-FFF2-40B4-BE49-F238E27FC236}">
                      <a16:creationId xmlns:a16="http://schemas.microsoft.com/office/drawing/2014/main" id="{51F3A08A-B479-4A95-8B2D-B34E6F697782}"/>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47" name="Freeform 251">
                  <a:extLst>
                    <a:ext uri="{FF2B5EF4-FFF2-40B4-BE49-F238E27FC236}">
                      <a16:creationId xmlns:a16="http://schemas.microsoft.com/office/drawing/2014/main" id="{B2B27CA3-31BA-47E5-9C03-2438641DADCD}"/>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48" name="Line 252">
                  <a:extLst>
                    <a:ext uri="{FF2B5EF4-FFF2-40B4-BE49-F238E27FC236}">
                      <a16:creationId xmlns:a16="http://schemas.microsoft.com/office/drawing/2014/main" id="{5929E532-C606-40A4-9802-EC1B495C84B8}"/>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49" name="Line 253">
                  <a:extLst>
                    <a:ext uri="{FF2B5EF4-FFF2-40B4-BE49-F238E27FC236}">
                      <a16:creationId xmlns:a16="http://schemas.microsoft.com/office/drawing/2014/main" id="{68CD822F-B3FC-40CA-947D-0BD34CA579AF}"/>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350" name="Group 254">
                <a:extLst>
                  <a:ext uri="{FF2B5EF4-FFF2-40B4-BE49-F238E27FC236}">
                    <a16:creationId xmlns:a16="http://schemas.microsoft.com/office/drawing/2014/main" id="{37B96E02-4A17-41F8-AD72-390E01A65B7F}"/>
                  </a:ext>
                </a:extLst>
              </p:cNvPr>
              <p:cNvGrpSpPr>
                <a:grpSpLocks/>
              </p:cNvGrpSpPr>
              <p:nvPr/>
            </p:nvGrpSpPr>
            <p:grpSpPr bwMode="auto">
              <a:xfrm>
                <a:off x="1882" y="3162"/>
                <a:ext cx="57" cy="17"/>
                <a:chOff x="1882" y="3162"/>
                <a:chExt cx="57" cy="17"/>
              </a:xfrm>
            </p:grpSpPr>
            <p:sp>
              <p:nvSpPr>
                <p:cNvPr id="260351" name="Freeform 255">
                  <a:extLst>
                    <a:ext uri="{FF2B5EF4-FFF2-40B4-BE49-F238E27FC236}">
                      <a16:creationId xmlns:a16="http://schemas.microsoft.com/office/drawing/2014/main" id="{D8402125-05C5-45DA-BC22-BB87C102EF40}"/>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52" name="Freeform 256">
                  <a:extLst>
                    <a:ext uri="{FF2B5EF4-FFF2-40B4-BE49-F238E27FC236}">
                      <a16:creationId xmlns:a16="http://schemas.microsoft.com/office/drawing/2014/main" id="{C55C4E9E-09BA-4E17-810D-8923505133B8}"/>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53" name="Line 257">
                  <a:extLst>
                    <a:ext uri="{FF2B5EF4-FFF2-40B4-BE49-F238E27FC236}">
                      <a16:creationId xmlns:a16="http://schemas.microsoft.com/office/drawing/2014/main" id="{50FA86D6-6434-48EA-86DE-444CE85C7C4E}"/>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54" name="Line 258">
                  <a:extLst>
                    <a:ext uri="{FF2B5EF4-FFF2-40B4-BE49-F238E27FC236}">
                      <a16:creationId xmlns:a16="http://schemas.microsoft.com/office/drawing/2014/main" id="{59E20894-D0F6-4ADA-9FE4-5C915AC3C2A8}"/>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355" name="Rectangle 259">
              <a:extLst>
                <a:ext uri="{FF2B5EF4-FFF2-40B4-BE49-F238E27FC236}">
                  <a16:creationId xmlns:a16="http://schemas.microsoft.com/office/drawing/2014/main" id="{8F20B13D-CD92-41B7-BE36-01D46702DAD2}"/>
                </a:ext>
              </a:extLst>
            </p:cNvPr>
            <p:cNvSpPr>
              <a:spLocks noChangeArrowheads="1"/>
            </p:cNvSpPr>
            <p:nvPr/>
          </p:nvSpPr>
          <p:spPr bwMode="blackWhite">
            <a:xfrm>
              <a:off x="4895850" y="1646239"/>
              <a:ext cx="19050" cy="7937"/>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56" name="Rectangle 260">
              <a:extLst>
                <a:ext uri="{FF2B5EF4-FFF2-40B4-BE49-F238E27FC236}">
                  <a16:creationId xmlns:a16="http://schemas.microsoft.com/office/drawing/2014/main" id="{DB2882A2-83A8-4CC7-8576-9DD67058C331}"/>
                </a:ext>
              </a:extLst>
            </p:cNvPr>
            <p:cNvSpPr>
              <a:spLocks noChangeArrowheads="1"/>
            </p:cNvSpPr>
            <p:nvPr/>
          </p:nvSpPr>
          <p:spPr bwMode="blackWhite">
            <a:xfrm>
              <a:off x="4541838" y="1673225"/>
              <a:ext cx="417512" cy="6350"/>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57" name="Line 261">
              <a:extLst>
                <a:ext uri="{FF2B5EF4-FFF2-40B4-BE49-F238E27FC236}">
                  <a16:creationId xmlns:a16="http://schemas.microsoft.com/office/drawing/2014/main" id="{CB363EE8-E82C-43AB-90BB-38DDE421C3DE}"/>
                </a:ext>
              </a:extLst>
            </p:cNvPr>
            <p:cNvSpPr>
              <a:spLocks noChangeShapeType="1"/>
            </p:cNvSpPr>
            <p:nvPr/>
          </p:nvSpPr>
          <p:spPr bwMode="blackWhite">
            <a:xfrm>
              <a:off x="4997450" y="1687514"/>
              <a:ext cx="0" cy="984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58" name="Line 262">
              <a:extLst>
                <a:ext uri="{FF2B5EF4-FFF2-40B4-BE49-F238E27FC236}">
                  <a16:creationId xmlns:a16="http://schemas.microsoft.com/office/drawing/2014/main" id="{5C3B1D32-DE1C-4424-B598-43BBFCE38E2D}"/>
                </a:ext>
              </a:extLst>
            </p:cNvPr>
            <p:cNvSpPr>
              <a:spLocks noChangeShapeType="1"/>
            </p:cNvSpPr>
            <p:nvPr/>
          </p:nvSpPr>
          <p:spPr bwMode="blackWhite">
            <a:xfrm>
              <a:off x="4865688" y="1687514"/>
              <a:ext cx="0" cy="984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59" name="Line 263">
              <a:extLst>
                <a:ext uri="{FF2B5EF4-FFF2-40B4-BE49-F238E27FC236}">
                  <a16:creationId xmlns:a16="http://schemas.microsoft.com/office/drawing/2014/main" id="{40D3F42C-92EA-4371-BA52-024490DF197C}"/>
                </a:ext>
              </a:extLst>
            </p:cNvPr>
            <p:cNvSpPr>
              <a:spLocks noChangeShapeType="1"/>
            </p:cNvSpPr>
            <p:nvPr/>
          </p:nvSpPr>
          <p:spPr bwMode="blackWhite">
            <a:xfrm flipH="1">
              <a:off x="4481514" y="1709738"/>
              <a:ext cx="5492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360" name="Group 264">
              <a:extLst>
                <a:ext uri="{FF2B5EF4-FFF2-40B4-BE49-F238E27FC236}">
                  <a16:creationId xmlns:a16="http://schemas.microsoft.com/office/drawing/2014/main" id="{28C8DEEA-D539-4079-B184-01C9F2AED899}"/>
                </a:ext>
              </a:extLst>
            </p:cNvPr>
            <p:cNvGrpSpPr>
              <a:grpSpLocks/>
            </p:cNvGrpSpPr>
            <p:nvPr/>
          </p:nvGrpSpPr>
          <p:grpSpPr bwMode="auto">
            <a:xfrm>
              <a:off x="6230939" y="1227138"/>
              <a:ext cx="555625" cy="558800"/>
              <a:chOff x="1393" y="2059"/>
              <a:chExt cx="657" cy="637"/>
            </a:xfrm>
          </p:grpSpPr>
          <p:grpSp>
            <p:nvGrpSpPr>
              <p:cNvPr id="260361" name="Group 265">
                <a:extLst>
                  <a:ext uri="{FF2B5EF4-FFF2-40B4-BE49-F238E27FC236}">
                    <a16:creationId xmlns:a16="http://schemas.microsoft.com/office/drawing/2014/main" id="{049D3F4B-71AB-47BD-BC71-E0E3645B4B69}"/>
                  </a:ext>
                </a:extLst>
              </p:cNvPr>
              <p:cNvGrpSpPr>
                <a:grpSpLocks/>
              </p:cNvGrpSpPr>
              <p:nvPr/>
            </p:nvGrpSpPr>
            <p:grpSpPr bwMode="auto">
              <a:xfrm>
                <a:off x="1400" y="2059"/>
                <a:ext cx="650" cy="619"/>
                <a:chOff x="1450" y="2658"/>
                <a:chExt cx="704" cy="656"/>
              </a:xfrm>
            </p:grpSpPr>
            <p:sp>
              <p:nvSpPr>
                <p:cNvPr id="260362" name="AutoShape 266">
                  <a:extLst>
                    <a:ext uri="{FF2B5EF4-FFF2-40B4-BE49-F238E27FC236}">
                      <a16:creationId xmlns:a16="http://schemas.microsoft.com/office/drawing/2014/main" id="{694B6FBE-C164-4C1D-A4A7-9FBBB5B427BD}"/>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63" name="AutoShape 267">
                  <a:extLst>
                    <a:ext uri="{FF2B5EF4-FFF2-40B4-BE49-F238E27FC236}">
                      <a16:creationId xmlns:a16="http://schemas.microsoft.com/office/drawing/2014/main" id="{34C15993-497F-41AA-84E0-550E2D883D1A}"/>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364" name="Group 268">
                  <a:extLst>
                    <a:ext uri="{FF2B5EF4-FFF2-40B4-BE49-F238E27FC236}">
                      <a16:creationId xmlns:a16="http://schemas.microsoft.com/office/drawing/2014/main" id="{B2195593-65BD-436F-B243-A0747885A896}"/>
                    </a:ext>
                  </a:extLst>
                </p:cNvPr>
                <p:cNvGrpSpPr>
                  <a:grpSpLocks/>
                </p:cNvGrpSpPr>
                <p:nvPr/>
              </p:nvGrpSpPr>
              <p:grpSpPr bwMode="auto">
                <a:xfrm>
                  <a:off x="1466" y="2658"/>
                  <a:ext cx="648" cy="464"/>
                  <a:chOff x="1466" y="2658"/>
                  <a:chExt cx="648" cy="464"/>
                </a:xfrm>
              </p:grpSpPr>
              <p:sp>
                <p:nvSpPr>
                  <p:cNvPr id="260365" name="AutoShape 269">
                    <a:extLst>
                      <a:ext uri="{FF2B5EF4-FFF2-40B4-BE49-F238E27FC236}">
                        <a16:creationId xmlns:a16="http://schemas.microsoft.com/office/drawing/2014/main" id="{719593B4-FDD6-4901-BA2A-CA44A7459F72}"/>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66" name="AutoShape 270">
                    <a:extLst>
                      <a:ext uri="{FF2B5EF4-FFF2-40B4-BE49-F238E27FC236}">
                        <a16:creationId xmlns:a16="http://schemas.microsoft.com/office/drawing/2014/main" id="{CA206779-7C73-419C-AD24-FC2FDCC8E44E}"/>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367" name="Group 271">
                    <a:extLst>
                      <a:ext uri="{FF2B5EF4-FFF2-40B4-BE49-F238E27FC236}">
                        <a16:creationId xmlns:a16="http://schemas.microsoft.com/office/drawing/2014/main" id="{D2DF5A05-5474-4BE9-A1A6-FD8E03D47E72}"/>
                      </a:ext>
                    </a:extLst>
                  </p:cNvPr>
                  <p:cNvGrpSpPr>
                    <a:grpSpLocks/>
                  </p:cNvGrpSpPr>
                  <p:nvPr/>
                </p:nvGrpSpPr>
                <p:grpSpPr bwMode="auto">
                  <a:xfrm>
                    <a:off x="1490" y="2690"/>
                    <a:ext cx="592" cy="384"/>
                    <a:chOff x="1490" y="2690"/>
                    <a:chExt cx="592" cy="384"/>
                  </a:xfrm>
                </p:grpSpPr>
                <p:sp>
                  <p:nvSpPr>
                    <p:cNvPr id="260368" name="AutoShape 272">
                      <a:extLst>
                        <a:ext uri="{FF2B5EF4-FFF2-40B4-BE49-F238E27FC236}">
                          <a16:creationId xmlns:a16="http://schemas.microsoft.com/office/drawing/2014/main" id="{BA8720E2-3A49-42D2-8819-D129441EE24F}"/>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69" name="AutoShape 273">
                      <a:extLst>
                        <a:ext uri="{FF2B5EF4-FFF2-40B4-BE49-F238E27FC236}">
                          <a16:creationId xmlns:a16="http://schemas.microsoft.com/office/drawing/2014/main" id="{E8D2B60F-3AD0-4948-95D3-C01D81ED231A}"/>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70" name="AutoShape 274">
                      <a:extLst>
                        <a:ext uri="{FF2B5EF4-FFF2-40B4-BE49-F238E27FC236}">
                          <a16:creationId xmlns:a16="http://schemas.microsoft.com/office/drawing/2014/main" id="{1FBFC558-BEA1-428A-A36F-0A4864DA59B6}"/>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71" name="AutoShape 275">
                      <a:extLst>
                        <a:ext uri="{FF2B5EF4-FFF2-40B4-BE49-F238E27FC236}">
                          <a16:creationId xmlns:a16="http://schemas.microsoft.com/office/drawing/2014/main" id="{1193F6B3-A76F-485B-9CCD-B728692DE49B}"/>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372" name="Rectangle 276">
                  <a:extLst>
                    <a:ext uri="{FF2B5EF4-FFF2-40B4-BE49-F238E27FC236}">
                      <a16:creationId xmlns:a16="http://schemas.microsoft.com/office/drawing/2014/main" id="{9B4E0401-047F-4281-B9A3-D1BC11B6B403}"/>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73" name="Rectangle 277">
                  <a:extLst>
                    <a:ext uri="{FF2B5EF4-FFF2-40B4-BE49-F238E27FC236}">
                      <a16:creationId xmlns:a16="http://schemas.microsoft.com/office/drawing/2014/main" id="{F24A133E-5713-406A-A1AF-BD1C8B7C27E8}"/>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374" name="Group 278">
                  <a:extLst>
                    <a:ext uri="{FF2B5EF4-FFF2-40B4-BE49-F238E27FC236}">
                      <a16:creationId xmlns:a16="http://schemas.microsoft.com/office/drawing/2014/main" id="{2CB8FC93-788B-4C31-B706-DA21F569C996}"/>
                    </a:ext>
                  </a:extLst>
                </p:cNvPr>
                <p:cNvGrpSpPr>
                  <a:grpSpLocks/>
                </p:cNvGrpSpPr>
                <p:nvPr/>
              </p:nvGrpSpPr>
              <p:grpSpPr bwMode="auto">
                <a:xfrm>
                  <a:off x="1578" y="3146"/>
                  <a:ext cx="369" cy="25"/>
                  <a:chOff x="1578" y="3146"/>
                  <a:chExt cx="369" cy="25"/>
                </a:xfrm>
              </p:grpSpPr>
              <p:grpSp>
                <p:nvGrpSpPr>
                  <p:cNvPr id="260375" name="Group 279">
                    <a:extLst>
                      <a:ext uri="{FF2B5EF4-FFF2-40B4-BE49-F238E27FC236}">
                        <a16:creationId xmlns:a16="http://schemas.microsoft.com/office/drawing/2014/main" id="{D2D6E689-6196-4698-BFF6-5C9DC5F06B20}"/>
                      </a:ext>
                    </a:extLst>
                  </p:cNvPr>
                  <p:cNvGrpSpPr>
                    <a:grpSpLocks/>
                  </p:cNvGrpSpPr>
                  <p:nvPr/>
                </p:nvGrpSpPr>
                <p:grpSpPr bwMode="auto">
                  <a:xfrm>
                    <a:off x="1578" y="3146"/>
                    <a:ext cx="65" cy="25"/>
                    <a:chOff x="1578" y="3146"/>
                    <a:chExt cx="65" cy="25"/>
                  </a:xfrm>
                </p:grpSpPr>
                <p:sp>
                  <p:nvSpPr>
                    <p:cNvPr id="260376" name="Freeform 280">
                      <a:extLst>
                        <a:ext uri="{FF2B5EF4-FFF2-40B4-BE49-F238E27FC236}">
                          <a16:creationId xmlns:a16="http://schemas.microsoft.com/office/drawing/2014/main" id="{09472E4C-771D-4AA8-B30B-698E0A416DF6}"/>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77" name="Freeform 281">
                      <a:extLst>
                        <a:ext uri="{FF2B5EF4-FFF2-40B4-BE49-F238E27FC236}">
                          <a16:creationId xmlns:a16="http://schemas.microsoft.com/office/drawing/2014/main" id="{79B3F5B9-D763-451D-99FF-3D79F5076392}"/>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78" name="Line 282">
                      <a:extLst>
                        <a:ext uri="{FF2B5EF4-FFF2-40B4-BE49-F238E27FC236}">
                          <a16:creationId xmlns:a16="http://schemas.microsoft.com/office/drawing/2014/main" id="{6269EA8F-3FCE-4417-9931-2ED57AEE05EA}"/>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79" name="Line 283">
                      <a:extLst>
                        <a:ext uri="{FF2B5EF4-FFF2-40B4-BE49-F238E27FC236}">
                          <a16:creationId xmlns:a16="http://schemas.microsoft.com/office/drawing/2014/main" id="{F686257D-C8E0-4A91-9B18-B9E70B31A994}"/>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380" name="Group 284">
                    <a:extLst>
                      <a:ext uri="{FF2B5EF4-FFF2-40B4-BE49-F238E27FC236}">
                        <a16:creationId xmlns:a16="http://schemas.microsoft.com/office/drawing/2014/main" id="{E703DE1E-4D79-4634-BA37-A8D490336FB6}"/>
                      </a:ext>
                    </a:extLst>
                  </p:cNvPr>
                  <p:cNvGrpSpPr>
                    <a:grpSpLocks/>
                  </p:cNvGrpSpPr>
                  <p:nvPr/>
                </p:nvGrpSpPr>
                <p:grpSpPr bwMode="auto">
                  <a:xfrm>
                    <a:off x="1658" y="3146"/>
                    <a:ext cx="65" cy="25"/>
                    <a:chOff x="1658" y="3146"/>
                    <a:chExt cx="65" cy="25"/>
                  </a:xfrm>
                </p:grpSpPr>
                <p:sp>
                  <p:nvSpPr>
                    <p:cNvPr id="260381" name="Freeform 285">
                      <a:extLst>
                        <a:ext uri="{FF2B5EF4-FFF2-40B4-BE49-F238E27FC236}">
                          <a16:creationId xmlns:a16="http://schemas.microsoft.com/office/drawing/2014/main" id="{EC78AD03-FB03-4BEA-96C3-244A56E042AC}"/>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82" name="Freeform 286">
                      <a:extLst>
                        <a:ext uri="{FF2B5EF4-FFF2-40B4-BE49-F238E27FC236}">
                          <a16:creationId xmlns:a16="http://schemas.microsoft.com/office/drawing/2014/main" id="{A7D52109-C481-40DD-900F-B1D8859A503C}"/>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83" name="Line 287">
                      <a:extLst>
                        <a:ext uri="{FF2B5EF4-FFF2-40B4-BE49-F238E27FC236}">
                          <a16:creationId xmlns:a16="http://schemas.microsoft.com/office/drawing/2014/main" id="{AA3AB60A-6C0E-4CC2-8DE4-52A0A9632A66}"/>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84" name="Line 288">
                      <a:extLst>
                        <a:ext uri="{FF2B5EF4-FFF2-40B4-BE49-F238E27FC236}">
                          <a16:creationId xmlns:a16="http://schemas.microsoft.com/office/drawing/2014/main" id="{7D8E125C-2025-46A1-A428-9A13347E942F}"/>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385" name="Group 289">
                    <a:extLst>
                      <a:ext uri="{FF2B5EF4-FFF2-40B4-BE49-F238E27FC236}">
                        <a16:creationId xmlns:a16="http://schemas.microsoft.com/office/drawing/2014/main" id="{D451E5A6-AF89-4764-9FDA-2AA3ADCC1F0D}"/>
                      </a:ext>
                    </a:extLst>
                  </p:cNvPr>
                  <p:cNvGrpSpPr>
                    <a:grpSpLocks/>
                  </p:cNvGrpSpPr>
                  <p:nvPr/>
                </p:nvGrpSpPr>
                <p:grpSpPr bwMode="auto">
                  <a:xfrm>
                    <a:off x="1714" y="3146"/>
                    <a:ext cx="65" cy="25"/>
                    <a:chOff x="1714" y="3146"/>
                    <a:chExt cx="65" cy="25"/>
                  </a:xfrm>
                </p:grpSpPr>
                <p:sp>
                  <p:nvSpPr>
                    <p:cNvPr id="260386" name="Freeform 290">
                      <a:extLst>
                        <a:ext uri="{FF2B5EF4-FFF2-40B4-BE49-F238E27FC236}">
                          <a16:creationId xmlns:a16="http://schemas.microsoft.com/office/drawing/2014/main" id="{CB42C5FA-E06D-4342-A5A2-FE498EFA05BF}"/>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87" name="Freeform 291">
                      <a:extLst>
                        <a:ext uri="{FF2B5EF4-FFF2-40B4-BE49-F238E27FC236}">
                          <a16:creationId xmlns:a16="http://schemas.microsoft.com/office/drawing/2014/main" id="{3DF117BF-1A6A-4EFC-8044-6177E6E565C3}"/>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88" name="Line 292">
                      <a:extLst>
                        <a:ext uri="{FF2B5EF4-FFF2-40B4-BE49-F238E27FC236}">
                          <a16:creationId xmlns:a16="http://schemas.microsoft.com/office/drawing/2014/main" id="{FFF119DC-34D9-4E8F-BB9C-31021EC2B03D}"/>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89" name="Line 293">
                      <a:extLst>
                        <a:ext uri="{FF2B5EF4-FFF2-40B4-BE49-F238E27FC236}">
                          <a16:creationId xmlns:a16="http://schemas.microsoft.com/office/drawing/2014/main" id="{93FFB46B-FF9A-41B2-969C-9C0B58302DF5}"/>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390" name="Group 294">
                    <a:extLst>
                      <a:ext uri="{FF2B5EF4-FFF2-40B4-BE49-F238E27FC236}">
                        <a16:creationId xmlns:a16="http://schemas.microsoft.com/office/drawing/2014/main" id="{AE6B7E4A-C8C3-4C1E-BC24-261A37D3D0E8}"/>
                      </a:ext>
                    </a:extLst>
                  </p:cNvPr>
                  <p:cNvGrpSpPr>
                    <a:grpSpLocks/>
                  </p:cNvGrpSpPr>
                  <p:nvPr/>
                </p:nvGrpSpPr>
                <p:grpSpPr bwMode="auto">
                  <a:xfrm>
                    <a:off x="1770" y="3146"/>
                    <a:ext cx="65" cy="25"/>
                    <a:chOff x="1770" y="3146"/>
                    <a:chExt cx="65" cy="25"/>
                  </a:xfrm>
                </p:grpSpPr>
                <p:sp>
                  <p:nvSpPr>
                    <p:cNvPr id="260391" name="Freeform 295">
                      <a:extLst>
                        <a:ext uri="{FF2B5EF4-FFF2-40B4-BE49-F238E27FC236}">
                          <a16:creationId xmlns:a16="http://schemas.microsoft.com/office/drawing/2014/main" id="{5FC5DCA0-EC47-4593-A217-F370D88726CA}"/>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92" name="Freeform 296">
                      <a:extLst>
                        <a:ext uri="{FF2B5EF4-FFF2-40B4-BE49-F238E27FC236}">
                          <a16:creationId xmlns:a16="http://schemas.microsoft.com/office/drawing/2014/main" id="{D90CEB20-BEDC-4A15-BD2C-DCD05B87EFCC}"/>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93" name="Line 297">
                      <a:extLst>
                        <a:ext uri="{FF2B5EF4-FFF2-40B4-BE49-F238E27FC236}">
                          <a16:creationId xmlns:a16="http://schemas.microsoft.com/office/drawing/2014/main" id="{5BA3EE3A-BFE0-4F30-8DDE-76907DE9F5AD}"/>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94" name="Line 298">
                      <a:extLst>
                        <a:ext uri="{FF2B5EF4-FFF2-40B4-BE49-F238E27FC236}">
                          <a16:creationId xmlns:a16="http://schemas.microsoft.com/office/drawing/2014/main" id="{77C297F7-A426-4111-A5CF-C8391A52B377}"/>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395" name="Group 299">
                    <a:extLst>
                      <a:ext uri="{FF2B5EF4-FFF2-40B4-BE49-F238E27FC236}">
                        <a16:creationId xmlns:a16="http://schemas.microsoft.com/office/drawing/2014/main" id="{F07BDBA8-5236-4EA2-B013-B2C90528B9B7}"/>
                      </a:ext>
                    </a:extLst>
                  </p:cNvPr>
                  <p:cNvGrpSpPr>
                    <a:grpSpLocks/>
                  </p:cNvGrpSpPr>
                  <p:nvPr/>
                </p:nvGrpSpPr>
                <p:grpSpPr bwMode="auto">
                  <a:xfrm>
                    <a:off x="1882" y="3146"/>
                    <a:ext cx="65" cy="25"/>
                    <a:chOff x="1882" y="3146"/>
                    <a:chExt cx="65" cy="25"/>
                  </a:xfrm>
                </p:grpSpPr>
                <p:sp>
                  <p:nvSpPr>
                    <p:cNvPr id="260396" name="Freeform 300">
                      <a:extLst>
                        <a:ext uri="{FF2B5EF4-FFF2-40B4-BE49-F238E27FC236}">
                          <a16:creationId xmlns:a16="http://schemas.microsoft.com/office/drawing/2014/main" id="{68DA4AAB-727A-440C-A641-C3B46259432E}"/>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97" name="Freeform 301">
                      <a:extLst>
                        <a:ext uri="{FF2B5EF4-FFF2-40B4-BE49-F238E27FC236}">
                          <a16:creationId xmlns:a16="http://schemas.microsoft.com/office/drawing/2014/main" id="{BF72D2E5-DD9B-45E3-A22D-0B5B44D52688}"/>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98" name="Line 302">
                      <a:extLst>
                        <a:ext uri="{FF2B5EF4-FFF2-40B4-BE49-F238E27FC236}">
                          <a16:creationId xmlns:a16="http://schemas.microsoft.com/office/drawing/2014/main" id="{4A358564-D841-46BA-BA4E-843AB1475927}"/>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399" name="Line 303">
                      <a:extLst>
                        <a:ext uri="{FF2B5EF4-FFF2-40B4-BE49-F238E27FC236}">
                          <a16:creationId xmlns:a16="http://schemas.microsoft.com/office/drawing/2014/main" id="{25DE52D6-643A-4295-9DEC-230F04F390C9}"/>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400" name="Rectangle 304">
                  <a:extLst>
                    <a:ext uri="{FF2B5EF4-FFF2-40B4-BE49-F238E27FC236}">
                      <a16:creationId xmlns:a16="http://schemas.microsoft.com/office/drawing/2014/main" id="{EA6F24B9-B153-47D1-82A5-A902C5CA529C}"/>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01" name="Rectangle 305">
                  <a:extLst>
                    <a:ext uri="{FF2B5EF4-FFF2-40B4-BE49-F238E27FC236}">
                      <a16:creationId xmlns:a16="http://schemas.microsoft.com/office/drawing/2014/main" id="{7EDE333C-28FC-410D-9B4D-8EB4FD60AA98}"/>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02" name="Rectangle 306">
                  <a:extLst>
                    <a:ext uri="{FF2B5EF4-FFF2-40B4-BE49-F238E27FC236}">
                      <a16:creationId xmlns:a16="http://schemas.microsoft.com/office/drawing/2014/main" id="{3EBAC9F7-027F-43B9-9A64-7DC6A3734CD9}"/>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03" name="Rectangle 307">
                  <a:extLst>
                    <a:ext uri="{FF2B5EF4-FFF2-40B4-BE49-F238E27FC236}">
                      <a16:creationId xmlns:a16="http://schemas.microsoft.com/office/drawing/2014/main" id="{7C88CCC1-D592-4B7E-8B2D-8DEACD75ED03}"/>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04" name="Line 308">
                  <a:extLst>
                    <a:ext uri="{FF2B5EF4-FFF2-40B4-BE49-F238E27FC236}">
                      <a16:creationId xmlns:a16="http://schemas.microsoft.com/office/drawing/2014/main" id="{7B121D67-57A8-44AA-9047-67BC8FE0C160}"/>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05" name="Line 309">
                  <a:extLst>
                    <a:ext uri="{FF2B5EF4-FFF2-40B4-BE49-F238E27FC236}">
                      <a16:creationId xmlns:a16="http://schemas.microsoft.com/office/drawing/2014/main" id="{D29F874F-3371-4D9A-B5D6-8F2E4D637B05}"/>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06" name="Line 310">
                  <a:extLst>
                    <a:ext uri="{FF2B5EF4-FFF2-40B4-BE49-F238E27FC236}">
                      <a16:creationId xmlns:a16="http://schemas.microsoft.com/office/drawing/2014/main" id="{41A03526-56D4-4812-A551-061D29A8EEDF}"/>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0407" name="AutoShape 311">
                <a:extLst>
                  <a:ext uri="{FF2B5EF4-FFF2-40B4-BE49-F238E27FC236}">
                    <a16:creationId xmlns:a16="http://schemas.microsoft.com/office/drawing/2014/main" id="{6FB52F8A-8FB8-4567-83F3-B0BBEC457671}"/>
                  </a:ext>
                </a:extLst>
              </p:cNvPr>
              <p:cNvSpPr>
                <a:spLocks noChangeArrowheads="1"/>
              </p:cNvSpPr>
              <p:nvPr/>
            </p:nvSpPr>
            <p:spPr bwMode="blackWhite">
              <a:xfrm>
                <a:off x="1419" y="2584"/>
                <a:ext cx="613" cy="104"/>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08" name="AutoShape 312">
                <a:extLst>
                  <a:ext uri="{FF2B5EF4-FFF2-40B4-BE49-F238E27FC236}">
                    <a16:creationId xmlns:a16="http://schemas.microsoft.com/office/drawing/2014/main" id="{240C0419-3659-4AD5-AEC4-6C4760890CBD}"/>
                  </a:ext>
                </a:extLst>
              </p:cNvPr>
              <p:cNvSpPr>
                <a:spLocks noChangeArrowheads="1"/>
              </p:cNvSpPr>
              <p:nvPr/>
            </p:nvSpPr>
            <p:spPr bwMode="blackWhite">
              <a:xfrm>
                <a:off x="1415" y="2580"/>
                <a:ext cx="619" cy="112"/>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09" name="AutoShape 313">
                <a:extLst>
                  <a:ext uri="{FF2B5EF4-FFF2-40B4-BE49-F238E27FC236}">
                    <a16:creationId xmlns:a16="http://schemas.microsoft.com/office/drawing/2014/main" id="{3531C52A-5FA8-455A-805E-2F42F0163737}"/>
                  </a:ext>
                </a:extLst>
              </p:cNvPr>
              <p:cNvSpPr>
                <a:spLocks noChangeArrowheads="1"/>
              </p:cNvSpPr>
              <p:nvPr/>
            </p:nvSpPr>
            <p:spPr bwMode="blackWhite">
              <a:xfrm>
                <a:off x="1397" y="2063"/>
                <a:ext cx="619" cy="438"/>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10" name="AutoShape 314">
                <a:extLst>
                  <a:ext uri="{FF2B5EF4-FFF2-40B4-BE49-F238E27FC236}">
                    <a16:creationId xmlns:a16="http://schemas.microsoft.com/office/drawing/2014/main" id="{B6733ACB-AFC6-4F6C-A8DB-07FAAAF6B4BA}"/>
                  </a:ext>
                </a:extLst>
              </p:cNvPr>
              <p:cNvSpPr>
                <a:spLocks noChangeArrowheads="1"/>
              </p:cNvSpPr>
              <p:nvPr/>
            </p:nvSpPr>
            <p:spPr bwMode="blackWhite">
              <a:xfrm>
                <a:off x="1393" y="2059"/>
                <a:ext cx="628" cy="446"/>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11" name="AutoShape 315">
                <a:extLst>
                  <a:ext uri="{FF2B5EF4-FFF2-40B4-BE49-F238E27FC236}">
                    <a16:creationId xmlns:a16="http://schemas.microsoft.com/office/drawing/2014/main" id="{B0658D4B-DC7E-4810-B2B2-4244DB20B324}"/>
                  </a:ext>
                </a:extLst>
              </p:cNvPr>
              <p:cNvSpPr>
                <a:spLocks noChangeArrowheads="1"/>
              </p:cNvSpPr>
              <p:nvPr/>
            </p:nvSpPr>
            <p:spPr bwMode="blackWhite">
              <a:xfrm>
                <a:off x="1441" y="2102"/>
                <a:ext cx="539" cy="368"/>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12" name="AutoShape 316">
                <a:extLst>
                  <a:ext uri="{FF2B5EF4-FFF2-40B4-BE49-F238E27FC236}">
                    <a16:creationId xmlns:a16="http://schemas.microsoft.com/office/drawing/2014/main" id="{93364B78-B2E2-499C-A5AE-E262905D43B6}"/>
                  </a:ext>
                </a:extLst>
              </p:cNvPr>
              <p:cNvSpPr>
                <a:spLocks noChangeArrowheads="1"/>
              </p:cNvSpPr>
              <p:nvPr/>
            </p:nvSpPr>
            <p:spPr bwMode="blackWhite">
              <a:xfrm>
                <a:off x="1478" y="2131"/>
                <a:ext cx="472" cy="309"/>
              </a:xfrm>
              <a:prstGeom prst="roundRect">
                <a:avLst>
                  <a:gd name="adj" fmla="val 8134"/>
                </a:avLst>
              </a:prstGeom>
              <a:solidFill>
                <a:srgbClr val="A2C1FE"/>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13" name="Rectangle 317">
                <a:extLst>
                  <a:ext uri="{FF2B5EF4-FFF2-40B4-BE49-F238E27FC236}">
                    <a16:creationId xmlns:a16="http://schemas.microsoft.com/office/drawing/2014/main" id="{7CBE739F-64D3-480E-9385-084D87317BCD}"/>
                  </a:ext>
                </a:extLst>
              </p:cNvPr>
              <p:cNvSpPr>
                <a:spLocks noChangeArrowheads="1"/>
              </p:cNvSpPr>
              <p:nvPr/>
            </p:nvSpPr>
            <p:spPr bwMode="blackWhite">
              <a:xfrm>
                <a:off x="1522" y="2523"/>
                <a:ext cx="428" cy="22"/>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414" name="Group 318">
                <a:extLst>
                  <a:ext uri="{FF2B5EF4-FFF2-40B4-BE49-F238E27FC236}">
                    <a16:creationId xmlns:a16="http://schemas.microsoft.com/office/drawing/2014/main" id="{E370B075-B166-4E9A-872A-4CEE916ED886}"/>
                  </a:ext>
                </a:extLst>
              </p:cNvPr>
              <p:cNvGrpSpPr>
                <a:grpSpLocks/>
              </p:cNvGrpSpPr>
              <p:nvPr/>
            </p:nvGrpSpPr>
            <p:grpSpPr bwMode="auto">
              <a:xfrm>
                <a:off x="1518" y="2534"/>
                <a:ext cx="333" cy="16"/>
                <a:chOff x="1578" y="3162"/>
                <a:chExt cx="361" cy="17"/>
              </a:xfrm>
            </p:grpSpPr>
            <p:grpSp>
              <p:nvGrpSpPr>
                <p:cNvPr id="260415" name="Group 319">
                  <a:extLst>
                    <a:ext uri="{FF2B5EF4-FFF2-40B4-BE49-F238E27FC236}">
                      <a16:creationId xmlns:a16="http://schemas.microsoft.com/office/drawing/2014/main" id="{D0912A8B-8E0C-4530-A2D4-A19DD4147F14}"/>
                    </a:ext>
                  </a:extLst>
                </p:cNvPr>
                <p:cNvGrpSpPr>
                  <a:grpSpLocks/>
                </p:cNvGrpSpPr>
                <p:nvPr/>
              </p:nvGrpSpPr>
              <p:grpSpPr bwMode="auto">
                <a:xfrm>
                  <a:off x="1578" y="3162"/>
                  <a:ext cx="57" cy="17"/>
                  <a:chOff x="1578" y="3162"/>
                  <a:chExt cx="57" cy="17"/>
                </a:xfrm>
              </p:grpSpPr>
              <p:sp>
                <p:nvSpPr>
                  <p:cNvPr id="260416" name="Freeform 320">
                    <a:extLst>
                      <a:ext uri="{FF2B5EF4-FFF2-40B4-BE49-F238E27FC236}">
                        <a16:creationId xmlns:a16="http://schemas.microsoft.com/office/drawing/2014/main" id="{CA636BC3-ED92-48D6-B26E-1C5D03CF1623}"/>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17" name="Freeform 321">
                    <a:extLst>
                      <a:ext uri="{FF2B5EF4-FFF2-40B4-BE49-F238E27FC236}">
                        <a16:creationId xmlns:a16="http://schemas.microsoft.com/office/drawing/2014/main" id="{3525B23A-090D-4895-AB82-B6FA874B46B2}"/>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18" name="Line 322">
                    <a:extLst>
                      <a:ext uri="{FF2B5EF4-FFF2-40B4-BE49-F238E27FC236}">
                        <a16:creationId xmlns:a16="http://schemas.microsoft.com/office/drawing/2014/main" id="{2BEBF064-CEEA-4467-B443-1F946F33F5FE}"/>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19" name="Line 323">
                    <a:extLst>
                      <a:ext uri="{FF2B5EF4-FFF2-40B4-BE49-F238E27FC236}">
                        <a16:creationId xmlns:a16="http://schemas.microsoft.com/office/drawing/2014/main" id="{158A7F34-281B-4959-92EC-4AEBD3EE667A}"/>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420" name="Group 324">
                  <a:extLst>
                    <a:ext uri="{FF2B5EF4-FFF2-40B4-BE49-F238E27FC236}">
                      <a16:creationId xmlns:a16="http://schemas.microsoft.com/office/drawing/2014/main" id="{C0B8AF81-99C2-41A9-8BDD-366CEC4C0D0A}"/>
                    </a:ext>
                  </a:extLst>
                </p:cNvPr>
                <p:cNvGrpSpPr>
                  <a:grpSpLocks/>
                </p:cNvGrpSpPr>
                <p:nvPr/>
              </p:nvGrpSpPr>
              <p:grpSpPr bwMode="auto">
                <a:xfrm>
                  <a:off x="1658" y="3162"/>
                  <a:ext cx="57" cy="17"/>
                  <a:chOff x="1658" y="3162"/>
                  <a:chExt cx="57" cy="17"/>
                </a:xfrm>
              </p:grpSpPr>
              <p:sp>
                <p:nvSpPr>
                  <p:cNvPr id="260421" name="Freeform 325">
                    <a:extLst>
                      <a:ext uri="{FF2B5EF4-FFF2-40B4-BE49-F238E27FC236}">
                        <a16:creationId xmlns:a16="http://schemas.microsoft.com/office/drawing/2014/main" id="{47DFC531-2F21-4F1E-AA65-FECC24445B6A}"/>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22" name="Freeform 326">
                    <a:extLst>
                      <a:ext uri="{FF2B5EF4-FFF2-40B4-BE49-F238E27FC236}">
                        <a16:creationId xmlns:a16="http://schemas.microsoft.com/office/drawing/2014/main" id="{D093DE53-0355-4B15-A817-FE53DCEE898C}"/>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23" name="Line 327">
                    <a:extLst>
                      <a:ext uri="{FF2B5EF4-FFF2-40B4-BE49-F238E27FC236}">
                        <a16:creationId xmlns:a16="http://schemas.microsoft.com/office/drawing/2014/main" id="{B6480420-647E-4BF0-985E-A142FA888BFF}"/>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24" name="Line 328">
                    <a:extLst>
                      <a:ext uri="{FF2B5EF4-FFF2-40B4-BE49-F238E27FC236}">
                        <a16:creationId xmlns:a16="http://schemas.microsoft.com/office/drawing/2014/main" id="{B288887C-8A3C-4E18-8C40-F085C1115A05}"/>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425" name="Group 329">
                  <a:extLst>
                    <a:ext uri="{FF2B5EF4-FFF2-40B4-BE49-F238E27FC236}">
                      <a16:creationId xmlns:a16="http://schemas.microsoft.com/office/drawing/2014/main" id="{33752684-8BD0-4F57-9289-1A81E82EE1CE}"/>
                    </a:ext>
                  </a:extLst>
                </p:cNvPr>
                <p:cNvGrpSpPr>
                  <a:grpSpLocks/>
                </p:cNvGrpSpPr>
                <p:nvPr/>
              </p:nvGrpSpPr>
              <p:grpSpPr bwMode="auto">
                <a:xfrm>
                  <a:off x="1714" y="3162"/>
                  <a:ext cx="57" cy="17"/>
                  <a:chOff x="1714" y="3162"/>
                  <a:chExt cx="57" cy="17"/>
                </a:xfrm>
              </p:grpSpPr>
              <p:sp>
                <p:nvSpPr>
                  <p:cNvPr id="260426" name="Freeform 330">
                    <a:extLst>
                      <a:ext uri="{FF2B5EF4-FFF2-40B4-BE49-F238E27FC236}">
                        <a16:creationId xmlns:a16="http://schemas.microsoft.com/office/drawing/2014/main" id="{C63313CE-EA4B-46A1-9ED9-65B2F876A6E5}"/>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27" name="Freeform 331">
                    <a:extLst>
                      <a:ext uri="{FF2B5EF4-FFF2-40B4-BE49-F238E27FC236}">
                        <a16:creationId xmlns:a16="http://schemas.microsoft.com/office/drawing/2014/main" id="{5C8FDC63-2163-4549-B5AF-ECBE88E0DF07}"/>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28" name="Line 332">
                    <a:extLst>
                      <a:ext uri="{FF2B5EF4-FFF2-40B4-BE49-F238E27FC236}">
                        <a16:creationId xmlns:a16="http://schemas.microsoft.com/office/drawing/2014/main" id="{1C61D706-172C-4EFE-AED4-0BE43090AA36}"/>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29" name="Line 333">
                    <a:extLst>
                      <a:ext uri="{FF2B5EF4-FFF2-40B4-BE49-F238E27FC236}">
                        <a16:creationId xmlns:a16="http://schemas.microsoft.com/office/drawing/2014/main" id="{D5AD9CF2-F295-45EB-A234-7762B73898C1}"/>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430" name="Group 334">
                  <a:extLst>
                    <a:ext uri="{FF2B5EF4-FFF2-40B4-BE49-F238E27FC236}">
                      <a16:creationId xmlns:a16="http://schemas.microsoft.com/office/drawing/2014/main" id="{8FE90AC4-FA04-4B6A-8470-95C104E69DF1}"/>
                    </a:ext>
                  </a:extLst>
                </p:cNvPr>
                <p:cNvGrpSpPr>
                  <a:grpSpLocks/>
                </p:cNvGrpSpPr>
                <p:nvPr/>
              </p:nvGrpSpPr>
              <p:grpSpPr bwMode="auto">
                <a:xfrm>
                  <a:off x="1774" y="3162"/>
                  <a:ext cx="53" cy="17"/>
                  <a:chOff x="1774" y="3162"/>
                  <a:chExt cx="53" cy="17"/>
                </a:xfrm>
              </p:grpSpPr>
              <p:sp>
                <p:nvSpPr>
                  <p:cNvPr id="260431" name="Freeform 335">
                    <a:extLst>
                      <a:ext uri="{FF2B5EF4-FFF2-40B4-BE49-F238E27FC236}">
                        <a16:creationId xmlns:a16="http://schemas.microsoft.com/office/drawing/2014/main" id="{BF3FBD51-F33A-40EE-BBEB-85305476B9A2}"/>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32" name="Freeform 336">
                    <a:extLst>
                      <a:ext uri="{FF2B5EF4-FFF2-40B4-BE49-F238E27FC236}">
                        <a16:creationId xmlns:a16="http://schemas.microsoft.com/office/drawing/2014/main" id="{8BBD1831-134B-483C-B2EB-4D180C267FFF}"/>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33" name="Line 337">
                    <a:extLst>
                      <a:ext uri="{FF2B5EF4-FFF2-40B4-BE49-F238E27FC236}">
                        <a16:creationId xmlns:a16="http://schemas.microsoft.com/office/drawing/2014/main" id="{44AC8FD0-FCC2-4720-A71B-64706E13915C}"/>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34" name="Line 338">
                    <a:extLst>
                      <a:ext uri="{FF2B5EF4-FFF2-40B4-BE49-F238E27FC236}">
                        <a16:creationId xmlns:a16="http://schemas.microsoft.com/office/drawing/2014/main" id="{CA74ECE4-D0E3-44D3-BA4D-6C71DD2D3627}"/>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435" name="Group 339">
                  <a:extLst>
                    <a:ext uri="{FF2B5EF4-FFF2-40B4-BE49-F238E27FC236}">
                      <a16:creationId xmlns:a16="http://schemas.microsoft.com/office/drawing/2014/main" id="{74329279-9BE3-4E6B-BDDA-1BE0A063981E}"/>
                    </a:ext>
                  </a:extLst>
                </p:cNvPr>
                <p:cNvGrpSpPr>
                  <a:grpSpLocks/>
                </p:cNvGrpSpPr>
                <p:nvPr/>
              </p:nvGrpSpPr>
              <p:grpSpPr bwMode="auto">
                <a:xfrm>
                  <a:off x="1882" y="3162"/>
                  <a:ext cx="57" cy="17"/>
                  <a:chOff x="1882" y="3162"/>
                  <a:chExt cx="57" cy="17"/>
                </a:xfrm>
              </p:grpSpPr>
              <p:sp>
                <p:nvSpPr>
                  <p:cNvPr id="260436" name="Freeform 340">
                    <a:extLst>
                      <a:ext uri="{FF2B5EF4-FFF2-40B4-BE49-F238E27FC236}">
                        <a16:creationId xmlns:a16="http://schemas.microsoft.com/office/drawing/2014/main" id="{AE372974-2508-4637-891A-C8D78161F05A}"/>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37" name="Freeform 341">
                    <a:extLst>
                      <a:ext uri="{FF2B5EF4-FFF2-40B4-BE49-F238E27FC236}">
                        <a16:creationId xmlns:a16="http://schemas.microsoft.com/office/drawing/2014/main" id="{C104BFD1-6E07-4B94-B2A9-6B6CC18F0651}"/>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38" name="Line 342">
                    <a:extLst>
                      <a:ext uri="{FF2B5EF4-FFF2-40B4-BE49-F238E27FC236}">
                        <a16:creationId xmlns:a16="http://schemas.microsoft.com/office/drawing/2014/main" id="{614C83B2-1BB4-480E-8514-AF50CF4D8327}"/>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39" name="Line 343">
                    <a:extLst>
                      <a:ext uri="{FF2B5EF4-FFF2-40B4-BE49-F238E27FC236}">
                        <a16:creationId xmlns:a16="http://schemas.microsoft.com/office/drawing/2014/main" id="{0EFA2D8D-3797-4569-A5B0-E85510DA1F17}"/>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440" name="Rectangle 344">
                <a:extLst>
                  <a:ext uri="{FF2B5EF4-FFF2-40B4-BE49-F238E27FC236}">
                    <a16:creationId xmlns:a16="http://schemas.microsoft.com/office/drawing/2014/main" id="{5B29E28B-37D0-4222-83CC-43D6346384E0}"/>
                  </a:ext>
                </a:extLst>
              </p:cNvPr>
              <p:cNvSpPr>
                <a:spLocks noChangeArrowheads="1"/>
              </p:cNvSpPr>
              <p:nvPr/>
            </p:nvSpPr>
            <p:spPr bwMode="blackWhite">
              <a:xfrm>
                <a:off x="1891" y="2537"/>
                <a:ext cx="22" cy="8"/>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41" name="Rectangle 345">
                <a:extLst>
                  <a:ext uri="{FF2B5EF4-FFF2-40B4-BE49-F238E27FC236}">
                    <a16:creationId xmlns:a16="http://schemas.microsoft.com/office/drawing/2014/main" id="{0109C514-6CA4-4222-AAE6-A7A462E28A89}"/>
                  </a:ext>
                </a:extLst>
              </p:cNvPr>
              <p:cNvSpPr>
                <a:spLocks noChangeArrowheads="1"/>
              </p:cNvSpPr>
              <p:nvPr/>
            </p:nvSpPr>
            <p:spPr bwMode="blackWhite">
              <a:xfrm>
                <a:off x="1471" y="2567"/>
                <a:ext cx="494" cy="8"/>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42" name="Line 346">
                <a:extLst>
                  <a:ext uri="{FF2B5EF4-FFF2-40B4-BE49-F238E27FC236}">
                    <a16:creationId xmlns:a16="http://schemas.microsoft.com/office/drawing/2014/main" id="{B1D33F7B-7247-42C6-9896-6999F6F40E1F}"/>
                  </a:ext>
                </a:extLst>
              </p:cNvPr>
              <p:cNvSpPr>
                <a:spLocks noChangeShapeType="1"/>
              </p:cNvSpPr>
              <p:nvPr/>
            </p:nvSpPr>
            <p:spPr bwMode="blackWhite">
              <a:xfrm>
                <a:off x="2010" y="2584"/>
                <a:ext cx="0" cy="1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43" name="Line 347">
                <a:extLst>
                  <a:ext uri="{FF2B5EF4-FFF2-40B4-BE49-F238E27FC236}">
                    <a16:creationId xmlns:a16="http://schemas.microsoft.com/office/drawing/2014/main" id="{5346EF7D-B84C-41D8-8B67-C87669B5D888}"/>
                  </a:ext>
                </a:extLst>
              </p:cNvPr>
              <p:cNvSpPr>
                <a:spLocks noChangeShapeType="1"/>
              </p:cNvSpPr>
              <p:nvPr/>
            </p:nvSpPr>
            <p:spPr bwMode="blackWhite">
              <a:xfrm>
                <a:off x="1855" y="2584"/>
                <a:ext cx="0" cy="1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44" name="Line 348">
                <a:extLst>
                  <a:ext uri="{FF2B5EF4-FFF2-40B4-BE49-F238E27FC236}">
                    <a16:creationId xmlns:a16="http://schemas.microsoft.com/office/drawing/2014/main" id="{23F00722-9197-415E-9700-B378F703AEDE}"/>
                  </a:ext>
                </a:extLst>
              </p:cNvPr>
              <p:cNvSpPr>
                <a:spLocks noChangeShapeType="1"/>
              </p:cNvSpPr>
              <p:nvPr/>
            </p:nvSpPr>
            <p:spPr bwMode="blackWhite">
              <a:xfrm flipH="1">
                <a:off x="1400" y="2609"/>
                <a:ext cx="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446" name="Group 350">
              <a:extLst>
                <a:ext uri="{FF2B5EF4-FFF2-40B4-BE49-F238E27FC236}">
                  <a16:creationId xmlns:a16="http://schemas.microsoft.com/office/drawing/2014/main" id="{EE26B11B-6E5F-472B-83FB-DCBEE1DB31E4}"/>
                </a:ext>
              </a:extLst>
            </p:cNvPr>
            <p:cNvGrpSpPr>
              <a:grpSpLocks/>
            </p:cNvGrpSpPr>
            <p:nvPr/>
          </p:nvGrpSpPr>
          <p:grpSpPr bwMode="auto">
            <a:xfrm>
              <a:off x="9467851" y="2227264"/>
              <a:ext cx="549275" cy="542925"/>
              <a:chOff x="1450" y="2658"/>
              <a:chExt cx="704" cy="656"/>
            </a:xfrm>
          </p:grpSpPr>
          <p:sp>
            <p:nvSpPr>
              <p:cNvPr id="260447" name="AutoShape 351">
                <a:extLst>
                  <a:ext uri="{FF2B5EF4-FFF2-40B4-BE49-F238E27FC236}">
                    <a16:creationId xmlns:a16="http://schemas.microsoft.com/office/drawing/2014/main" id="{3490DD90-77F1-431A-98AE-6CCD8AFF6D0A}"/>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48" name="AutoShape 352">
                <a:extLst>
                  <a:ext uri="{FF2B5EF4-FFF2-40B4-BE49-F238E27FC236}">
                    <a16:creationId xmlns:a16="http://schemas.microsoft.com/office/drawing/2014/main" id="{64BA4A8A-D866-41D9-9C7C-02DA467934C5}"/>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449" name="Group 353">
                <a:extLst>
                  <a:ext uri="{FF2B5EF4-FFF2-40B4-BE49-F238E27FC236}">
                    <a16:creationId xmlns:a16="http://schemas.microsoft.com/office/drawing/2014/main" id="{1DFF4C24-1801-4A78-A27F-B2ACAE5EC261}"/>
                  </a:ext>
                </a:extLst>
              </p:cNvPr>
              <p:cNvGrpSpPr>
                <a:grpSpLocks/>
              </p:cNvGrpSpPr>
              <p:nvPr/>
            </p:nvGrpSpPr>
            <p:grpSpPr bwMode="auto">
              <a:xfrm>
                <a:off x="1466" y="2658"/>
                <a:ext cx="648" cy="464"/>
                <a:chOff x="1466" y="2658"/>
                <a:chExt cx="648" cy="464"/>
              </a:xfrm>
            </p:grpSpPr>
            <p:sp>
              <p:nvSpPr>
                <p:cNvPr id="260450" name="AutoShape 354">
                  <a:extLst>
                    <a:ext uri="{FF2B5EF4-FFF2-40B4-BE49-F238E27FC236}">
                      <a16:creationId xmlns:a16="http://schemas.microsoft.com/office/drawing/2014/main" id="{876D4C5B-C780-4919-B5CA-DC99DFA24234}"/>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51" name="AutoShape 355">
                  <a:extLst>
                    <a:ext uri="{FF2B5EF4-FFF2-40B4-BE49-F238E27FC236}">
                      <a16:creationId xmlns:a16="http://schemas.microsoft.com/office/drawing/2014/main" id="{3592B007-70A7-4B84-BCB7-0221C7313038}"/>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452" name="Group 356">
                  <a:extLst>
                    <a:ext uri="{FF2B5EF4-FFF2-40B4-BE49-F238E27FC236}">
                      <a16:creationId xmlns:a16="http://schemas.microsoft.com/office/drawing/2014/main" id="{336CDEC6-07D9-4912-8D1D-A5960DB7603F}"/>
                    </a:ext>
                  </a:extLst>
                </p:cNvPr>
                <p:cNvGrpSpPr>
                  <a:grpSpLocks/>
                </p:cNvGrpSpPr>
                <p:nvPr/>
              </p:nvGrpSpPr>
              <p:grpSpPr bwMode="auto">
                <a:xfrm>
                  <a:off x="1490" y="2690"/>
                  <a:ext cx="592" cy="384"/>
                  <a:chOff x="1490" y="2690"/>
                  <a:chExt cx="592" cy="384"/>
                </a:xfrm>
              </p:grpSpPr>
              <p:sp>
                <p:nvSpPr>
                  <p:cNvPr id="260453" name="AutoShape 357">
                    <a:extLst>
                      <a:ext uri="{FF2B5EF4-FFF2-40B4-BE49-F238E27FC236}">
                        <a16:creationId xmlns:a16="http://schemas.microsoft.com/office/drawing/2014/main" id="{01EB613B-2D90-47B8-B424-64BD57301E97}"/>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54" name="AutoShape 358">
                    <a:extLst>
                      <a:ext uri="{FF2B5EF4-FFF2-40B4-BE49-F238E27FC236}">
                        <a16:creationId xmlns:a16="http://schemas.microsoft.com/office/drawing/2014/main" id="{8FD38FEF-E10E-4F1D-8707-35FD5A5ECC0E}"/>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55" name="AutoShape 359">
                    <a:extLst>
                      <a:ext uri="{FF2B5EF4-FFF2-40B4-BE49-F238E27FC236}">
                        <a16:creationId xmlns:a16="http://schemas.microsoft.com/office/drawing/2014/main" id="{D02845BE-472D-43D6-A5BC-2D60893D9FB9}"/>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56" name="AutoShape 360">
                    <a:extLst>
                      <a:ext uri="{FF2B5EF4-FFF2-40B4-BE49-F238E27FC236}">
                        <a16:creationId xmlns:a16="http://schemas.microsoft.com/office/drawing/2014/main" id="{1D200506-9C6F-4D80-8EF0-2E79B6134E8A}"/>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457" name="Rectangle 361">
                <a:extLst>
                  <a:ext uri="{FF2B5EF4-FFF2-40B4-BE49-F238E27FC236}">
                    <a16:creationId xmlns:a16="http://schemas.microsoft.com/office/drawing/2014/main" id="{FB2A5C16-01C7-4937-9249-F86B371087A0}"/>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58" name="Rectangle 362">
                <a:extLst>
                  <a:ext uri="{FF2B5EF4-FFF2-40B4-BE49-F238E27FC236}">
                    <a16:creationId xmlns:a16="http://schemas.microsoft.com/office/drawing/2014/main" id="{5CB47AEE-D930-415E-8CB8-A7B44FCD3B35}"/>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459" name="Group 363">
                <a:extLst>
                  <a:ext uri="{FF2B5EF4-FFF2-40B4-BE49-F238E27FC236}">
                    <a16:creationId xmlns:a16="http://schemas.microsoft.com/office/drawing/2014/main" id="{AB1AA7A4-6CFD-4AAB-9144-7DD5578DC6AB}"/>
                  </a:ext>
                </a:extLst>
              </p:cNvPr>
              <p:cNvGrpSpPr>
                <a:grpSpLocks/>
              </p:cNvGrpSpPr>
              <p:nvPr/>
            </p:nvGrpSpPr>
            <p:grpSpPr bwMode="auto">
              <a:xfrm>
                <a:off x="1578" y="3146"/>
                <a:ext cx="369" cy="25"/>
                <a:chOff x="1578" y="3146"/>
                <a:chExt cx="369" cy="25"/>
              </a:xfrm>
            </p:grpSpPr>
            <p:grpSp>
              <p:nvGrpSpPr>
                <p:cNvPr id="260460" name="Group 364">
                  <a:extLst>
                    <a:ext uri="{FF2B5EF4-FFF2-40B4-BE49-F238E27FC236}">
                      <a16:creationId xmlns:a16="http://schemas.microsoft.com/office/drawing/2014/main" id="{C4B70116-BCCF-4F21-9E43-A007B23ED805}"/>
                    </a:ext>
                  </a:extLst>
                </p:cNvPr>
                <p:cNvGrpSpPr>
                  <a:grpSpLocks/>
                </p:cNvGrpSpPr>
                <p:nvPr/>
              </p:nvGrpSpPr>
              <p:grpSpPr bwMode="auto">
                <a:xfrm>
                  <a:off x="1578" y="3146"/>
                  <a:ext cx="65" cy="25"/>
                  <a:chOff x="1578" y="3146"/>
                  <a:chExt cx="65" cy="25"/>
                </a:xfrm>
              </p:grpSpPr>
              <p:sp>
                <p:nvSpPr>
                  <p:cNvPr id="260461" name="Freeform 365">
                    <a:extLst>
                      <a:ext uri="{FF2B5EF4-FFF2-40B4-BE49-F238E27FC236}">
                        <a16:creationId xmlns:a16="http://schemas.microsoft.com/office/drawing/2014/main" id="{8BF59CDB-0A1A-4729-809C-52AA3F9E49E1}"/>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62" name="Freeform 366">
                    <a:extLst>
                      <a:ext uri="{FF2B5EF4-FFF2-40B4-BE49-F238E27FC236}">
                        <a16:creationId xmlns:a16="http://schemas.microsoft.com/office/drawing/2014/main" id="{A821A56E-38D1-4DE7-AF5F-BE02274F4CE7}"/>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63" name="Line 367">
                    <a:extLst>
                      <a:ext uri="{FF2B5EF4-FFF2-40B4-BE49-F238E27FC236}">
                        <a16:creationId xmlns:a16="http://schemas.microsoft.com/office/drawing/2014/main" id="{F985E1AB-A194-4426-BA32-45772B59A1C8}"/>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64" name="Line 368">
                    <a:extLst>
                      <a:ext uri="{FF2B5EF4-FFF2-40B4-BE49-F238E27FC236}">
                        <a16:creationId xmlns:a16="http://schemas.microsoft.com/office/drawing/2014/main" id="{FED93C38-0CC2-40B3-8FC6-62F015D2C0AE}"/>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465" name="Group 369">
                  <a:extLst>
                    <a:ext uri="{FF2B5EF4-FFF2-40B4-BE49-F238E27FC236}">
                      <a16:creationId xmlns:a16="http://schemas.microsoft.com/office/drawing/2014/main" id="{7F3CEBA9-AE7D-45B8-A1D1-161104EB3A78}"/>
                    </a:ext>
                  </a:extLst>
                </p:cNvPr>
                <p:cNvGrpSpPr>
                  <a:grpSpLocks/>
                </p:cNvGrpSpPr>
                <p:nvPr/>
              </p:nvGrpSpPr>
              <p:grpSpPr bwMode="auto">
                <a:xfrm>
                  <a:off x="1658" y="3146"/>
                  <a:ext cx="65" cy="25"/>
                  <a:chOff x="1658" y="3146"/>
                  <a:chExt cx="65" cy="25"/>
                </a:xfrm>
              </p:grpSpPr>
              <p:sp>
                <p:nvSpPr>
                  <p:cNvPr id="260466" name="Freeform 370">
                    <a:extLst>
                      <a:ext uri="{FF2B5EF4-FFF2-40B4-BE49-F238E27FC236}">
                        <a16:creationId xmlns:a16="http://schemas.microsoft.com/office/drawing/2014/main" id="{8AB87896-76C8-4E67-AA74-BB2AAC4A87E6}"/>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67" name="Freeform 371">
                    <a:extLst>
                      <a:ext uri="{FF2B5EF4-FFF2-40B4-BE49-F238E27FC236}">
                        <a16:creationId xmlns:a16="http://schemas.microsoft.com/office/drawing/2014/main" id="{6920630D-11EF-45C0-9870-B63A209E26A6}"/>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68" name="Line 372">
                    <a:extLst>
                      <a:ext uri="{FF2B5EF4-FFF2-40B4-BE49-F238E27FC236}">
                        <a16:creationId xmlns:a16="http://schemas.microsoft.com/office/drawing/2014/main" id="{010051DB-313D-4922-BA51-40DD219F4026}"/>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69" name="Line 373">
                    <a:extLst>
                      <a:ext uri="{FF2B5EF4-FFF2-40B4-BE49-F238E27FC236}">
                        <a16:creationId xmlns:a16="http://schemas.microsoft.com/office/drawing/2014/main" id="{79DBFB1F-2B40-474A-BFEB-1DBAC0CB245F}"/>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470" name="Group 374">
                  <a:extLst>
                    <a:ext uri="{FF2B5EF4-FFF2-40B4-BE49-F238E27FC236}">
                      <a16:creationId xmlns:a16="http://schemas.microsoft.com/office/drawing/2014/main" id="{0F611765-DC13-4C12-92AA-1862C445009B}"/>
                    </a:ext>
                  </a:extLst>
                </p:cNvPr>
                <p:cNvGrpSpPr>
                  <a:grpSpLocks/>
                </p:cNvGrpSpPr>
                <p:nvPr/>
              </p:nvGrpSpPr>
              <p:grpSpPr bwMode="auto">
                <a:xfrm>
                  <a:off x="1714" y="3146"/>
                  <a:ext cx="65" cy="25"/>
                  <a:chOff x="1714" y="3146"/>
                  <a:chExt cx="65" cy="25"/>
                </a:xfrm>
              </p:grpSpPr>
              <p:sp>
                <p:nvSpPr>
                  <p:cNvPr id="260471" name="Freeform 375">
                    <a:extLst>
                      <a:ext uri="{FF2B5EF4-FFF2-40B4-BE49-F238E27FC236}">
                        <a16:creationId xmlns:a16="http://schemas.microsoft.com/office/drawing/2014/main" id="{D054C589-0B4E-43DA-A500-2501E8F32DC8}"/>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72" name="Freeform 376">
                    <a:extLst>
                      <a:ext uri="{FF2B5EF4-FFF2-40B4-BE49-F238E27FC236}">
                        <a16:creationId xmlns:a16="http://schemas.microsoft.com/office/drawing/2014/main" id="{88F57703-C7FB-4A9F-8905-64947BE825A4}"/>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73" name="Line 377">
                    <a:extLst>
                      <a:ext uri="{FF2B5EF4-FFF2-40B4-BE49-F238E27FC236}">
                        <a16:creationId xmlns:a16="http://schemas.microsoft.com/office/drawing/2014/main" id="{F8DA1B9F-9566-4885-992A-AE3FE7E7BE6A}"/>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74" name="Line 378">
                    <a:extLst>
                      <a:ext uri="{FF2B5EF4-FFF2-40B4-BE49-F238E27FC236}">
                        <a16:creationId xmlns:a16="http://schemas.microsoft.com/office/drawing/2014/main" id="{55D63795-4431-4D35-AECF-6B9877973F85}"/>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475" name="Group 379">
                  <a:extLst>
                    <a:ext uri="{FF2B5EF4-FFF2-40B4-BE49-F238E27FC236}">
                      <a16:creationId xmlns:a16="http://schemas.microsoft.com/office/drawing/2014/main" id="{56E5E6FB-D084-4D87-8BB0-25C335B14FCE}"/>
                    </a:ext>
                  </a:extLst>
                </p:cNvPr>
                <p:cNvGrpSpPr>
                  <a:grpSpLocks/>
                </p:cNvGrpSpPr>
                <p:nvPr/>
              </p:nvGrpSpPr>
              <p:grpSpPr bwMode="auto">
                <a:xfrm>
                  <a:off x="1770" y="3146"/>
                  <a:ext cx="65" cy="25"/>
                  <a:chOff x="1770" y="3146"/>
                  <a:chExt cx="65" cy="25"/>
                </a:xfrm>
              </p:grpSpPr>
              <p:sp>
                <p:nvSpPr>
                  <p:cNvPr id="260476" name="Freeform 380">
                    <a:extLst>
                      <a:ext uri="{FF2B5EF4-FFF2-40B4-BE49-F238E27FC236}">
                        <a16:creationId xmlns:a16="http://schemas.microsoft.com/office/drawing/2014/main" id="{7FFE64BD-66FE-4B33-87E2-8C06458EA3B3}"/>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77" name="Freeform 381">
                    <a:extLst>
                      <a:ext uri="{FF2B5EF4-FFF2-40B4-BE49-F238E27FC236}">
                        <a16:creationId xmlns:a16="http://schemas.microsoft.com/office/drawing/2014/main" id="{B7AA0B45-55C5-47FD-88B0-15C85DF55A40}"/>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78" name="Line 382">
                    <a:extLst>
                      <a:ext uri="{FF2B5EF4-FFF2-40B4-BE49-F238E27FC236}">
                        <a16:creationId xmlns:a16="http://schemas.microsoft.com/office/drawing/2014/main" id="{B84EF8DA-70A7-46C3-959F-E73E6C82EB22}"/>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79" name="Line 383">
                    <a:extLst>
                      <a:ext uri="{FF2B5EF4-FFF2-40B4-BE49-F238E27FC236}">
                        <a16:creationId xmlns:a16="http://schemas.microsoft.com/office/drawing/2014/main" id="{C33E8737-0D78-4E09-90A0-F30F6616900B}"/>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480" name="Group 384">
                  <a:extLst>
                    <a:ext uri="{FF2B5EF4-FFF2-40B4-BE49-F238E27FC236}">
                      <a16:creationId xmlns:a16="http://schemas.microsoft.com/office/drawing/2014/main" id="{FE0D160C-55CF-4C86-8F5E-2EED2A4D6A96}"/>
                    </a:ext>
                  </a:extLst>
                </p:cNvPr>
                <p:cNvGrpSpPr>
                  <a:grpSpLocks/>
                </p:cNvGrpSpPr>
                <p:nvPr/>
              </p:nvGrpSpPr>
              <p:grpSpPr bwMode="auto">
                <a:xfrm>
                  <a:off x="1882" y="3146"/>
                  <a:ext cx="65" cy="25"/>
                  <a:chOff x="1882" y="3146"/>
                  <a:chExt cx="65" cy="25"/>
                </a:xfrm>
              </p:grpSpPr>
              <p:sp>
                <p:nvSpPr>
                  <p:cNvPr id="260481" name="Freeform 385">
                    <a:extLst>
                      <a:ext uri="{FF2B5EF4-FFF2-40B4-BE49-F238E27FC236}">
                        <a16:creationId xmlns:a16="http://schemas.microsoft.com/office/drawing/2014/main" id="{ACFF5A3A-C16E-47AC-9A9A-1E824DC71806}"/>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82" name="Freeform 386">
                    <a:extLst>
                      <a:ext uri="{FF2B5EF4-FFF2-40B4-BE49-F238E27FC236}">
                        <a16:creationId xmlns:a16="http://schemas.microsoft.com/office/drawing/2014/main" id="{A5141A0A-2E17-4577-959D-85D8159B1B39}"/>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483" name="Line 387">
                    <a:extLst>
                      <a:ext uri="{FF2B5EF4-FFF2-40B4-BE49-F238E27FC236}">
                        <a16:creationId xmlns:a16="http://schemas.microsoft.com/office/drawing/2014/main" id="{8DD51ABD-CC60-4B7C-ADA8-F085518A9B91}"/>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84" name="Line 388">
                    <a:extLst>
                      <a:ext uri="{FF2B5EF4-FFF2-40B4-BE49-F238E27FC236}">
                        <a16:creationId xmlns:a16="http://schemas.microsoft.com/office/drawing/2014/main" id="{8696A8CB-A5A0-4DCD-8CEC-54D59BFBBC3E}"/>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485" name="Rectangle 389">
                <a:extLst>
                  <a:ext uri="{FF2B5EF4-FFF2-40B4-BE49-F238E27FC236}">
                    <a16:creationId xmlns:a16="http://schemas.microsoft.com/office/drawing/2014/main" id="{6A76EB0F-30FE-48A4-AE56-BAD926CC0BCC}"/>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86" name="Rectangle 390">
                <a:extLst>
                  <a:ext uri="{FF2B5EF4-FFF2-40B4-BE49-F238E27FC236}">
                    <a16:creationId xmlns:a16="http://schemas.microsoft.com/office/drawing/2014/main" id="{87FA2B1C-B165-46A4-8F90-713C1A4EB4FD}"/>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87" name="Rectangle 391">
                <a:extLst>
                  <a:ext uri="{FF2B5EF4-FFF2-40B4-BE49-F238E27FC236}">
                    <a16:creationId xmlns:a16="http://schemas.microsoft.com/office/drawing/2014/main" id="{D2AB1E07-4A32-45B3-BAB7-BAEA7EB3933A}"/>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88" name="Rectangle 392">
                <a:extLst>
                  <a:ext uri="{FF2B5EF4-FFF2-40B4-BE49-F238E27FC236}">
                    <a16:creationId xmlns:a16="http://schemas.microsoft.com/office/drawing/2014/main" id="{3CD760B6-1E49-488F-8D1C-5CD6F9E573D6}"/>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89" name="Line 393">
                <a:extLst>
                  <a:ext uri="{FF2B5EF4-FFF2-40B4-BE49-F238E27FC236}">
                    <a16:creationId xmlns:a16="http://schemas.microsoft.com/office/drawing/2014/main" id="{3CF8F71A-A9EF-4739-8E83-76838AE5C3FE}"/>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90" name="Line 394">
                <a:extLst>
                  <a:ext uri="{FF2B5EF4-FFF2-40B4-BE49-F238E27FC236}">
                    <a16:creationId xmlns:a16="http://schemas.microsoft.com/office/drawing/2014/main" id="{2D46C355-A5EB-4C07-A464-5A7419EA971D}"/>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91" name="Line 395">
                <a:extLst>
                  <a:ext uri="{FF2B5EF4-FFF2-40B4-BE49-F238E27FC236}">
                    <a16:creationId xmlns:a16="http://schemas.microsoft.com/office/drawing/2014/main" id="{75001F1D-F997-4044-9419-DEDF3DE6FA24}"/>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0492" name="AutoShape 396">
              <a:extLst>
                <a:ext uri="{FF2B5EF4-FFF2-40B4-BE49-F238E27FC236}">
                  <a16:creationId xmlns:a16="http://schemas.microsoft.com/office/drawing/2014/main" id="{D390393D-E240-4572-9F84-7366A992DB3A}"/>
                </a:ext>
              </a:extLst>
            </p:cNvPr>
            <p:cNvSpPr>
              <a:spLocks noChangeArrowheads="1"/>
            </p:cNvSpPr>
            <p:nvPr/>
          </p:nvSpPr>
          <p:spPr bwMode="blackWhite">
            <a:xfrm>
              <a:off x="9483726" y="2687639"/>
              <a:ext cx="517525" cy="92075"/>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93" name="AutoShape 397">
              <a:extLst>
                <a:ext uri="{FF2B5EF4-FFF2-40B4-BE49-F238E27FC236}">
                  <a16:creationId xmlns:a16="http://schemas.microsoft.com/office/drawing/2014/main" id="{1BABC637-84F6-4426-A841-798277947528}"/>
                </a:ext>
              </a:extLst>
            </p:cNvPr>
            <p:cNvSpPr>
              <a:spLocks noChangeArrowheads="1"/>
            </p:cNvSpPr>
            <p:nvPr/>
          </p:nvSpPr>
          <p:spPr bwMode="blackWhite">
            <a:xfrm>
              <a:off x="9480550" y="2684464"/>
              <a:ext cx="522288" cy="98425"/>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94" name="AutoShape 398">
              <a:extLst>
                <a:ext uri="{FF2B5EF4-FFF2-40B4-BE49-F238E27FC236}">
                  <a16:creationId xmlns:a16="http://schemas.microsoft.com/office/drawing/2014/main" id="{F21C687D-9B52-4209-93ED-6D5A42AFAF62}"/>
                </a:ext>
              </a:extLst>
            </p:cNvPr>
            <p:cNvSpPr>
              <a:spLocks noChangeArrowheads="1"/>
            </p:cNvSpPr>
            <p:nvPr/>
          </p:nvSpPr>
          <p:spPr bwMode="blackWhite">
            <a:xfrm>
              <a:off x="9464676" y="2230439"/>
              <a:ext cx="523875" cy="384175"/>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95" name="AutoShape 399">
              <a:extLst>
                <a:ext uri="{FF2B5EF4-FFF2-40B4-BE49-F238E27FC236}">
                  <a16:creationId xmlns:a16="http://schemas.microsoft.com/office/drawing/2014/main" id="{260CE084-371F-4D67-BC17-3D43F5CB2395}"/>
                </a:ext>
              </a:extLst>
            </p:cNvPr>
            <p:cNvSpPr>
              <a:spLocks noChangeArrowheads="1"/>
            </p:cNvSpPr>
            <p:nvPr/>
          </p:nvSpPr>
          <p:spPr bwMode="blackWhite">
            <a:xfrm>
              <a:off x="9461501" y="2227264"/>
              <a:ext cx="531813" cy="390525"/>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96" name="AutoShape 400">
              <a:extLst>
                <a:ext uri="{FF2B5EF4-FFF2-40B4-BE49-F238E27FC236}">
                  <a16:creationId xmlns:a16="http://schemas.microsoft.com/office/drawing/2014/main" id="{43E5EB04-8898-4C8C-9957-4A3061FEB711}"/>
                </a:ext>
              </a:extLst>
            </p:cNvPr>
            <p:cNvSpPr>
              <a:spLocks noChangeArrowheads="1"/>
            </p:cNvSpPr>
            <p:nvPr/>
          </p:nvSpPr>
          <p:spPr bwMode="blackWhite">
            <a:xfrm>
              <a:off x="9502776" y="2265363"/>
              <a:ext cx="455613" cy="322262"/>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97" name="AutoShape 401">
              <a:extLst>
                <a:ext uri="{FF2B5EF4-FFF2-40B4-BE49-F238E27FC236}">
                  <a16:creationId xmlns:a16="http://schemas.microsoft.com/office/drawing/2014/main" id="{0FB7AD4E-A80D-46C9-9964-17C198304910}"/>
                </a:ext>
              </a:extLst>
            </p:cNvPr>
            <p:cNvSpPr>
              <a:spLocks noChangeArrowheads="1"/>
            </p:cNvSpPr>
            <p:nvPr/>
          </p:nvSpPr>
          <p:spPr bwMode="blackWhite">
            <a:xfrm>
              <a:off x="9532938" y="2290763"/>
              <a:ext cx="400050" cy="271462"/>
            </a:xfrm>
            <a:prstGeom prst="roundRect">
              <a:avLst>
                <a:gd name="adj" fmla="val 8134"/>
              </a:avLst>
            </a:prstGeom>
            <a:solidFill>
              <a:srgbClr val="FF99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498" name="Rectangle 402">
              <a:extLst>
                <a:ext uri="{FF2B5EF4-FFF2-40B4-BE49-F238E27FC236}">
                  <a16:creationId xmlns:a16="http://schemas.microsoft.com/office/drawing/2014/main" id="{4F53235E-A0B9-437E-8D65-FB6A4259FEAC}"/>
                </a:ext>
              </a:extLst>
            </p:cNvPr>
            <p:cNvSpPr>
              <a:spLocks noChangeArrowheads="1"/>
            </p:cNvSpPr>
            <p:nvPr/>
          </p:nvSpPr>
          <p:spPr bwMode="blackWhite">
            <a:xfrm>
              <a:off x="9571038" y="2633664"/>
              <a:ext cx="361950" cy="20637"/>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499" name="Group 403">
              <a:extLst>
                <a:ext uri="{FF2B5EF4-FFF2-40B4-BE49-F238E27FC236}">
                  <a16:creationId xmlns:a16="http://schemas.microsoft.com/office/drawing/2014/main" id="{1A0309EF-F045-4EEA-84F7-55000356157D}"/>
                </a:ext>
              </a:extLst>
            </p:cNvPr>
            <p:cNvGrpSpPr>
              <a:grpSpLocks/>
            </p:cNvGrpSpPr>
            <p:nvPr/>
          </p:nvGrpSpPr>
          <p:grpSpPr bwMode="auto">
            <a:xfrm>
              <a:off x="9567864" y="2643189"/>
              <a:ext cx="280987" cy="14287"/>
              <a:chOff x="1578" y="3162"/>
              <a:chExt cx="361" cy="17"/>
            </a:xfrm>
          </p:grpSpPr>
          <p:grpSp>
            <p:nvGrpSpPr>
              <p:cNvPr id="260500" name="Group 404">
                <a:extLst>
                  <a:ext uri="{FF2B5EF4-FFF2-40B4-BE49-F238E27FC236}">
                    <a16:creationId xmlns:a16="http://schemas.microsoft.com/office/drawing/2014/main" id="{EB46E749-99AB-4B7A-ADA7-E58669AF95E2}"/>
                  </a:ext>
                </a:extLst>
              </p:cNvPr>
              <p:cNvGrpSpPr>
                <a:grpSpLocks/>
              </p:cNvGrpSpPr>
              <p:nvPr/>
            </p:nvGrpSpPr>
            <p:grpSpPr bwMode="auto">
              <a:xfrm>
                <a:off x="1578" y="3162"/>
                <a:ext cx="57" cy="17"/>
                <a:chOff x="1578" y="3162"/>
                <a:chExt cx="57" cy="17"/>
              </a:xfrm>
            </p:grpSpPr>
            <p:sp>
              <p:nvSpPr>
                <p:cNvPr id="260501" name="Freeform 405">
                  <a:extLst>
                    <a:ext uri="{FF2B5EF4-FFF2-40B4-BE49-F238E27FC236}">
                      <a16:creationId xmlns:a16="http://schemas.microsoft.com/office/drawing/2014/main" id="{A41F57C7-AED5-4872-BFBA-CB349E32ED97}"/>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02" name="Freeform 406">
                  <a:extLst>
                    <a:ext uri="{FF2B5EF4-FFF2-40B4-BE49-F238E27FC236}">
                      <a16:creationId xmlns:a16="http://schemas.microsoft.com/office/drawing/2014/main" id="{94190533-96FA-47F7-979D-7C9B2E62B48B}"/>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03" name="Line 407">
                  <a:extLst>
                    <a:ext uri="{FF2B5EF4-FFF2-40B4-BE49-F238E27FC236}">
                      <a16:creationId xmlns:a16="http://schemas.microsoft.com/office/drawing/2014/main" id="{C9A43C79-0D44-4776-8433-55B7B918AFE6}"/>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04" name="Line 408">
                  <a:extLst>
                    <a:ext uri="{FF2B5EF4-FFF2-40B4-BE49-F238E27FC236}">
                      <a16:creationId xmlns:a16="http://schemas.microsoft.com/office/drawing/2014/main" id="{D71DCD2B-6206-48CC-A144-68A13AE61C29}"/>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505" name="Group 409">
                <a:extLst>
                  <a:ext uri="{FF2B5EF4-FFF2-40B4-BE49-F238E27FC236}">
                    <a16:creationId xmlns:a16="http://schemas.microsoft.com/office/drawing/2014/main" id="{DA4AEAA0-AA4F-4F6B-92A6-0BBB1C15284F}"/>
                  </a:ext>
                </a:extLst>
              </p:cNvPr>
              <p:cNvGrpSpPr>
                <a:grpSpLocks/>
              </p:cNvGrpSpPr>
              <p:nvPr/>
            </p:nvGrpSpPr>
            <p:grpSpPr bwMode="auto">
              <a:xfrm>
                <a:off x="1658" y="3162"/>
                <a:ext cx="57" cy="17"/>
                <a:chOff x="1658" y="3162"/>
                <a:chExt cx="57" cy="17"/>
              </a:xfrm>
            </p:grpSpPr>
            <p:sp>
              <p:nvSpPr>
                <p:cNvPr id="260506" name="Freeform 410">
                  <a:extLst>
                    <a:ext uri="{FF2B5EF4-FFF2-40B4-BE49-F238E27FC236}">
                      <a16:creationId xmlns:a16="http://schemas.microsoft.com/office/drawing/2014/main" id="{3CC430AA-8A0C-40E8-B891-2DA50AF53B85}"/>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07" name="Freeform 411">
                  <a:extLst>
                    <a:ext uri="{FF2B5EF4-FFF2-40B4-BE49-F238E27FC236}">
                      <a16:creationId xmlns:a16="http://schemas.microsoft.com/office/drawing/2014/main" id="{621DF675-C7C0-41D5-98F6-9AB421867262}"/>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08" name="Line 412">
                  <a:extLst>
                    <a:ext uri="{FF2B5EF4-FFF2-40B4-BE49-F238E27FC236}">
                      <a16:creationId xmlns:a16="http://schemas.microsoft.com/office/drawing/2014/main" id="{53FC3105-6FA5-4B4C-96C4-1FEB33172EA2}"/>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09" name="Line 413">
                  <a:extLst>
                    <a:ext uri="{FF2B5EF4-FFF2-40B4-BE49-F238E27FC236}">
                      <a16:creationId xmlns:a16="http://schemas.microsoft.com/office/drawing/2014/main" id="{96331F3E-0AF4-42A5-9DC8-EC3685E45590}"/>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510" name="Group 414">
                <a:extLst>
                  <a:ext uri="{FF2B5EF4-FFF2-40B4-BE49-F238E27FC236}">
                    <a16:creationId xmlns:a16="http://schemas.microsoft.com/office/drawing/2014/main" id="{D5DE76E4-E398-4AF9-BE46-2AB7F5C79E04}"/>
                  </a:ext>
                </a:extLst>
              </p:cNvPr>
              <p:cNvGrpSpPr>
                <a:grpSpLocks/>
              </p:cNvGrpSpPr>
              <p:nvPr/>
            </p:nvGrpSpPr>
            <p:grpSpPr bwMode="auto">
              <a:xfrm>
                <a:off x="1714" y="3162"/>
                <a:ext cx="57" cy="17"/>
                <a:chOff x="1714" y="3162"/>
                <a:chExt cx="57" cy="17"/>
              </a:xfrm>
            </p:grpSpPr>
            <p:sp>
              <p:nvSpPr>
                <p:cNvPr id="260511" name="Freeform 415">
                  <a:extLst>
                    <a:ext uri="{FF2B5EF4-FFF2-40B4-BE49-F238E27FC236}">
                      <a16:creationId xmlns:a16="http://schemas.microsoft.com/office/drawing/2014/main" id="{D82A689F-1AB1-4DC9-B076-3BA2063FD632}"/>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12" name="Freeform 416">
                  <a:extLst>
                    <a:ext uri="{FF2B5EF4-FFF2-40B4-BE49-F238E27FC236}">
                      <a16:creationId xmlns:a16="http://schemas.microsoft.com/office/drawing/2014/main" id="{243A7B72-4534-4580-9B10-8F4C8E2FE591}"/>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13" name="Line 417">
                  <a:extLst>
                    <a:ext uri="{FF2B5EF4-FFF2-40B4-BE49-F238E27FC236}">
                      <a16:creationId xmlns:a16="http://schemas.microsoft.com/office/drawing/2014/main" id="{AE5842E4-4822-4F04-8BA8-CB0451948BFA}"/>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14" name="Line 418">
                  <a:extLst>
                    <a:ext uri="{FF2B5EF4-FFF2-40B4-BE49-F238E27FC236}">
                      <a16:creationId xmlns:a16="http://schemas.microsoft.com/office/drawing/2014/main" id="{29CCCDB6-E363-44C5-96D8-63A188A2F089}"/>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515" name="Group 419">
                <a:extLst>
                  <a:ext uri="{FF2B5EF4-FFF2-40B4-BE49-F238E27FC236}">
                    <a16:creationId xmlns:a16="http://schemas.microsoft.com/office/drawing/2014/main" id="{D00D963C-648F-4ECD-BE5E-CB73C03B2F29}"/>
                  </a:ext>
                </a:extLst>
              </p:cNvPr>
              <p:cNvGrpSpPr>
                <a:grpSpLocks/>
              </p:cNvGrpSpPr>
              <p:nvPr/>
            </p:nvGrpSpPr>
            <p:grpSpPr bwMode="auto">
              <a:xfrm>
                <a:off x="1774" y="3162"/>
                <a:ext cx="53" cy="17"/>
                <a:chOff x="1774" y="3162"/>
                <a:chExt cx="53" cy="17"/>
              </a:xfrm>
            </p:grpSpPr>
            <p:sp>
              <p:nvSpPr>
                <p:cNvPr id="260516" name="Freeform 420">
                  <a:extLst>
                    <a:ext uri="{FF2B5EF4-FFF2-40B4-BE49-F238E27FC236}">
                      <a16:creationId xmlns:a16="http://schemas.microsoft.com/office/drawing/2014/main" id="{73904A32-6149-4C20-984B-AA5A8DBAF6FC}"/>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17" name="Freeform 421">
                  <a:extLst>
                    <a:ext uri="{FF2B5EF4-FFF2-40B4-BE49-F238E27FC236}">
                      <a16:creationId xmlns:a16="http://schemas.microsoft.com/office/drawing/2014/main" id="{A423B309-CD27-423C-AF52-B6C91E88D0F7}"/>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18" name="Line 422">
                  <a:extLst>
                    <a:ext uri="{FF2B5EF4-FFF2-40B4-BE49-F238E27FC236}">
                      <a16:creationId xmlns:a16="http://schemas.microsoft.com/office/drawing/2014/main" id="{3A13F754-632E-4CD6-AF1A-295BBC2EAE60}"/>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19" name="Line 423">
                  <a:extLst>
                    <a:ext uri="{FF2B5EF4-FFF2-40B4-BE49-F238E27FC236}">
                      <a16:creationId xmlns:a16="http://schemas.microsoft.com/office/drawing/2014/main" id="{00BCA159-CA3E-41FA-8D4B-5F7700BCDB7A}"/>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520" name="Group 424">
                <a:extLst>
                  <a:ext uri="{FF2B5EF4-FFF2-40B4-BE49-F238E27FC236}">
                    <a16:creationId xmlns:a16="http://schemas.microsoft.com/office/drawing/2014/main" id="{F6733977-AE3C-47EA-B107-84F829CF1839}"/>
                  </a:ext>
                </a:extLst>
              </p:cNvPr>
              <p:cNvGrpSpPr>
                <a:grpSpLocks/>
              </p:cNvGrpSpPr>
              <p:nvPr/>
            </p:nvGrpSpPr>
            <p:grpSpPr bwMode="auto">
              <a:xfrm>
                <a:off x="1882" y="3162"/>
                <a:ext cx="57" cy="17"/>
                <a:chOff x="1882" y="3162"/>
                <a:chExt cx="57" cy="17"/>
              </a:xfrm>
            </p:grpSpPr>
            <p:sp>
              <p:nvSpPr>
                <p:cNvPr id="260521" name="Freeform 425">
                  <a:extLst>
                    <a:ext uri="{FF2B5EF4-FFF2-40B4-BE49-F238E27FC236}">
                      <a16:creationId xmlns:a16="http://schemas.microsoft.com/office/drawing/2014/main" id="{0C169019-98B9-4375-B3B2-26CD43981013}"/>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22" name="Freeform 426">
                  <a:extLst>
                    <a:ext uri="{FF2B5EF4-FFF2-40B4-BE49-F238E27FC236}">
                      <a16:creationId xmlns:a16="http://schemas.microsoft.com/office/drawing/2014/main" id="{9B68B024-71E1-4D93-B25C-75D5391FF8B9}"/>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23" name="Line 427">
                  <a:extLst>
                    <a:ext uri="{FF2B5EF4-FFF2-40B4-BE49-F238E27FC236}">
                      <a16:creationId xmlns:a16="http://schemas.microsoft.com/office/drawing/2014/main" id="{6248014B-5448-4AE4-8F2A-B1144B84DD79}"/>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24" name="Line 428">
                  <a:extLst>
                    <a:ext uri="{FF2B5EF4-FFF2-40B4-BE49-F238E27FC236}">
                      <a16:creationId xmlns:a16="http://schemas.microsoft.com/office/drawing/2014/main" id="{C8709974-D3CD-4983-903F-F61141B59DF5}"/>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525" name="Rectangle 429">
              <a:extLst>
                <a:ext uri="{FF2B5EF4-FFF2-40B4-BE49-F238E27FC236}">
                  <a16:creationId xmlns:a16="http://schemas.microsoft.com/office/drawing/2014/main" id="{77A2E5F5-9DDB-41F9-B5FC-CEEFD1451CE4}"/>
                </a:ext>
              </a:extLst>
            </p:cNvPr>
            <p:cNvSpPr>
              <a:spLocks noChangeArrowheads="1"/>
            </p:cNvSpPr>
            <p:nvPr/>
          </p:nvSpPr>
          <p:spPr bwMode="blackWhite">
            <a:xfrm>
              <a:off x="9882188" y="2646364"/>
              <a:ext cx="19050" cy="7937"/>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26" name="Rectangle 430">
              <a:extLst>
                <a:ext uri="{FF2B5EF4-FFF2-40B4-BE49-F238E27FC236}">
                  <a16:creationId xmlns:a16="http://schemas.microsoft.com/office/drawing/2014/main" id="{DFBEA2A5-F66A-4811-A4AA-56472037CA7F}"/>
                </a:ext>
              </a:extLst>
            </p:cNvPr>
            <p:cNvSpPr>
              <a:spLocks noChangeArrowheads="1"/>
            </p:cNvSpPr>
            <p:nvPr/>
          </p:nvSpPr>
          <p:spPr bwMode="blackWhite">
            <a:xfrm>
              <a:off x="9528176" y="2673350"/>
              <a:ext cx="417513" cy="6350"/>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27" name="Line 431">
              <a:extLst>
                <a:ext uri="{FF2B5EF4-FFF2-40B4-BE49-F238E27FC236}">
                  <a16:creationId xmlns:a16="http://schemas.microsoft.com/office/drawing/2014/main" id="{86B7C089-D782-4429-9929-11F73E4EEEBB}"/>
                </a:ext>
              </a:extLst>
            </p:cNvPr>
            <p:cNvSpPr>
              <a:spLocks noChangeShapeType="1"/>
            </p:cNvSpPr>
            <p:nvPr/>
          </p:nvSpPr>
          <p:spPr bwMode="blackWhite">
            <a:xfrm>
              <a:off x="9983788" y="2687639"/>
              <a:ext cx="0" cy="984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28" name="Line 432">
              <a:extLst>
                <a:ext uri="{FF2B5EF4-FFF2-40B4-BE49-F238E27FC236}">
                  <a16:creationId xmlns:a16="http://schemas.microsoft.com/office/drawing/2014/main" id="{E597A81A-4D9F-4EC1-852E-9BB0AD1E63F4}"/>
                </a:ext>
              </a:extLst>
            </p:cNvPr>
            <p:cNvSpPr>
              <a:spLocks noChangeShapeType="1"/>
            </p:cNvSpPr>
            <p:nvPr/>
          </p:nvSpPr>
          <p:spPr bwMode="blackWhite">
            <a:xfrm>
              <a:off x="9852025" y="2687639"/>
              <a:ext cx="0" cy="984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29" name="Line 433">
              <a:extLst>
                <a:ext uri="{FF2B5EF4-FFF2-40B4-BE49-F238E27FC236}">
                  <a16:creationId xmlns:a16="http://schemas.microsoft.com/office/drawing/2014/main" id="{ED4D8A84-F520-4E1D-A522-E38394799D38}"/>
                </a:ext>
              </a:extLst>
            </p:cNvPr>
            <p:cNvSpPr>
              <a:spLocks noChangeShapeType="1"/>
            </p:cNvSpPr>
            <p:nvPr/>
          </p:nvSpPr>
          <p:spPr bwMode="blackWhite">
            <a:xfrm flipH="1">
              <a:off x="9467851" y="2709863"/>
              <a:ext cx="5492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646" name="Group 550">
              <a:extLst>
                <a:ext uri="{FF2B5EF4-FFF2-40B4-BE49-F238E27FC236}">
                  <a16:creationId xmlns:a16="http://schemas.microsoft.com/office/drawing/2014/main" id="{590791D4-3899-4AB5-9B5D-9F3640EC4D20}"/>
                </a:ext>
              </a:extLst>
            </p:cNvPr>
            <p:cNvGrpSpPr>
              <a:grpSpLocks/>
            </p:cNvGrpSpPr>
            <p:nvPr/>
          </p:nvGrpSpPr>
          <p:grpSpPr bwMode="auto">
            <a:xfrm>
              <a:off x="9547226" y="3311525"/>
              <a:ext cx="555625" cy="558800"/>
              <a:chOff x="5030" y="3514"/>
              <a:chExt cx="350" cy="352"/>
            </a:xfrm>
          </p:grpSpPr>
          <p:grpSp>
            <p:nvGrpSpPr>
              <p:cNvPr id="260531" name="Group 435">
                <a:extLst>
                  <a:ext uri="{FF2B5EF4-FFF2-40B4-BE49-F238E27FC236}">
                    <a16:creationId xmlns:a16="http://schemas.microsoft.com/office/drawing/2014/main" id="{D1E1BBDC-651F-400C-970C-E5F1469261A1}"/>
                  </a:ext>
                </a:extLst>
              </p:cNvPr>
              <p:cNvGrpSpPr>
                <a:grpSpLocks/>
              </p:cNvGrpSpPr>
              <p:nvPr/>
            </p:nvGrpSpPr>
            <p:grpSpPr bwMode="auto">
              <a:xfrm>
                <a:off x="5034" y="3514"/>
                <a:ext cx="346" cy="342"/>
                <a:chOff x="1450" y="2658"/>
                <a:chExt cx="704" cy="656"/>
              </a:xfrm>
            </p:grpSpPr>
            <p:sp>
              <p:nvSpPr>
                <p:cNvPr id="260532" name="AutoShape 436">
                  <a:extLst>
                    <a:ext uri="{FF2B5EF4-FFF2-40B4-BE49-F238E27FC236}">
                      <a16:creationId xmlns:a16="http://schemas.microsoft.com/office/drawing/2014/main" id="{AB864BCB-58E8-49D8-9D9B-CC6763DDF153}"/>
                    </a:ext>
                  </a:extLst>
                </p:cNvPr>
                <p:cNvSpPr>
                  <a:spLocks noChangeArrowheads="1"/>
                </p:cNvSpPr>
                <p:nvPr/>
              </p:nvSpPr>
              <p:spPr bwMode="blackWhite">
                <a:xfrm>
                  <a:off x="1470" y="3214"/>
                  <a:ext cx="664" cy="96"/>
                </a:xfrm>
                <a:prstGeom prst="roundRect">
                  <a:avLst>
                    <a:gd name="adj" fmla="val 14278"/>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33" name="AutoShape 437">
                  <a:extLst>
                    <a:ext uri="{FF2B5EF4-FFF2-40B4-BE49-F238E27FC236}">
                      <a16:creationId xmlns:a16="http://schemas.microsoft.com/office/drawing/2014/main" id="{0FBA95DC-10BD-49B4-AC48-39225A13C989}"/>
                    </a:ext>
                  </a:extLst>
                </p:cNvPr>
                <p:cNvSpPr>
                  <a:spLocks noChangeArrowheads="1"/>
                </p:cNvSpPr>
                <p:nvPr/>
              </p:nvSpPr>
              <p:spPr bwMode="blackWhite">
                <a:xfrm>
                  <a:off x="1466" y="3210"/>
                  <a:ext cx="672" cy="104"/>
                </a:xfrm>
                <a:prstGeom prst="roundRect">
                  <a:avLst>
                    <a:gd name="adj" fmla="val 1874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534" name="Group 438">
                  <a:extLst>
                    <a:ext uri="{FF2B5EF4-FFF2-40B4-BE49-F238E27FC236}">
                      <a16:creationId xmlns:a16="http://schemas.microsoft.com/office/drawing/2014/main" id="{3F3EFE31-6C67-4E16-BA94-60CC362FD9CC}"/>
                    </a:ext>
                  </a:extLst>
                </p:cNvPr>
                <p:cNvGrpSpPr>
                  <a:grpSpLocks/>
                </p:cNvGrpSpPr>
                <p:nvPr/>
              </p:nvGrpSpPr>
              <p:grpSpPr bwMode="auto">
                <a:xfrm>
                  <a:off x="1466" y="2658"/>
                  <a:ext cx="648" cy="464"/>
                  <a:chOff x="1466" y="2658"/>
                  <a:chExt cx="648" cy="464"/>
                </a:xfrm>
              </p:grpSpPr>
              <p:sp>
                <p:nvSpPr>
                  <p:cNvPr id="260535" name="AutoShape 439">
                    <a:extLst>
                      <a:ext uri="{FF2B5EF4-FFF2-40B4-BE49-F238E27FC236}">
                        <a16:creationId xmlns:a16="http://schemas.microsoft.com/office/drawing/2014/main" id="{CA0E9666-9F5E-46A1-B75E-77E9EC167DB6}"/>
                      </a:ext>
                    </a:extLst>
                  </p:cNvPr>
                  <p:cNvSpPr>
                    <a:spLocks noChangeArrowheads="1"/>
                  </p:cNvSpPr>
                  <p:nvPr/>
                </p:nvSpPr>
                <p:spPr bwMode="blackWhite">
                  <a:xfrm>
                    <a:off x="1470" y="2662"/>
                    <a:ext cx="640" cy="456"/>
                  </a:xfrm>
                  <a:prstGeom prst="roundRect">
                    <a:avLst>
                      <a:gd name="adj" fmla="val 5926"/>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36" name="AutoShape 440">
                    <a:extLst>
                      <a:ext uri="{FF2B5EF4-FFF2-40B4-BE49-F238E27FC236}">
                        <a16:creationId xmlns:a16="http://schemas.microsoft.com/office/drawing/2014/main" id="{F65E9C0C-1C77-4BC1-8C91-205493D3AE4E}"/>
                      </a:ext>
                    </a:extLst>
                  </p:cNvPr>
                  <p:cNvSpPr>
                    <a:spLocks noChangeArrowheads="1"/>
                  </p:cNvSpPr>
                  <p:nvPr/>
                </p:nvSpPr>
                <p:spPr bwMode="blackWhite">
                  <a:xfrm>
                    <a:off x="1466" y="2658"/>
                    <a:ext cx="648" cy="464"/>
                  </a:xfrm>
                  <a:prstGeom prst="roundRect">
                    <a:avLst>
                      <a:gd name="adj" fmla="val 737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537" name="Group 441">
                    <a:extLst>
                      <a:ext uri="{FF2B5EF4-FFF2-40B4-BE49-F238E27FC236}">
                        <a16:creationId xmlns:a16="http://schemas.microsoft.com/office/drawing/2014/main" id="{C99FB9EB-71EF-491B-9674-B2F9A9A74BF1}"/>
                      </a:ext>
                    </a:extLst>
                  </p:cNvPr>
                  <p:cNvGrpSpPr>
                    <a:grpSpLocks/>
                  </p:cNvGrpSpPr>
                  <p:nvPr/>
                </p:nvGrpSpPr>
                <p:grpSpPr bwMode="auto">
                  <a:xfrm>
                    <a:off x="1490" y="2690"/>
                    <a:ext cx="592" cy="384"/>
                    <a:chOff x="1490" y="2690"/>
                    <a:chExt cx="592" cy="384"/>
                  </a:xfrm>
                </p:grpSpPr>
                <p:sp>
                  <p:nvSpPr>
                    <p:cNvPr id="260538" name="AutoShape 442">
                      <a:extLst>
                        <a:ext uri="{FF2B5EF4-FFF2-40B4-BE49-F238E27FC236}">
                          <a16:creationId xmlns:a16="http://schemas.microsoft.com/office/drawing/2014/main" id="{C21450A6-2C9A-4462-90A9-CAA97454968D}"/>
                        </a:ext>
                      </a:extLst>
                    </p:cNvPr>
                    <p:cNvSpPr>
                      <a:spLocks noChangeArrowheads="1"/>
                    </p:cNvSpPr>
                    <p:nvPr/>
                  </p:nvSpPr>
                  <p:spPr bwMode="blackWhite">
                    <a:xfrm>
                      <a:off x="1494" y="2694"/>
                      <a:ext cx="584" cy="376"/>
                    </a:xfrm>
                    <a:prstGeom prst="roundRect">
                      <a:avLst>
                        <a:gd name="adj" fmla="val 7134"/>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39" name="AutoShape 443">
                      <a:extLst>
                        <a:ext uri="{FF2B5EF4-FFF2-40B4-BE49-F238E27FC236}">
                          <a16:creationId xmlns:a16="http://schemas.microsoft.com/office/drawing/2014/main" id="{3895F8FF-3AF6-4E96-8601-457F192645DB}"/>
                        </a:ext>
                      </a:extLst>
                    </p:cNvPr>
                    <p:cNvSpPr>
                      <a:spLocks noChangeArrowheads="1"/>
                    </p:cNvSpPr>
                    <p:nvPr/>
                  </p:nvSpPr>
                  <p:spPr bwMode="blackWhite">
                    <a:xfrm>
                      <a:off x="1490" y="2690"/>
                      <a:ext cx="592" cy="384"/>
                    </a:xfrm>
                    <a:prstGeom prst="roundRect">
                      <a:avLst>
                        <a:gd name="adj" fmla="val 8815"/>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40" name="AutoShape 444">
                      <a:extLst>
                        <a:ext uri="{FF2B5EF4-FFF2-40B4-BE49-F238E27FC236}">
                          <a16:creationId xmlns:a16="http://schemas.microsoft.com/office/drawing/2014/main" id="{5B9BFD47-ED89-470D-899D-831ED0800C6A}"/>
                        </a:ext>
                      </a:extLst>
                    </p:cNvPr>
                    <p:cNvSpPr>
                      <a:spLocks noChangeArrowheads="1"/>
                    </p:cNvSpPr>
                    <p:nvPr/>
                  </p:nvSpPr>
                  <p:spPr bwMode="blackWhite">
                    <a:xfrm>
                      <a:off x="1526" y="2710"/>
                      <a:ext cx="528" cy="344"/>
                    </a:xfrm>
                    <a:prstGeom prst="roundRect">
                      <a:avLst>
                        <a:gd name="adj" fmla="val 7773"/>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41" name="AutoShape 445">
                      <a:extLst>
                        <a:ext uri="{FF2B5EF4-FFF2-40B4-BE49-F238E27FC236}">
                          <a16:creationId xmlns:a16="http://schemas.microsoft.com/office/drawing/2014/main" id="{B2BB6340-132B-44B4-A76D-919E3024BAE5}"/>
                        </a:ext>
                      </a:extLst>
                    </p:cNvPr>
                    <p:cNvSpPr>
                      <a:spLocks noChangeArrowheads="1"/>
                    </p:cNvSpPr>
                    <p:nvPr/>
                  </p:nvSpPr>
                  <p:spPr bwMode="blackWhite">
                    <a:xfrm>
                      <a:off x="1522" y="2706"/>
                      <a:ext cx="536" cy="352"/>
                    </a:xfrm>
                    <a:prstGeom prst="roundRect">
                      <a:avLst>
                        <a:gd name="adj" fmla="val 9569"/>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542" name="Rectangle 446">
                  <a:extLst>
                    <a:ext uri="{FF2B5EF4-FFF2-40B4-BE49-F238E27FC236}">
                      <a16:creationId xmlns:a16="http://schemas.microsoft.com/office/drawing/2014/main" id="{0B799AA8-56CD-4982-94E2-84DE767D83C6}"/>
                    </a:ext>
                  </a:extLst>
                </p:cNvPr>
                <p:cNvSpPr>
                  <a:spLocks noChangeArrowheads="1"/>
                </p:cNvSpPr>
                <p:nvPr/>
              </p:nvSpPr>
              <p:spPr bwMode="blackWhite">
                <a:xfrm>
                  <a:off x="1582" y="3134"/>
                  <a:ext cx="456" cy="32"/>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43" name="Rectangle 447">
                  <a:extLst>
                    <a:ext uri="{FF2B5EF4-FFF2-40B4-BE49-F238E27FC236}">
                      <a16:creationId xmlns:a16="http://schemas.microsoft.com/office/drawing/2014/main" id="{6F51243B-09F4-4443-8F85-B952DB373947}"/>
                    </a:ext>
                  </a:extLst>
                </p:cNvPr>
                <p:cNvSpPr>
                  <a:spLocks noChangeArrowheads="1"/>
                </p:cNvSpPr>
                <p:nvPr/>
              </p:nvSpPr>
              <p:spPr bwMode="blackWhite">
                <a:xfrm>
                  <a:off x="1578" y="3130"/>
                  <a:ext cx="464" cy="40"/>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544" name="Group 448">
                  <a:extLst>
                    <a:ext uri="{FF2B5EF4-FFF2-40B4-BE49-F238E27FC236}">
                      <a16:creationId xmlns:a16="http://schemas.microsoft.com/office/drawing/2014/main" id="{DC51460D-BCD0-4410-BFAA-B5F984BE8E2C}"/>
                    </a:ext>
                  </a:extLst>
                </p:cNvPr>
                <p:cNvGrpSpPr>
                  <a:grpSpLocks/>
                </p:cNvGrpSpPr>
                <p:nvPr/>
              </p:nvGrpSpPr>
              <p:grpSpPr bwMode="auto">
                <a:xfrm>
                  <a:off x="1578" y="3146"/>
                  <a:ext cx="369" cy="25"/>
                  <a:chOff x="1578" y="3146"/>
                  <a:chExt cx="369" cy="25"/>
                </a:xfrm>
              </p:grpSpPr>
              <p:grpSp>
                <p:nvGrpSpPr>
                  <p:cNvPr id="260545" name="Group 449">
                    <a:extLst>
                      <a:ext uri="{FF2B5EF4-FFF2-40B4-BE49-F238E27FC236}">
                        <a16:creationId xmlns:a16="http://schemas.microsoft.com/office/drawing/2014/main" id="{8DD26D5E-900B-4270-A932-2EB39BE94A2E}"/>
                      </a:ext>
                    </a:extLst>
                  </p:cNvPr>
                  <p:cNvGrpSpPr>
                    <a:grpSpLocks/>
                  </p:cNvGrpSpPr>
                  <p:nvPr/>
                </p:nvGrpSpPr>
                <p:grpSpPr bwMode="auto">
                  <a:xfrm>
                    <a:off x="1578" y="3146"/>
                    <a:ext cx="65" cy="25"/>
                    <a:chOff x="1578" y="3146"/>
                    <a:chExt cx="65" cy="25"/>
                  </a:xfrm>
                </p:grpSpPr>
                <p:sp>
                  <p:nvSpPr>
                    <p:cNvPr id="260546" name="Freeform 450">
                      <a:extLst>
                        <a:ext uri="{FF2B5EF4-FFF2-40B4-BE49-F238E27FC236}">
                          <a16:creationId xmlns:a16="http://schemas.microsoft.com/office/drawing/2014/main" id="{DA5D6403-6E29-4096-B99A-9501632E8ACD}"/>
                        </a:ext>
                      </a:extLst>
                    </p:cNvPr>
                    <p:cNvSpPr>
                      <a:spLocks/>
                    </p:cNvSpPr>
                    <p:nvPr/>
                  </p:nvSpPr>
                  <p:spPr bwMode="blackWhite">
                    <a:xfrm>
                      <a:off x="1586" y="3154"/>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47" name="Freeform 451">
                      <a:extLst>
                        <a:ext uri="{FF2B5EF4-FFF2-40B4-BE49-F238E27FC236}">
                          <a16:creationId xmlns:a16="http://schemas.microsoft.com/office/drawing/2014/main" id="{41B08DB7-DC15-4982-A2AD-8D44073D48CB}"/>
                        </a:ext>
                      </a:extLst>
                    </p:cNvPr>
                    <p:cNvSpPr>
                      <a:spLocks/>
                    </p:cNvSpPr>
                    <p:nvPr/>
                  </p:nvSpPr>
                  <p:spPr bwMode="blackWhite">
                    <a:xfrm>
                      <a:off x="1578" y="3146"/>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48" name="Line 452">
                      <a:extLst>
                        <a:ext uri="{FF2B5EF4-FFF2-40B4-BE49-F238E27FC236}">
                          <a16:creationId xmlns:a16="http://schemas.microsoft.com/office/drawing/2014/main" id="{DC18DE60-453B-4EF3-B42C-A66AD5F9DE04}"/>
                        </a:ext>
                      </a:extLst>
                    </p:cNvPr>
                    <p:cNvSpPr>
                      <a:spLocks noChangeShapeType="1"/>
                    </p:cNvSpPr>
                    <p:nvPr/>
                  </p:nvSpPr>
                  <p:spPr bwMode="blackWhite">
                    <a:xfrm>
                      <a:off x="157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49" name="Line 453">
                      <a:extLst>
                        <a:ext uri="{FF2B5EF4-FFF2-40B4-BE49-F238E27FC236}">
                          <a16:creationId xmlns:a16="http://schemas.microsoft.com/office/drawing/2014/main" id="{E3DEA4E0-1849-451F-B4B5-D832E2F4562E}"/>
                        </a:ext>
                      </a:extLst>
                    </p:cNvPr>
                    <p:cNvSpPr>
                      <a:spLocks noChangeShapeType="1"/>
                    </p:cNvSpPr>
                    <p:nvPr/>
                  </p:nvSpPr>
                  <p:spPr bwMode="blackWhite">
                    <a:xfrm>
                      <a:off x="1602"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550" name="Group 454">
                    <a:extLst>
                      <a:ext uri="{FF2B5EF4-FFF2-40B4-BE49-F238E27FC236}">
                        <a16:creationId xmlns:a16="http://schemas.microsoft.com/office/drawing/2014/main" id="{A32B419C-A9F6-4E5F-9020-8CEDD5C3757F}"/>
                      </a:ext>
                    </a:extLst>
                  </p:cNvPr>
                  <p:cNvGrpSpPr>
                    <a:grpSpLocks/>
                  </p:cNvGrpSpPr>
                  <p:nvPr/>
                </p:nvGrpSpPr>
                <p:grpSpPr bwMode="auto">
                  <a:xfrm>
                    <a:off x="1658" y="3146"/>
                    <a:ext cx="65" cy="25"/>
                    <a:chOff x="1658" y="3146"/>
                    <a:chExt cx="65" cy="25"/>
                  </a:xfrm>
                </p:grpSpPr>
                <p:sp>
                  <p:nvSpPr>
                    <p:cNvPr id="260551" name="Freeform 455">
                      <a:extLst>
                        <a:ext uri="{FF2B5EF4-FFF2-40B4-BE49-F238E27FC236}">
                          <a16:creationId xmlns:a16="http://schemas.microsoft.com/office/drawing/2014/main" id="{961AE766-F44D-42F2-BFD4-B9149F33BD5E}"/>
                        </a:ext>
                      </a:extLst>
                    </p:cNvPr>
                    <p:cNvSpPr>
                      <a:spLocks/>
                    </p:cNvSpPr>
                    <p:nvPr/>
                  </p:nvSpPr>
                  <p:spPr bwMode="blackWhite">
                    <a:xfrm>
                      <a:off x="1666"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52" name="Freeform 456">
                      <a:extLst>
                        <a:ext uri="{FF2B5EF4-FFF2-40B4-BE49-F238E27FC236}">
                          <a16:creationId xmlns:a16="http://schemas.microsoft.com/office/drawing/2014/main" id="{32B6E660-576C-4164-999B-E0BAAB55FA71}"/>
                        </a:ext>
                      </a:extLst>
                    </p:cNvPr>
                    <p:cNvSpPr>
                      <a:spLocks/>
                    </p:cNvSpPr>
                    <p:nvPr/>
                  </p:nvSpPr>
                  <p:spPr bwMode="blackWhite">
                    <a:xfrm>
                      <a:off x="1658"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53" name="Line 457">
                      <a:extLst>
                        <a:ext uri="{FF2B5EF4-FFF2-40B4-BE49-F238E27FC236}">
                          <a16:creationId xmlns:a16="http://schemas.microsoft.com/office/drawing/2014/main" id="{EF6D8E21-8E4D-4F3F-87FD-88218F716145}"/>
                        </a:ext>
                      </a:extLst>
                    </p:cNvPr>
                    <p:cNvSpPr>
                      <a:spLocks noChangeShapeType="1"/>
                    </p:cNvSpPr>
                    <p:nvPr/>
                  </p:nvSpPr>
                  <p:spPr bwMode="blackWhite">
                    <a:xfrm>
                      <a:off x="1658"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54" name="Line 458">
                      <a:extLst>
                        <a:ext uri="{FF2B5EF4-FFF2-40B4-BE49-F238E27FC236}">
                          <a16:creationId xmlns:a16="http://schemas.microsoft.com/office/drawing/2014/main" id="{CD160056-8163-4EAE-88AE-C6D6863AF609}"/>
                        </a:ext>
                      </a:extLst>
                    </p:cNvPr>
                    <p:cNvSpPr>
                      <a:spLocks noChangeShapeType="1"/>
                    </p:cNvSpPr>
                    <p:nvPr/>
                  </p:nvSpPr>
                  <p:spPr bwMode="blackWhite">
                    <a:xfrm>
                      <a:off x="1658" y="3146"/>
                      <a:ext cx="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555" name="Group 459">
                    <a:extLst>
                      <a:ext uri="{FF2B5EF4-FFF2-40B4-BE49-F238E27FC236}">
                        <a16:creationId xmlns:a16="http://schemas.microsoft.com/office/drawing/2014/main" id="{C295F344-1817-4638-B07B-E12F5981D08E}"/>
                      </a:ext>
                    </a:extLst>
                  </p:cNvPr>
                  <p:cNvGrpSpPr>
                    <a:grpSpLocks/>
                  </p:cNvGrpSpPr>
                  <p:nvPr/>
                </p:nvGrpSpPr>
                <p:grpSpPr bwMode="auto">
                  <a:xfrm>
                    <a:off x="1714" y="3146"/>
                    <a:ext cx="65" cy="25"/>
                    <a:chOff x="1714" y="3146"/>
                    <a:chExt cx="65" cy="25"/>
                  </a:xfrm>
                </p:grpSpPr>
                <p:sp>
                  <p:nvSpPr>
                    <p:cNvPr id="260556" name="Freeform 460">
                      <a:extLst>
                        <a:ext uri="{FF2B5EF4-FFF2-40B4-BE49-F238E27FC236}">
                          <a16:creationId xmlns:a16="http://schemas.microsoft.com/office/drawing/2014/main" id="{53D131DA-703E-4F42-A95B-E7C6269D4D1D}"/>
                        </a:ext>
                      </a:extLst>
                    </p:cNvPr>
                    <p:cNvSpPr>
                      <a:spLocks/>
                    </p:cNvSpPr>
                    <p:nvPr/>
                  </p:nvSpPr>
                  <p:spPr bwMode="blackWhite">
                    <a:xfrm>
                      <a:off x="1722"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57" name="Freeform 461">
                      <a:extLst>
                        <a:ext uri="{FF2B5EF4-FFF2-40B4-BE49-F238E27FC236}">
                          <a16:creationId xmlns:a16="http://schemas.microsoft.com/office/drawing/2014/main" id="{40D9CDF6-F655-4C78-BB30-3D47E608DB6E}"/>
                        </a:ext>
                      </a:extLst>
                    </p:cNvPr>
                    <p:cNvSpPr>
                      <a:spLocks/>
                    </p:cNvSpPr>
                    <p:nvPr/>
                  </p:nvSpPr>
                  <p:spPr bwMode="blackWhite">
                    <a:xfrm>
                      <a:off x="1714"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58" name="Line 462">
                      <a:extLst>
                        <a:ext uri="{FF2B5EF4-FFF2-40B4-BE49-F238E27FC236}">
                          <a16:creationId xmlns:a16="http://schemas.microsoft.com/office/drawing/2014/main" id="{2EC4EABE-8CCC-4349-A1AB-9A5D767DA985}"/>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59" name="Line 463">
                      <a:extLst>
                        <a:ext uri="{FF2B5EF4-FFF2-40B4-BE49-F238E27FC236}">
                          <a16:creationId xmlns:a16="http://schemas.microsoft.com/office/drawing/2014/main" id="{622A4888-B0EE-4D6A-98F7-B8AF97860747}"/>
                        </a:ext>
                      </a:extLst>
                    </p:cNvPr>
                    <p:cNvSpPr>
                      <a:spLocks noChangeShapeType="1"/>
                    </p:cNvSpPr>
                    <p:nvPr/>
                  </p:nvSpPr>
                  <p:spPr bwMode="blackWhite">
                    <a:xfrm>
                      <a:off x="1714"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560" name="Group 464">
                    <a:extLst>
                      <a:ext uri="{FF2B5EF4-FFF2-40B4-BE49-F238E27FC236}">
                        <a16:creationId xmlns:a16="http://schemas.microsoft.com/office/drawing/2014/main" id="{1DB31E14-8138-48B9-980F-99CBF532B248}"/>
                      </a:ext>
                    </a:extLst>
                  </p:cNvPr>
                  <p:cNvGrpSpPr>
                    <a:grpSpLocks/>
                  </p:cNvGrpSpPr>
                  <p:nvPr/>
                </p:nvGrpSpPr>
                <p:grpSpPr bwMode="auto">
                  <a:xfrm>
                    <a:off x="1770" y="3146"/>
                    <a:ext cx="65" cy="25"/>
                    <a:chOff x="1770" y="3146"/>
                    <a:chExt cx="65" cy="25"/>
                  </a:xfrm>
                </p:grpSpPr>
                <p:sp>
                  <p:nvSpPr>
                    <p:cNvPr id="260561" name="Freeform 465">
                      <a:extLst>
                        <a:ext uri="{FF2B5EF4-FFF2-40B4-BE49-F238E27FC236}">
                          <a16:creationId xmlns:a16="http://schemas.microsoft.com/office/drawing/2014/main" id="{E355598B-1DDF-4498-A98E-1A73ED0905DD}"/>
                        </a:ext>
                      </a:extLst>
                    </p:cNvPr>
                    <p:cNvSpPr>
                      <a:spLocks/>
                    </p:cNvSpPr>
                    <p:nvPr/>
                  </p:nvSpPr>
                  <p:spPr bwMode="blackWhite">
                    <a:xfrm>
                      <a:off x="1794" y="3154"/>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62" name="Freeform 466">
                      <a:extLst>
                        <a:ext uri="{FF2B5EF4-FFF2-40B4-BE49-F238E27FC236}">
                          <a16:creationId xmlns:a16="http://schemas.microsoft.com/office/drawing/2014/main" id="{21DFF141-6A44-4EC8-AC18-9F7E1676DC85}"/>
                        </a:ext>
                      </a:extLst>
                    </p:cNvPr>
                    <p:cNvSpPr>
                      <a:spLocks/>
                    </p:cNvSpPr>
                    <p:nvPr/>
                  </p:nvSpPr>
                  <p:spPr bwMode="blackWhite">
                    <a:xfrm>
                      <a:off x="1786" y="3146"/>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63" name="Line 467">
                      <a:extLst>
                        <a:ext uri="{FF2B5EF4-FFF2-40B4-BE49-F238E27FC236}">
                          <a16:creationId xmlns:a16="http://schemas.microsoft.com/office/drawing/2014/main" id="{96E9A569-2447-41D7-9E16-6A149341DD09}"/>
                        </a:ext>
                      </a:extLst>
                    </p:cNvPr>
                    <p:cNvSpPr>
                      <a:spLocks noChangeShapeType="1"/>
                    </p:cNvSpPr>
                    <p:nvPr/>
                  </p:nvSpPr>
                  <p:spPr bwMode="blackWhite">
                    <a:xfrm>
                      <a:off x="1770"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64" name="Line 468">
                      <a:extLst>
                        <a:ext uri="{FF2B5EF4-FFF2-40B4-BE49-F238E27FC236}">
                          <a16:creationId xmlns:a16="http://schemas.microsoft.com/office/drawing/2014/main" id="{6C9BF1A9-73D0-4011-B2D5-7E2D032A26A1}"/>
                        </a:ext>
                      </a:extLst>
                    </p:cNvPr>
                    <p:cNvSpPr>
                      <a:spLocks noChangeShapeType="1"/>
                    </p:cNvSpPr>
                    <p:nvPr/>
                  </p:nvSpPr>
                  <p:spPr bwMode="blackWhite">
                    <a:xfrm>
                      <a:off x="1786"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565" name="Group 469">
                    <a:extLst>
                      <a:ext uri="{FF2B5EF4-FFF2-40B4-BE49-F238E27FC236}">
                        <a16:creationId xmlns:a16="http://schemas.microsoft.com/office/drawing/2014/main" id="{54B255DB-5D94-4388-A9BA-95B309C50488}"/>
                      </a:ext>
                    </a:extLst>
                  </p:cNvPr>
                  <p:cNvGrpSpPr>
                    <a:grpSpLocks/>
                  </p:cNvGrpSpPr>
                  <p:nvPr/>
                </p:nvGrpSpPr>
                <p:grpSpPr bwMode="auto">
                  <a:xfrm>
                    <a:off x="1882" y="3146"/>
                    <a:ext cx="65" cy="25"/>
                    <a:chOff x="1882" y="3146"/>
                    <a:chExt cx="65" cy="25"/>
                  </a:xfrm>
                </p:grpSpPr>
                <p:sp>
                  <p:nvSpPr>
                    <p:cNvPr id="260566" name="Freeform 470">
                      <a:extLst>
                        <a:ext uri="{FF2B5EF4-FFF2-40B4-BE49-F238E27FC236}">
                          <a16:creationId xmlns:a16="http://schemas.microsoft.com/office/drawing/2014/main" id="{5C0A3A02-978B-4AE4-9C52-F593C9E98166}"/>
                        </a:ext>
                      </a:extLst>
                    </p:cNvPr>
                    <p:cNvSpPr>
                      <a:spLocks/>
                    </p:cNvSpPr>
                    <p:nvPr/>
                  </p:nvSpPr>
                  <p:spPr bwMode="blackWhite">
                    <a:xfrm>
                      <a:off x="1890" y="3154"/>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67" name="Freeform 471">
                      <a:extLst>
                        <a:ext uri="{FF2B5EF4-FFF2-40B4-BE49-F238E27FC236}">
                          <a16:creationId xmlns:a16="http://schemas.microsoft.com/office/drawing/2014/main" id="{2D0DD030-1AF1-46AD-AE1C-3C22DB952CE5}"/>
                        </a:ext>
                      </a:extLst>
                    </p:cNvPr>
                    <p:cNvSpPr>
                      <a:spLocks/>
                    </p:cNvSpPr>
                    <p:nvPr/>
                  </p:nvSpPr>
                  <p:spPr bwMode="blackWhite">
                    <a:xfrm>
                      <a:off x="1882" y="3146"/>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68" name="Line 472">
                      <a:extLst>
                        <a:ext uri="{FF2B5EF4-FFF2-40B4-BE49-F238E27FC236}">
                          <a16:creationId xmlns:a16="http://schemas.microsoft.com/office/drawing/2014/main" id="{776180B9-5FCD-4DD5-A466-242D3E5717E2}"/>
                        </a:ext>
                      </a:extLst>
                    </p:cNvPr>
                    <p:cNvSpPr>
                      <a:spLocks noChangeShapeType="1"/>
                    </p:cNvSpPr>
                    <p:nvPr/>
                  </p:nvSpPr>
                  <p:spPr bwMode="blackWhite">
                    <a:xfrm>
                      <a:off x="1882" y="3146"/>
                      <a:ext cx="4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69" name="Line 473">
                      <a:extLst>
                        <a:ext uri="{FF2B5EF4-FFF2-40B4-BE49-F238E27FC236}">
                          <a16:creationId xmlns:a16="http://schemas.microsoft.com/office/drawing/2014/main" id="{FC29DF91-546F-49F8-B18F-38FA32A7F529}"/>
                        </a:ext>
                      </a:extLst>
                    </p:cNvPr>
                    <p:cNvSpPr>
                      <a:spLocks noChangeShapeType="1"/>
                    </p:cNvSpPr>
                    <p:nvPr/>
                  </p:nvSpPr>
                  <p:spPr bwMode="blackWhite">
                    <a:xfrm>
                      <a:off x="1898" y="3146"/>
                      <a:ext cx="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570" name="Rectangle 474">
                  <a:extLst>
                    <a:ext uri="{FF2B5EF4-FFF2-40B4-BE49-F238E27FC236}">
                      <a16:creationId xmlns:a16="http://schemas.microsoft.com/office/drawing/2014/main" id="{D15FF8B2-9E31-4DC2-B98B-68D146A149B8}"/>
                    </a:ext>
                  </a:extLst>
                </p:cNvPr>
                <p:cNvSpPr>
                  <a:spLocks noChangeArrowheads="1"/>
                </p:cNvSpPr>
                <p:nvPr/>
              </p:nvSpPr>
              <p:spPr bwMode="blackWhite">
                <a:xfrm>
                  <a:off x="1982" y="3150"/>
                  <a:ext cx="16"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71" name="Rectangle 475">
                  <a:extLst>
                    <a:ext uri="{FF2B5EF4-FFF2-40B4-BE49-F238E27FC236}">
                      <a16:creationId xmlns:a16="http://schemas.microsoft.com/office/drawing/2014/main" id="{B6D402F1-9342-44E8-963C-A3A77544DF85}"/>
                    </a:ext>
                  </a:extLst>
                </p:cNvPr>
                <p:cNvSpPr>
                  <a:spLocks noChangeArrowheads="1"/>
                </p:cNvSpPr>
                <p:nvPr/>
              </p:nvSpPr>
              <p:spPr bwMode="blackWhite">
                <a:xfrm>
                  <a:off x="1978" y="3146"/>
                  <a:ext cx="24"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72" name="Rectangle 476">
                  <a:extLst>
                    <a:ext uri="{FF2B5EF4-FFF2-40B4-BE49-F238E27FC236}">
                      <a16:creationId xmlns:a16="http://schemas.microsoft.com/office/drawing/2014/main" id="{C86F4AB7-CFB1-4C20-B852-2819061F86AA}"/>
                    </a:ext>
                  </a:extLst>
                </p:cNvPr>
                <p:cNvSpPr>
                  <a:spLocks noChangeArrowheads="1"/>
                </p:cNvSpPr>
                <p:nvPr/>
              </p:nvSpPr>
              <p:spPr bwMode="blackWhite">
                <a:xfrm>
                  <a:off x="1526" y="3198"/>
                  <a:ext cx="528" cy="1"/>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73" name="Rectangle 477">
                  <a:extLst>
                    <a:ext uri="{FF2B5EF4-FFF2-40B4-BE49-F238E27FC236}">
                      <a16:creationId xmlns:a16="http://schemas.microsoft.com/office/drawing/2014/main" id="{559293B0-EC6B-4CC8-8A12-F297C4536F53}"/>
                    </a:ext>
                  </a:extLst>
                </p:cNvPr>
                <p:cNvSpPr>
                  <a:spLocks noChangeArrowheads="1"/>
                </p:cNvSpPr>
                <p:nvPr/>
              </p:nvSpPr>
              <p:spPr bwMode="blackWhite">
                <a:xfrm>
                  <a:off x="1522" y="3194"/>
                  <a:ext cx="536" cy="8"/>
                </a:xfrm>
                <a:prstGeom prst="rect">
                  <a:avLst/>
                </a:prstGeom>
                <a:solidFill>
                  <a:srgbClr val="B2B2B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74" name="Line 478">
                  <a:extLst>
                    <a:ext uri="{FF2B5EF4-FFF2-40B4-BE49-F238E27FC236}">
                      <a16:creationId xmlns:a16="http://schemas.microsoft.com/office/drawing/2014/main" id="{85DCB6D7-C550-4FC3-988F-E5BAB01FC624}"/>
                    </a:ext>
                  </a:extLst>
                </p:cNvPr>
                <p:cNvSpPr>
                  <a:spLocks noChangeShapeType="1"/>
                </p:cNvSpPr>
                <p:nvPr/>
              </p:nvSpPr>
              <p:spPr bwMode="blackWhite">
                <a:xfrm>
                  <a:off x="2106"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75" name="Line 479">
                  <a:extLst>
                    <a:ext uri="{FF2B5EF4-FFF2-40B4-BE49-F238E27FC236}">
                      <a16:creationId xmlns:a16="http://schemas.microsoft.com/office/drawing/2014/main" id="{D6756119-7F6E-4253-9CD2-6C5FF809CDCF}"/>
                    </a:ext>
                  </a:extLst>
                </p:cNvPr>
                <p:cNvSpPr>
                  <a:spLocks noChangeShapeType="1"/>
                </p:cNvSpPr>
                <p:nvPr/>
              </p:nvSpPr>
              <p:spPr bwMode="blackWhite">
                <a:xfrm>
                  <a:off x="1938" y="3210"/>
                  <a:ext cx="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76" name="Line 480">
                  <a:extLst>
                    <a:ext uri="{FF2B5EF4-FFF2-40B4-BE49-F238E27FC236}">
                      <a16:creationId xmlns:a16="http://schemas.microsoft.com/office/drawing/2014/main" id="{681419FE-1335-415A-AD5A-222CFEB70C91}"/>
                    </a:ext>
                  </a:extLst>
                </p:cNvPr>
                <p:cNvSpPr>
                  <a:spLocks noChangeShapeType="1"/>
                </p:cNvSpPr>
                <p:nvPr/>
              </p:nvSpPr>
              <p:spPr bwMode="blackWhite">
                <a:xfrm flipH="1">
                  <a:off x="1450" y="3242"/>
                  <a:ext cx="70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0577" name="AutoShape 481">
                <a:extLst>
                  <a:ext uri="{FF2B5EF4-FFF2-40B4-BE49-F238E27FC236}">
                    <a16:creationId xmlns:a16="http://schemas.microsoft.com/office/drawing/2014/main" id="{073A740B-81BF-4B4E-AB0B-E1045C264B3A}"/>
                  </a:ext>
                </a:extLst>
              </p:cNvPr>
              <p:cNvSpPr>
                <a:spLocks noChangeArrowheads="1"/>
              </p:cNvSpPr>
              <p:nvPr/>
            </p:nvSpPr>
            <p:spPr bwMode="blackWhite">
              <a:xfrm>
                <a:off x="5044" y="3804"/>
                <a:ext cx="326" cy="58"/>
              </a:xfrm>
              <a:prstGeom prst="roundRect">
                <a:avLst>
                  <a:gd name="adj" fmla="val 12495"/>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78" name="AutoShape 482">
                <a:extLst>
                  <a:ext uri="{FF2B5EF4-FFF2-40B4-BE49-F238E27FC236}">
                    <a16:creationId xmlns:a16="http://schemas.microsoft.com/office/drawing/2014/main" id="{E8A90288-83E5-494C-87E7-DF10B868E9D8}"/>
                  </a:ext>
                </a:extLst>
              </p:cNvPr>
              <p:cNvSpPr>
                <a:spLocks noChangeArrowheads="1"/>
              </p:cNvSpPr>
              <p:nvPr/>
            </p:nvSpPr>
            <p:spPr bwMode="blackWhite">
              <a:xfrm>
                <a:off x="5042" y="3802"/>
                <a:ext cx="329" cy="62"/>
              </a:xfrm>
              <a:prstGeom prst="roundRect">
                <a:avLst>
                  <a:gd name="adj" fmla="val 16662"/>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79" name="AutoShape 483">
                <a:extLst>
                  <a:ext uri="{FF2B5EF4-FFF2-40B4-BE49-F238E27FC236}">
                    <a16:creationId xmlns:a16="http://schemas.microsoft.com/office/drawing/2014/main" id="{FB97200A-83A6-4336-AB66-B42DD9C6A10D}"/>
                  </a:ext>
                </a:extLst>
              </p:cNvPr>
              <p:cNvSpPr>
                <a:spLocks noChangeArrowheads="1"/>
              </p:cNvSpPr>
              <p:nvPr/>
            </p:nvSpPr>
            <p:spPr bwMode="blackWhite">
              <a:xfrm>
                <a:off x="5032" y="3516"/>
                <a:ext cx="330" cy="242"/>
              </a:xfrm>
              <a:prstGeom prst="roundRect">
                <a:avLst>
                  <a:gd name="adj" fmla="val 5829"/>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80" name="AutoShape 484">
                <a:extLst>
                  <a:ext uri="{FF2B5EF4-FFF2-40B4-BE49-F238E27FC236}">
                    <a16:creationId xmlns:a16="http://schemas.microsoft.com/office/drawing/2014/main" id="{DE069DF3-0EB1-45FB-9FF5-E64296C2449B}"/>
                  </a:ext>
                </a:extLst>
              </p:cNvPr>
              <p:cNvSpPr>
                <a:spLocks noChangeArrowheads="1"/>
              </p:cNvSpPr>
              <p:nvPr/>
            </p:nvSpPr>
            <p:spPr bwMode="blackWhite">
              <a:xfrm>
                <a:off x="5030" y="3514"/>
                <a:ext cx="335" cy="246"/>
              </a:xfrm>
              <a:prstGeom prst="roundRect">
                <a:avLst>
                  <a:gd name="adj" fmla="val 7250"/>
                </a:avLst>
              </a:prstGeom>
              <a:solidFill>
                <a:srgbClr val="B2B2B2"/>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81" name="AutoShape 485">
                <a:extLst>
                  <a:ext uri="{FF2B5EF4-FFF2-40B4-BE49-F238E27FC236}">
                    <a16:creationId xmlns:a16="http://schemas.microsoft.com/office/drawing/2014/main" id="{BDFBBBF6-607D-4170-84A4-9844F4E49CA4}"/>
                  </a:ext>
                </a:extLst>
              </p:cNvPr>
              <p:cNvSpPr>
                <a:spLocks noChangeArrowheads="1"/>
              </p:cNvSpPr>
              <p:nvPr/>
            </p:nvSpPr>
            <p:spPr bwMode="blackWhite">
              <a:xfrm>
                <a:off x="5056" y="3538"/>
                <a:ext cx="287" cy="203"/>
              </a:xfrm>
              <a:prstGeom prst="roundRect">
                <a:avLst>
                  <a:gd name="adj" fmla="val 6856"/>
                </a:avLst>
              </a:prstGeom>
              <a:solidFill>
                <a:srgbClr val="B2B2B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82" name="AutoShape 486">
                <a:extLst>
                  <a:ext uri="{FF2B5EF4-FFF2-40B4-BE49-F238E27FC236}">
                    <a16:creationId xmlns:a16="http://schemas.microsoft.com/office/drawing/2014/main" id="{1BD6B028-1201-4783-89D0-7DA1AB9BF57F}"/>
                  </a:ext>
                </a:extLst>
              </p:cNvPr>
              <p:cNvSpPr>
                <a:spLocks noChangeArrowheads="1"/>
              </p:cNvSpPr>
              <p:nvPr/>
            </p:nvSpPr>
            <p:spPr bwMode="blackWhite">
              <a:xfrm>
                <a:off x="5075" y="3554"/>
                <a:ext cx="252" cy="171"/>
              </a:xfrm>
              <a:prstGeom prst="roundRect">
                <a:avLst>
                  <a:gd name="adj" fmla="val 8134"/>
                </a:avLst>
              </a:prstGeom>
              <a:solidFill>
                <a:srgbClr val="FF99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83" name="Rectangle 487">
                <a:extLst>
                  <a:ext uri="{FF2B5EF4-FFF2-40B4-BE49-F238E27FC236}">
                    <a16:creationId xmlns:a16="http://schemas.microsoft.com/office/drawing/2014/main" id="{8130EEEB-46D4-4F17-8072-D605A3FB867B}"/>
                  </a:ext>
                </a:extLst>
              </p:cNvPr>
              <p:cNvSpPr>
                <a:spLocks noChangeArrowheads="1"/>
              </p:cNvSpPr>
              <p:nvPr/>
            </p:nvSpPr>
            <p:spPr bwMode="blackWhite">
              <a:xfrm>
                <a:off x="5099" y="3770"/>
                <a:ext cx="228" cy="13"/>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0584" name="Group 488">
                <a:extLst>
                  <a:ext uri="{FF2B5EF4-FFF2-40B4-BE49-F238E27FC236}">
                    <a16:creationId xmlns:a16="http://schemas.microsoft.com/office/drawing/2014/main" id="{1475D8ED-B765-4F5F-BAA7-334E3B7F5EDF}"/>
                  </a:ext>
                </a:extLst>
              </p:cNvPr>
              <p:cNvGrpSpPr>
                <a:grpSpLocks/>
              </p:cNvGrpSpPr>
              <p:nvPr/>
            </p:nvGrpSpPr>
            <p:grpSpPr bwMode="auto">
              <a:xfrm>
                <a:off x="5097" y="3776"/>
                <a:ext cx="177" cy="9"/>
                <a:chOff x="1578" y="3162"/>
                <a:chExt cx="361" cy="17"/>
              </a:xfrm>
            </p:grpSpPr>
            <p:grpSp>
              <p:nvGrpSpPr>
                <p:cNvPr id="260585" name="Group 489">
                  <a:extLst>
                    <a:ext uri="{FF2B5EF4-FFF2-40B4-BE49-F238E27FC236}">
                      <a16:creationId xmlns:a16="http://schemas.microsoft.com/office/drawing/2014/main" id="{0EDBA4D5-84D8-4C9B-A919-9415F429DF4E}"/>
                    </a:ext>
                  </a:extLst>
                </p:cNvPr>
                <p:cNvGrpSpPr>
                  <a:grpSpLocks/>
                </p:cNvGrpSpPr>
                <p:nvPr/>
              </p:nvGrpSpPr>
              <p:grpSpPr bwMode="auto">
                <a:xfrm>
                  <a:off x="1578" y="3162"/>
                  <a:ext cx="57" cy="17"/>
                  <a:chOff x="1578" y="3162"/>
                  <a:chExt cx="57" cy="17"/>
                </a:xfrm>
              </p:grpSpPr>
              <p:sp>
                <p:nvSpPr>
                  <p:cNvPr id="260586" name="Freeform 490">
                    <a:extLst>
                      <a:ext uri="{FF2B5EF4-FFF2-40B4-BE49-F238E27FC236}">
                        <a16:creationId xmlns:a16="http://schemas.microsoft.com/office/drawing/2014/main" id="{89929890-8D04-43E3-8921-2E1B93E0A0E5}"/>
                      </a:ext>
                    </a:extLst>
                  </p:cNvPr>
                  <p:cNvSpPr>
                    <a:spLocks/>
                  </p:cNvSpPr>
                  <p:nvPr/>
                </p:nvSpPr>
                <p:spPr bwMode="blackWhite">
                  <a:xfrm>
                    <a:off x="1578" y="3162"/>
                    <a:ext cx="57" cy="17"/>
                  </a:xfrm>
                  <a:custGeom>
                    <a:avLst/>
                    <a:gdLst>
                      <a:gd name="T0" fmla="*/ 0 w 57"/>
                      <a:gd name="T1" fmla="*/ 0 h 17"/>
                      <a:gd name="T2" fmla="*/ 24 w 57"/>
                      <a:gd name="T3" fmla="*/ 16 h 17"/>
                      <a:gd name="T4" fmla="*/ 56 w 57"/>
                      <a:gd name="T5" fmla="*/ 0 h 17"/>
                    </a:gdLst>
                    <a:ahLst/>
                    <a:cxnLst>
                      <a:cxn ang="0">
                        <a:pos x="T0" y="T1"/>
                      </a:cxn>
                      <a:cxn ang="0">
                        <a:pos x="T2" y="T3"/>
                      </a:cxn>
                      <a:cxn ang="0">
                        <a:pos x="T4" y="T5"/>
                      </a:cxn>
                    </a:cxnLst>
                    <a:rect l="0" t="0" r="r" b="b"/>
                    <a:pathLst>
                      <a:path w="57" h="17">
                        <a:moveTo>
                          <a:pt x="0" y="0"/>
                        </a:moveTo>
                        <a:lnTo>
                          <a:pt x="24"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87" name="Freeform 491">
                    <a:extLst>
                      <a:ext uri="{FF2B5EF4-FFF2-40B4-BE49-F238E27FC236}">
                        <a16:creationId xmlns:a16="http://schemas.microsoft.com/office/drawing/2014/main" id="{BA36A99E-FA3F-45D0-99D5-C5C97F55E8C1}"/>
                      </a:ext>
                    </a:extLst>
                  </p:cNvPr>
                  <p:cNvSpPr>
                    <a:spLocks/>
                  </p:cNvSpPr>
                  <p:nvPr/>
                </p:nvSpPr>
                <p:spPr bwMode="blackWhite">
                  <a:xfrm>
                    <a:off x="1578" y="3162"/>
                    <a:ext cx="57" cy="9"/>
                  </a:xfrm>
                  <a:custGeom>
                    <a:avLst/>
                    <a:gdLst>
                      <a:gd name="T0" fmla="*/ 0 w 57"/>
                      <a:gd name="T1" fmla="*/ 0 h 9"/>
                      <a:gd name="T2" fmla="*/ 8 w 57"/>
                      <a:gd name="T3" fmla="*/ 8 h 9"/>
                      <a:gd name="T4" fmla="*/ 16 w 57"/>
                      <a:gd name="T5" fmla="*/ 8 h 9"/>
                      <a:gd name="T6" fmla="*/ 32 w 57"/>
                      <a:gd name="T7" fmla="*/ 8 h 9"/>
                      <a:gd name="T8" fmla="*/ 48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8"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88" name="Line 492">
                    <a:extLst>
                      <a:ext uri="{FF2B5EF4-FFF2-40B4-BE49-F238E27FC236}">
                        <a16:creationId xmlns:a16="http://schemas.microsoft.com/office/drawing/2014/main" id="{D7554AAC-4967-4F9F-AF35-4DB3254FFA05}"/>
                      </a:ext>
                    </a:extLst>
                  </p:cNvPr>
                  <p:cNvSpPr>
                    <a:spLocks noChangeShapeType="1"/>
                  </p:cNvSpPr>
                  <p:nvPr/>
                </p:nvSpPr>
                <p:spPr bwMode="blackWhite">
                  <a:xfrm>
                    <a:off x="158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89" name="Line 493">
                    <a:extLst>
                      <a:ext uri="{FF2B5EF4-FFF2-40B4-BE49-F238E27FC236}">
                        <a16:creationId xmlns:a16="http://schemas.microsoft.com/office/drawing/2014/main" id="{57310C8F-4BE6-4118-9207-6E1270804A5B}"/>
                      </a:ext>
                    </a:extLst>
                  </p:cNvPr>
                  <p:cNvSpPr>
                    <a:spLocks noChangeShapeType="1"/>
                  </p:cNvSpPr>
                  <p:nvPr/>
                </p:nvSpPr>
                <p:spPr bwMode="blackWhite">
                  <a:xfrm>
                    <a:off x="1606"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590" name="Group 494">
                  <a:extLst>
                    <a:ext uri="{FF2B5EF4-FFF2-40B4-BE49-F238E27FC236}">
                      <a16:creationId xmlns:a16="http://schemas.microsoft.com/office/drawing/2014/main" id="{8B4D8629-97DB-484A-A946-933B78AD8CAC}"/>
                    </a:ext>
                  </a:extLst>
                </p:cNvPr>
                <p:cNvGrpSpPr>
                  <a:grpSpLocks/>
                </p:cNvGrpSpPr>
                <p:nvPr/>
              </p:nvGrpSpPr>
              <p:grpSpPr bwMode="auto">
                <a:xfrm>
                  <a:off x="1658" y="3162"/>
                  <a:ext cx="57" cy="17"/>
                  <a:chOff x="1658" y="3162"/>
                  <a:chExt cx="57" cy="17"/>
                </a:xfrm>
              </p:grpSpPr>
              <p:sp>
                <p:nvSpPr>
                  <p:cNvPr id="260591" name="Freeform 495">
                    <a:extLst>
                      <a:ext uri="{FF2B5EF4-FFF2-40B4-BE49-F238E27FC236}">
                        <a16:creationId xmlns:a16="http://schemas.microsoft.com/office/drawing/2014/main" id="{BA548154-4B7E-4BA3-A86C-0A9F20127BD8}"/>
                      </a:ext>
                    </a:extLst>
                  </p:cNvPr>
                  <p:cNvSpPr>
                    <a:spLocks/>
                  </p:cNvSpPr>
                  <p:nvPr/>
                </p:nvSpPr>
                <p:spPr bwMode="blackWhite">
                  <a:xfrm>
                    <a:off x="1658"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92" name="Freeform 496">
                    <a:extLst>
                      <a:ext uri="{FF2B5EF4-FFF2-40B4-BE49-F238E27FC236}">
                        <a16:creationId xmlns:a16="http://schemas.microsoft.com/office/drawing/2014/main" id="{09A764D8-E845-4ED5-92C2-3DEF6E080E1B}"/>
                      </a:ext>
                    </a:extLst>
                  </p:cNvPr>
                  <p:cNvSpPr>
                    <a:spLocks/>
                  </p:cNvSpPr>
                  <p:nvPr/>
                </p:nvSpPr>
                <p:spPr bwMode="blackWhite">
                  <a:xfrm>
                    <a:off x="1658"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93" name="Line 497">
                    <a:extLst>
                      <a:ext uri="{FF2B5EF4-FFF2-40B4-BE49-F238E27FC236}">
                        <a16:creationId xmlns:a16="http://schemas.microsoft.com/office/drawing/2014/main" id="{9F67A350-BFAB-4E08-BBC3-A87B3334F979}"/>
                      </a:ext>
                    </a:extLst>
                  </p:cNvPr>
                  <p:cNvSpPr>
                    <a:spLocks noChangeShapeType="1"/>
                  </p:cNvSpPr>
                  <p:nvPr/>
                </p:nvSpPr>
                <p:spPr bwMode="blackWhite">
                  <a:xfrm>
                    <a:off x="1662"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94" name="Line 498">
                    <a:extLst>
                      <a:ext uri="{FF2B5EF4-FFF2-40B4-BE49-F238E27FC236}">
                        <a16:creationId xmlns:a16="http://schemas.microsoft.com/office/drawing/2014/main" id="{389BC877-D448-4E1D-A0CA-52E74CF07E54}"/>
                      </a:ext>
                    </a:extLst>
                  </p:cNvPr>
                  <p:cNvSpPr>
                    <a:spLocks noChangeShapeType="1"/>
                  </p:cNvSpPr>
                  <p:nvPr/>
                </p:nvSpPr>
                <p:spPr bwMode="blackWhite">
                  <a:xfrm>
                    <a:off x="1662" y="3166"/>
                    <a:ext cx="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595" name="Group 499">
                  <a:extLst>
                    <a:ext uri="{FF2B5EF4-FFF2-40B4-BE49-F238E27FC236}">
                      <a16:creationId xmlns:a16="http://schemas.microsoft.com/office/drawing/2014/main" id="{1DEB81D9-F954-42D8-BD6F-014C61276093}"/>
                    </a:ext>
                  </a:extLst>
                </p:cNvPr>
                <p:cNvGrpSpPr>
                  <a:grpSpLocks/>
                </p:cNvGrpSpPr>
                <p:nvPr/>
              </p:nvGrpSpPr>
              <p:grpSpPr bwMode="auto">
                <a:xfrm>
                  <a:off x="1714" y="3162"/>
                  <a:ext cx="57" cy="17"/>
                  <a:chOff x="1714" y="3162"/>
                  <a:chExt cx="57" cy="17"/>
                </a:xfrm>
              </p:grpSpPr>
              <p:sp>
                <p:nvSpPr>
                  <p:cNvPr id="260596" name="Freeform 500">
                    <a:extLst>
                      <a:ext uri="{FF2B5EF4-FFF2-40B4-BE49-F238E27FC236}">
                        <a16:creationId xmlns:a16="http://schemas.microsoft.com/office/drawing/2014/main" id="{236C928A-B286-4533-AFFA-6FF8258519B0}"/>
                      </a:ext>
                    </a:extLst>
                  </p:cNvPr>
                  <p:cNvSpPr>
                    <a:spLocks/>
                  </p:cNvSpPr>
                  <p:nvPr/>
                </p:nvSpPr>
                <p:spPr bwMode="blackWhite">
                  <a:xfrm>
                    <a:off x="1714"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97" name="Freeform 501">
                    <a:extLst>
                      <a:ext uri="{FF2B5EF4-FFF2-40B4-BE49-F238E27FC236}">
                        <a16:creationId xmlns:a16="http://schemas.microsoft.com/office/drawing/2014/main" id="{FABABA38-40C9-4D2F-AC2A-9AE81AA2AD3A}"/>
                      </a:ext>
                    </a:extLst>
                  </p:cNvPr>
                  <p:cNvSpPr>
                    <a:spLocks/>
                  </p:cNvSpPr>
                  <p:nvPr/>
                </p:nvSpPr>
                <p:spPr bwMode="blackWhite">
                  <a:xfrm>
                    <a:off x="1714"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598" name="Line 502">
                    <a:extLst>
                      <a:ext uri="{FF2B5EF4-FFF2-40B4-BE49-F238E27FC236}">
                        <a16:creationId xmlns:a16="http://schemas.microsoft.com/office/drawing/2014/main" id="{8B368B4E-A9A8-4C8B-A6D6-7F9B2C0F4057}"/>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599" name="Line 503">
                    <a:extLst>
                      <a:ext uri="{FF2B5EF4-FFF2-40B4-BE49-F238E27FC236}">
                        <a16:creationId xmlns:a16="http://schemas.microsoft.com/office/drawing/2014/main" id="{1EB9BB6F-FB0A-497A-875C-53ADD8EDC5CD}"/>
                      </a:ext>
                    </a:extLst>
                  </p:cNvPr>
                  <p:cNvSpPr>
                    <a:spLocks noChangeShapeType="1"/>
                  </p:cNvSpPr>
                  <p:nvPr/>
                </p:nvSpPr>
                <p:spPr bwMode="blackWhite">
                  <a:xfrm>
                    <a:off x="1718"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600" name="Group 504">
                  <a:extLst>
                    <a:ext uri="{FF2B5EF4-FFF2-40B4-BE49-F238E27FC236}">
                      <a16:creationId xmlns:a16="http://schemas.microsoft.com/office/drawing/2014/main" id="{B8836529-9D2E-4A8B-81CB-265BF016744A}"/>
                    </a:ext>
                  </a:extLst>
                </p:cNvPr>
                <p:cNvGrpSpPr>
                  <a:grpSpLocks/>
                </p:cNvGrpSpPr>
                <p:nvPr/>
              </p:nvGrpSpPr>
              <p:grpSpPr bwMode="auto">
                <a:xfrm>
                  <a:off x="1774" y="3162"/>
                  <a:ext cx="53" cy="17"/>
                  <a:chOff x="1774" y="3162"/>
                  <a:chExt cx="53" cy="17"/>
                </a:xfrm>
              </p:grpSpPr>
              <p:sp>
                <p:nvSpPr>
                  <p:cNvPr id="260601" name="Freeform 505">
                    <a:extLst>
                      <a:ext uri="{FF2B5EF4-FFF2-40B4-BE49-F238E27FC236}">
                        <a16:creationId xmlns:a16="http://schemas.microsoft.com/office/drawing/2014/main" id="{6B40B62A-12B4-48DE-B337-CDDFCCE30C07}"/>
                      </a:ext>
                    </a:extLst>
                  </p:cNvPr>
                  <p:cNvSpPr>
                    <a:spLocks/>
                  </p:cNvSpPr>
                  <p:nvPr/>
                </p:nvSpPr>
                <p:spPr bwMode="blackWhite">
                  <a:xfrm>
                    <a:off x="1786" y="3162"/>
                    <a:ext cx="41" cy="17"/>
                  </a:xfrm>
                  <a:custGeom>
                    <a:avLst/>
                    <a:gdLst>
                      <a:gd name="T0" fmla="*/ 0 w 41"/>
                      <a:gd name="T1" fmla="*/ 0 h 17"/>
                      <a:gd name="T2" fmla="*/ 24 w 41"/>
                      <a:gd name="T3" fmla="*/ 16 h 17"/>
                      <a:gd name="T4" fmla="*/ 40 w 41"/>
                      <a:gd name="T5" fmla="*/ 0 h 17"/>
                    </a:gdLst>
                    <a:ahLst/>
                    <a:cxnLst>
                      <a:cxn ang="0">
                        <a:pos x="T0" y="T1"/>
                      </a:cxn>
                      <a:cxn ang="0">
                        <a:pos x="T2" y="T3"/>
                      </a:cxn>
                      <a:cxn ang="0">
                        <a:pos x="T4" y="T5"/>
                      </a:cxn>
                    </a:cxnLst>
                    <a:rect l="0" t="0" r="r" b="b"/>
                    <a:pathLst>
                      <a:path w="41" h="17">
                        <a:moveTo>
                          <a:pt x="0" y="0"/>
                        </a:moveTo>
                        <a:lnTo>
                          <a:pt x="24" y="16"/>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602" name="Freeform 506">
                    <a:extLst>
                      <a:ext uri="{FF2B5EF4-FFF2-40B4-BE49-F238E27FC236}">
                        <a16:creationId xmlns:a16="http://schemas.microsoft.com/office/drawing/2014/main" id="{A85EDD2E-FA65-4D7C-9B3F-C742F7ADE89A}"/>
                      </a:ext>
                    </a:extLst>
                  </p:cNvPr>
                  <p:cNvSpPr>
                    <a:spLocks/>
                  </p:cNvSpPr>
                  <p:nvPr/>
                </p:nvSpPr>
                <p:spPr bwMode="blackWhite">
                  <a:xfrm>
                    <a:off x="1786" y="3162"/>
                    <a:ext cx="41" cy="9"/>
                  </a:xfrm>
                  <a:custGeom>
                    <a:avLst/>
                    <a:gdLst>
                      <a:gd name="T0" fmla="*/ 0 w 41"/>
                      <a:gd name="T1" fmla="*/ 0 h 9"/>
                      <a:gd name="T2" fmla="*/ 8 w 41"/>
                      <a:gd name="T3" fmla="*/ 8 h 9"/>
                      <a:gd name="T4" fmla="*/ 16 w 41"/>
                      <a:gd name="T5" fmla="*/ 8 h 9"/>
                      <a:gd name="T6" fmla="*/ 24 w 41"/>
                      <a:gd name="T7" fmla="*/ 8 h 9"/>
                      <a:gd name="T8" fmla="*/ 32 w 41"/>
                      <a:gd name="T9" fmla="*/ 8 h 9"/>
                      <a:gd name="T10" fmla="*/ 40 w 41"/>
                      <a:gd name="T11" fmla="*/ 0 h 9"/>
                    </a:gdLst>
                    <a:ahLst/>
                    <a:cxnLst>
                      <a:cxn ang="0">
                        <a:pos x="T0" y="T1"/>
                      </a:cxn>
                      <a:cxn ang="0">
                        <a:pos x="T2" y="T3"/>
                      </a:cxn>
                      <a:cxn ang="0">
                        <a:pos x="T4" y="T5"/>
                      </a:cxn>
                      <a:cxn ang="0">
                        <a:pos x="T6" y="T7"/>
                      </a:cxn>
                      <a:cxn ang="0">
                        <a:pos x="T8" y="T9"/>
                      </a:cxn>
                      <a:cxn ang="0">
                        <a:pos x="T10" y="T11"/>
                      </a:cxn>
                    </a:cxnLst>
                    <a:rect l="0" t="0" r="r" b="b"/>
                    <a:pathLst>
                      <a:path w="41" h="9">
                        <a:moveTo>
                          <a:pt x="0" y="0"/>
                        </a:moveTo>
                        <a:lnTo>
                          <a:pt x="8" y="8"/>
                        </a:lnTo>
                        <a:lnTo>
                          <a:pt x="16" y="8"/>
                        </a:lnTo>
                        <a:lnTo>
                          <a:pt x="24" y="8"/>
                        </a:lnTo>
                        <a:lnTo>
                          <a:pt x="32" y="8"/>
                        </a:lnTo>
                        <a:lnTo>
                          <a:pt x="40"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603" name="Line 507">
                    <a:extLst>
                      <a:ext uri="{FF2B5EF4-FFF2-40B4-BE49-F238E27FC236}">
                        <a16:creationId xmlns:a16="http://schemas.microsoft.com/office/drawing/2014/main" id="{25C4D4EB-65DE-40CA-8A08-BD84218C0817}"/>
                      </a:ext>
                    </a:extLst>
                  </p:cNvPr>
                  <p:cNvSpPr>
                    <a:spLocks noChangeShapeType="1"/>
                  </p:cNvSpPr>
                  <p:nvPr/>
                </p:nvSpPr>
                <p:spPr bwMode="blackWhite">
                  <a:xfrm>
                    <a:off x="1774"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604" name="Line 508">
                    <a:extLst>
                      <a:ext uri="{FF2B5EF4-FFF2-40B4-BE49-F238E27FC236}">
                        <a16:creationId xmlns:a16="http://schemas.microsoft.com/office/drawing/2014/main" id="{A2BA3F90-9E51-4EE7-9B11-43E2A58CACA6}"/>
                      </a:ext>
                    </a:extLst>
                  </p:cNvPr>
                  <p:cNvSpPr>
                    <a:spLocks noChangeShapeType="1"/>
                  </p:cNvSpPr>
                  <p:nvPr/>
                </p:nvSpPr>
                <p:spPr bwMode="blackWhite">
                  <a:xfrm>
                    <a:off x="1790"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0605" name="Group 509">
                  <a:extLst>
                    <a:ext uri="{FF2B5EF4-FFF2-40B4-BE49-F238E27FC236}">
                      <a16:creationId xmlns:a16="http://schemas.microsoft.com/office/drawing/2014/main" id="{CE6536CC-5FED-446F-ABA5-A2CE7B5F7C35}"/>
                    </a:ext>
                  </a:extLst>
                </p:cNvPr>
                <p:cNvGrpSpPr>
                  <a:grpSpLocks/>
                </p:cNvGrpSpPr>
                <p:nvPr/>
              </p:nvGrpSpPr>
              <p:grpSpPr bwMode="auto">
                <a:xfrm>
                  <a:off x="1882" y="3162"/>
                  <a:ext cx="57" cy="17"/>
                  <a:chOff x="1882" y="3162"/>
                  <a:chExt cx="57" cy="17"/>
                </a:xfrm>
              </p:grpSpPr>
              <p:sp>
                <p:nvSpPr>
                  <p:cNvPr id="260606" name="Freeform 510">
                    <a:extLst>
                      <a:ext uri="{FF2B5EF4-FFF2-40B4-BE49-F238E27FC236}">
                        <a16:creationId xmlns:a16="http://schemas.microsoft.com/office/drawing/2014/main" id="{640E1B60-D0B7-4ECF-B93B-BD05BABCD4E1}"/>
                      </a:ext>
                    </a:extLst>
                  </p:cNvPr>
                  <p:cNvSpPr>
                    <a:spLocks/>
                  </p:cNvSpPr>
                  <p:nvPr/>
                </p:nvSpPr>
                <p:spPr bwMode="blackWhite">
                  <a:xfrm>
                    <a:off x="1882" y="3162"/>
                    <a:ext cx="57" cy="17"/>
                  </a:xfrm>
                  <a:custGeom>
                    <a:avLst/>
                    <a:gdLst>
                      <a:gd name="T0" fmla="*/ 0 w 57"/>
                      <a:gd name="T1" fmla="*/ 0 h 17"/>
                      <a:gd name="T2" fmla="*/ 16 w 57"/>
                      <a:gd name="T3" fmla="*/ 16 h 17"/>
                      <a:gd name="T4" fmla="*/ 56 w 57"/>
                      <a:gd name="T5" fmla="*/ 0 h 17"/>
                    </a:gdLst>
                    <a:ahLst/>
                    <a:cxnLst>
                      <a:cxn ang="0">
                        <a:pos x="T0" y="T1"/>
                      </a:cxn>
                      <a:cxn ang="0">
                        <a:pos x="T2" y="T3"/>
                      </a:cxn>
                      <a:cxn ang="0">
                        <a:pos x="T4" y="T5"/>
                      </a:cxn>
                    </a:cxnLst>
                    <a:rect l="0" t="0" r="r" b="b"/>
                    <a:pathLst>
                      <a:path w="57" h="17">
                        <a:moveTo>
                          <a:pt x="0" y="0"/>
                        </a:moveTo>
                        <a:lnTo>
                          <a:pt x="16" y="16"/>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607" name="Freeform 511">
                    <a:extLst>
                      <a:ext uri="{FF2B5EF4-FFF2-40B4-BE49-F238E27FC236}">
                        <a16:creationId xmlns:a16="http://schemas.microsoft.com/office/drawing/2014/main" id="{5FFB313C-9726-4BF6-AC72-8431DA2F707A}"/>
                      </a:ext>
                    </a:extLst>
                  </p:cNvPr>
                  <p:cNvSpPr>
                    <a:spLocks/>
                  </p:cNvSpPr>
                  <p:nvPr/>
                </p:nvSpPr>
                <p:spPr bwMode="blackWhite">
                  <a:xfrm>
                    <a:off x="1882" y="3162"/>
                    <a:ext cx="57" cy="9"/>
                  </a:xfrm>
                  <a:custGeom>
                    <a:avLst/>
                    <a:gdLst>
                      <a:gd name="T0" fmla="*/ 0 w 57"/>
                      <a:gd name="T1" fmla="*/ 0 h 9"/>
                      <a:gd name="T2" fmla="*/ 8 w 57"/>
                      <a:gd name="T3" fmla="*/ 8 h 9"/>
                      <a:gd name="T4" fmla="*/ 16 w 57"/>
                      <a:gd name="T5" fmla="*/ 8 h 9"/>
                      <a:gd name="T6" fmla="*/ 32 w 57"/>
                      <a:gd name="T7" fmla="*/ 8 h 9"/>
                      <a:gd name="T8" fmla="*/ 40 w 57"/>
                      <a:gd name="T9" fmla="*/ 8 h 9"/>
                      <a:gd name="T10" fmla="*/ 56 w 57"/>
                      <a:gd name="T11" fmla="*/ 0 h 9"/>
                    </a:gdLst>
                    <a:ahLst/>
                    <a:cxnLst>
                      <a:cxn ang="0">
                        <a:pos x="T0" y="T1"/>
                      </a:cxn>
                      <a:cxn ang="0">
                        <a:pos x="T2" y="T3"/>
                      </a:cxn>
                      <a:cxn ang="0">
                        <a:pos x="T4" y="T5"/>
                      </a:cxn>
                      <a:cxn ang="0">
                        <a:pos x="T6" y="T7"/>
                      </a:cxn>
                      <a:cxn ang="0">
                        <a:pos x="T8" y="T9"/>
                      </a:cxn>
                      <a:cxn ang="0">
                        <a:pos x="T10" y="T11"/>
                      </a:cxn>
                    </a:cxnLst>
                    <a:rect l="0" t="0" r="r" b="b"/>
                    <a:pathLst>
                      <a:path w="57" h="9">
                        <a:moveTo>
                          <a:pt x="0" y="0"/>
                        </a:moveTo>
                        <a:lnTo>
                          <a:pt x="8" y="8"/>
                        </a:lnTo>
                        <a:lnTo>
                          <a:pt x="16" y="8"/>
                        </a:lnTo>
                        <a:lnTo>
                          <a:pt x="32" y="8"/>
                        </a:lnTo>
                        <a:lnTo>
                          <a:pt x="40" y="8"/>
                        </a:lnTo>
                        <a:lnTo>
                          <a:pt x="56" y="0"/>
                        </a:lnTo>
                      </a:path>
                    </a:pathLst>
                  </a:custGeom>
                  <a:solidFill>
                    <a:srgbClr val="B2B2B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608" name="Line 512">
                    <a:extLst>
                      <a:ext uri="{FF2B5EF4-FFF2-40B4-BE49-F238E27FC236}">
                        <a16:creationId xmlns:a16="http://schemas.microsoft.com/office/drawing/2014/main" id="{B0C0A6CB-3E31-4027-8FB0-06FD832C72B8}"/>
                      </a:ext>
                    </a:extLst>
                  </p:cNvPr>
                  <p:cNvSpPr>
                    <a:spLocks noChangeShapeType="1"/>
                  </p:cNvSpPr>
                  <p:nvPr/>
                </p:nvSpPr>
                <p:spPr bwMode="blackWhite">
                  <a:xfrm>
                    <a:off x="1886" y="3166"/>
                    <a:ext cx="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609" name="Line 513">
                    <a:extLst>
                      <a:ext uri="{FF2B5EF4-FFF2-40B4-BE49-F238E27FC236}">
                        <a16:creationId xmlns:a16="http://schemas.microsoft.com/office/drawing/2014/main" id="{9463170D-A624-4DA6-B772-682EB348E8DC}"/>
                      </a:ext>
                    </a:extLst>
                  </p:cNvPr>
                  <p:cNvSpPr>
                    <a:spLocks noChangeShapeType="1"/>
                  </p:cNvSpPr>
                  <p:nvPr/>
                </p:nvSpPr>
                <p:spPr bwMode="blackWhite">
                  <a:xfrm>
                    <a:off x="1902" y="3166"/>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0610" name="Rectangle 514">
                <a:extLst>
                  <a:ext uri="{FF2B5EF4-FFF2-40B4-BE49-F238E27FC236}">
                    <a16:creationId xmlns:a16="http://schemas.microsoft.com/office/drawing/2014/main" id="{C6198091-E369-4122-99AD-AE145CC24F3C}"/>
                  </a:ext>
                </a:extLst>
              </p:cNvPr>
              <p:cNvSpPr>
                <a:spLocks noChangeArrowheads="1"/>
              </p:cNvSpPr>
              <p:nvPr/>
            </p:nvSpPr>
            <p:spPr bwMode="blackWhite">
              <a:xfrm>
                <a:off x="5295" y="3778"/>
                <a:ext cx="12" cy="5"/>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611" name="Rectangle 515">
                <a:extLst>
                  <a:ext uri="{FF2B5EF4-FFF2-40B4-BE49-F238E27FC236}">
                    <a16:creationId xmlns:a16="http://schemas.microsoft.com/office/drawing/2014/main" id="{EF5FBFF3-1B9D-4D9C-8A56-76A22086B84A}"/>
                  </a:ext>
                </a:extLst>
              </p:cNvPr>
              <p:cNvSpPr>
                <a:spLocks noChangeArrowheads="1"/>
              </p:cNvSpPr>
              <p:nvPr/>
            </p:nvSpPr>
            <p:spPr bwMode="blackWhite">
              <a:xfrm>
                <a:off x="5072" y="3795"/>
                <a:ext cx="263" cy="4"/>
              </a:xfrm>
              <a:prstGeom prst="rect">
                <a:avLst/>
              </a:prstGeom>
              <a:solidFill>
                <a:srgbClr val="B2B2B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612" name="Line 516">
                <a:extLst>
                  <a:ext uri="{FF2B5EF4-FFF2-40B4-BE49-F238E27FC236}">
                    <a16:creationId xmlns:a16="http://schemas.microsoft.com/office/drawing/2014/main" id="{E64B4E9A-5730-4504-AB8F-590D7826390D}"/>
                  </a:ext>
                </a:extLst>
              </p:cNvPr>
              <p:cNvSpPr>
                <a:spLocks noChangeShapeType="1"/>
              </p:cNvSpPr>
              <p:nvPr/>
            </p:nvSpPr>
            <p:spPr bwMode="blackWhite">
              <a:xfrm>
                <a:off x="5359" y="3804"/>
                <a:ext cx="0" cy="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613" name="Line 517">
                <a:extLst>
                  <a:ext uri="{FF2B5EF4-FFF2-40B4-BE49-F238E27FC236}">
                    <a16:creationId xmlns:a16="http://schemas.microsoft.com/office/drawing/2014/main" id="{3EBF69F4-3DF4-4134-B836-91949FB87188}"/>
                  </a:ext>
                </a:extLst>
              </p:cNvPr>
              <p:cNvSpPr>
                <a:spLocks noChangeShapeType="1"/>
              </p:cNvSpPr>
              <p:nvPr/>
            </p:nvSpPr>
            <p:spPr bwMode="blackWhite">
              <a:xfrm>
                <a:off x="5276" y="3804"/>
                <a:ext cx="0" cy="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614" name="Line 518">
                <a:extLst>
                  <a:ext uri="{FF2B5EF4-FFF2-40B4-BE49-F238E27FC236}">
                    <a16:creationId xmlns:a16="http://schemas.microsoft.com/office/drawing/2014/main" id="{880AB049-84BF-4635-B697-8067714AD9F7}"/>
                  </a:ext>
                </a:extLst>
              </p:cNvPr>
              <p:cNvSpPr>
                <a:spLocks noChangeShapeType="1"/>
              </p:cNvSpPr>
              <p:nvPr/>
            </p:nvSpPr>
            <p:spPr bwMode="blackWhite">
              <a:xfrm flipH="1">
                <a:off x="5034" y="3818"/>
                <a:ext cx="34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0615" name="AutoShape 519">
              <a:extLst>
                <a:ext uri="{FF2B5EF4-FFF2-40B4-BE49-F238E27FC236}">
                  <a16:creationId xmlns:a16="http://schemas.microsoft.com/office/drawing/2014/main" id="{8BD5636C-A863-4020-A3E5-EEF4B236B0AC}"/>
                </a:ext>
              </a:extLst>
            </p:cNvPr>
            <p:cNvSpPr>
              <a:spLocks noChangeArrowheads="1"/>
            </p:cNvSpPr>
            <p:nvPr/>
          </p:nvSpPr>
          <p:spPr bwMode="blackWhite">
            <a:xfrm>
              <a:off x="7305676" y="3480476"/>
              <a:ext cx="390525" cy="405051"/>
            </a:xfrm>
            <a:prstGeom prst="roundRect">
              <a:avLst>
                <a:gd name="adj" fmla="val 16667"/>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R</a:t>
              </a:r>
            </a:p>
          </p:txBody>
        </p:sp>
        <p:sp>
          <p:nvSpPr>
            <p:cNvPr id="260616" name="AutoShape 520">
              <a:extLst>
                <a:ext uri="{FF2B5EF4-FFF2-40B4-BE49-F238E27FC236}">
                  <a16:creationId xmlns:a16="http://schemas.microsoft.com/office/drawing/2014/main" id="{FEB09686-40F7-4458-BA33-8BD7A3350949}"/>
                </a:ext>
              </a:extLst>
            </p:cNvPr>
            <p:cNvSpPr>
              <a:spLocks noChangeArrowheads="1"/>
            </p:cNvSpPr>
            <p:nvPr/>
          </p:nvSpPr>
          <p:spPr bwMode="blackWhite">
            <a:xfrm>
              <a:off x="3978276" y="3369351"/>
              <a:ext cx="390525" cy="405051"/>
            </a:xfrm>
            <a:prstGeom prst="roundRect">
              <a:avLst>
                <a:gd name="adj" fmla="val 16667"/>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a:t>R</a:t>
              </a:r>
            </a:p>
          </p:txBody>
        </p:sp>
        <p:sp>
          <p:nvSpPr>
            <p:cNvPr id="260619" name="Line 523">
              <a:extLst>
                <a:ext uri="{FF2B5EF4-FFF2-40B4-BE49-F238E27FC236}">
                  <a16:creationId xmlns:a16="http://schemas.microsoft.com/office/drawing/2014/main" id="{FFAA74E0-3184-43AC-8B67-20B155408577}"/>
                </a:ext>
              </a:extLst>
            </p:cNvPr>
            <p:cNvSpPr>
              <a:spLocks noChangeShapeType="1"/>
            </p:cNvSpPr>
            <p:nvPr/>
          </p:nvSpPr>
          <p:spPr bwMode="blackWhite">
            <a:xfrm>
              <a:off x="2452688" y="2500313"/>
              <a:ext cx="889000"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20" name="Line 524">
              <a:extLst>
                <a:ext uri="{FF2B5EF4-FFF2-40B4-BE49-F238E27FC236}">
                  <a16:creationId xmlns:a16="http://schemas.microsoft.com/office/drawing/2014/main" id="{8E02D66C-AD65-4C6F-8034-F5E3F65DB29C}"/>
                </a:ext>
              </a:extLst>
            </p:cNvPr>
            <p:cNvSpPr>
              <a:spLocks noChangeShapeType="1"/>
            </p:cNvSpPr>
            <p:nvPr/>
          </p:nvSpPr>
          <p:spPr bwMode="blackWhite">
            <a:xfrm>
              <a:off x="2452688" y="3475038"/>
              <a:ext cx="901700"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21" name="Line 525">
              <a:extLst>
                <a:ext uri="{FF2B5EF4-FFF2-40B4-BE49-F238E27FC236}">
                  <a16:creationId xmlns:a16="http://schemas.microsoft.com/office/drawing/2014/main" id="{6093FCF1-B7FC-4BF0-B827-D490B1BBD5F6}"/>
                </a:ext>
              </a:extLst>
            </p:cNvPr>
            <p:cNvSpPr>
              <a:spLocks noChangeShapeType="1"/>
            </p:cNvSpPr>
            <p:nvPr/>
          </p:nvSpPr>
          <p:spPr bwMode="blackWhite">
            <a:xfrm>
              <a:off x="3379789" y="3609975"/>
              <a:ext cx="560387"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22" name="Line 526">
              <a:extLst>
                <a:ext uri="{FF2B5EF4-FFF2-40B4-BE49-F238E27FC236}">
                  <a16:creationId xmlns:a16="http://schemas.microsoft.com/office/drawing/2014/main" id="{75900CA2-3A7D-45EE-BA79-76471787425D}"/>
                </a:ext>
              </a:extLst>
            </p:cNvPr>
            <p:cNvSpPr>
              <a:spLocks noChangeShapeType="1"/>
            </p:cNvSpPr>
            <p:nvPr/>
          </p:nvSpPr>
          <p:spPr bwMode="blackWhite">
            <a:xfrm>
              <a:off x="4756150" y="1755776"/>
              <a:ext cx="12700" cy="220663"/>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23" name="Line 527">
              <a:extLst>
                <a:ext uri="{FF2B5EF4-FFF2-40B4-BE49-F238E27FC236}">
                  <a16:creationId xmlns:a16="http://schemas.microsoft.com/office/drawing/2014/main" id="{C59FB8CF-FA7E-4CDF-8D87-3AA2424C1D50}"/>
                </a:ext>
              </a:extLst>
            </p:cNvPr>
            <p:cNvSpPr>
              <a:spLocks noChangeShapeType="1"/>
            </p:cNvSpPr>
            <p:nvPr/>
          </p:nvSpPr>
          <p:spPr bwMode="blackWhite">
            <a:xfrm>
              <a:off x="6511925" y="1755776"/>
              <a:ext cx="0" cy="220663"/>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24" name="Line 528">
              <a:extLst>
                <a:ext uri="{FF2B5EF4-FFF2-40B4-BE49-F238E27FC236}">
                  <a16:creationId xmlns:a16="http://schemas.microsoft.com/office/drawing/2014/main" id="{B4ED2638-0510-44D2-A48E-20046D73FE98}"/>
                </a:ext>
              </a:extLst>
            </p:cNvPr>
            <p:cNvSpPr>
              <a:spLocks noChangeShapeType="1"/>
            </p:cNvSpPr>
            <p:nvPr/>
          </p:nvSpPr>
          <p:spPr bwMode="blackWhite">
            <a:xfrm>
              <a:off x="8280400" y="2438400"/>
              <a:ext cx="1206500"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25" name="Line 529">
              <a:extLst>
                <a:ext uri="{FF2B5EF4-FFF2-40B4-BE49-F238E27FC236}">
                  <a16:creationId xmlns:a16="http://schemas.microsoft.com/office/drawing/2014/main" id="{4316D57F-C0DF-42E6-8D08-C8D8B3EA11C6}"/>
                </a:ext>
              </a:extLst>
            </p:cNvPr>
            <p:cNvSpPr>
              <a:spLocks noChangeShapeType="1"/>
            </p:cNvSpPr>
            <p:nvPr/>
          </p:nvSpPr>
          <p:spPr bwMode="blackWhite">
            <a:xfrm>
              <a:off x="8280400" y="3548063"/>
              <a:ext cx="1303338"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26" name="Line 530">
              <a:extLst>
                <a:ext uri="{FF2B5EF4-FFF2-40B4-BE49-F238E27FC236}">
                  <a16:creationId xmlns:a16="http://schemas.microsoft.com/office/drawing/2014/main" id="{D7610193-5AE1-46B1-825C-15D31FE40C09}"/>
                </a:ext>
              </a:extLst>
            </p:cNvPr>
            <p:cNvSpPr>
              <a:spLocks noChangeShapeType="1"/>
            </p:cNvSpPr>
            <p:nvPr/>
          </p:nvSpPr>
          <p:spPr bwMode="blackWhite">
            <a:xfrm>
              <a:off x="7718425" y="3695700"/>
              <a:ext cx="573088"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29" name="Line 533">
              <a:extLst>
                <a:ext uri="{FF2B5EF4-FFF2-40B4-BE49-F238E27FC236}">
                  <a16:creationId xmlns:a16="http://schemas.microsoft.com/office/drawing/2014/main" id="{36647A66-3144-46E4-8B60-583CB17E3378}"/>
                </a:ext>
              </a:extLst>
            </p:cNvPr>
            <p:cNvSpPr>
              <a:spLocks noChangeShapeType="1"/>
            </p:cNvSpPr>
            <p:nvPr/>
          </p:nvSpPr>
          <p:spPr bwMode="blackWhite">
            <a:xfrm>
              <a:off x="4354513" y="3560763"/>
              <a:ext cx="646112"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30" name="Line 534">
              <a:extLst>
                <a:ext uri="{FF2B5EF4-FFF2-40B4-BE49-F238E27FC236}">
                  <a16:creationId xmlns:a16="http://schemas.microsoft.com/office/drawing/2014/main" id="{D7ED204A-7E20-422C-9086-6CF3B721CBAF}"/>
                </a:ext>
              </a:extLst>
            </p:cNvPr>
            <p:cNvSpPr>
              <a:spLocks noChangeShapeType="1"/>
            </p:cNvSpPr>
            <p:nvPr/>
          </p:nvSpPr>
          <p:spPr bwMode="blackWhite">
            <a:xfrm flipH="1">
              <a:off x="6610350" y="3683000"/>
              <a:ext cx="693738"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31" name="Line 535">
              <a:extLst>
                <a:ext uri="{FF2B5EF4-FFF2-40B4-BE49-F238E27FC236}">
                  <a16:creationId xmlns:a16="http://schemas.microsoft.com/office/drawing/2014/main" id="{DD37087E-7541-4D57-A87D-50B54A18DF28}"/>
                </a:ext>
              </a:extLst>
            </p:cNvPr>
            <p:cNvSpPr>
              <a:spLocks noChangeShapeType="1"/>
            </p:cNvSpPr>
            <p:nvPr/>
          </p:nvSpPr>
          <p:spPr bwMode="blackWhite">
            <a:xfrm flipH="1">
              <a:off x="5781675" y="2000249"/>
              <a:ext cx="0" cy="153189"/>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260632" name="Line 536">
              <a:extLst>
                <a:ext uri="{FF2B5EF4-FFF2-40B4-BE49-F238E27FC236}">
                  <a16:creationId xmlns:a16="http://schemas.microsoft.com/office/drawing/2014/main" id="{15B6DD70-BEF3-40B6-8519-EFF6211F8E6F}"/>
                </a:ext>
              </a:extLst>
            </p:cNvPr>
            <p:cNvSpPr>
              <a:spLocks noChangeShapeType="1"/>
            </p:cNvSpPr>
            <p:nvPr/>
          </p:nvSpPr>
          <p:spPr bwMode="blackWhite">
            <a:xfrm>
              <a:off x="5805488" y="2659064"/>
              <a:ext cx="0" cy="365125"/>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60668" name="Group 572">
              <a:extLst>
                <a:ext uri="{FF2B5EF4-FFF2-40B4-BE49-F238E27FC236}">
                  <a16:creationId xmlns:a16="http://schemas.microsoft.com/office/drawing/2014/main" id="{B3FB2CB0-7F72-4673-9769-590ACBC39E56}"/>
                </a:ext>
              </a:extLst>
            </p:cNvPr>
            <p:cNvGrpSpPr>
              <a:grpSpLocks/>
            </p:cNvGrpSpPr>
            <p:nvPr/>
          </p:nvGrpSpPr>
          <p:grpSpPr bwMode="auto">
            <a:xfrm>
              <a:off x="5487988" y="2154237"/>
              <a:ext cx="550862" cy="511175"/>
              <a:chOff x="2167" y="1473"/>
              <a:chExt cx="347" cy="322"/>
            </a:xfrm>
          </p:grpSpPr>
          <p:sp>
            <p:nvSpPr>
              <p:cNvPr id="260617" name="AutoShape 521">
                <a:extLst>
                  <a:ext uri="{FF2B5EF4-FFF2-40B4-BE49-F238E27FC236}">
                    <a16:creationId xmlns:a16="http://schemas.microsoft.com/office/drawing/2014/main" id="{9CFCFD32-45C5-4F1E-BDCC-E85A34201821}"/>
                  </a:ext>
                </a:extLst>
              </p:cNvPr>
              <p:cNvSpPr>
                <a:spLocks noChangeArrowheads="1"/>
              </p:cNvSpPr>
              <p:nvPr/>
            </p:nvSpPr>
            <p:spPr bwMode="blackWhite">
              <a:xfrm rot="5400000">
                <a:off x="2180" y="1460"/>
                <a:ext cx="322" cy="347"/>
              </a:xfrm>
              <a:prstGeom prst="roundRect">
                <a:avLst>
                  <a:gd name="adj" fmla="val 16667"/>
                </a:avLst>
              </a:prstGeom>
              <a:gradFill rotWithShape="1">
                <a:gsLst>
                  <a:gs pos="0">
                    <a:schemeClr val="accent1"/>
                  </a:gs>
                  <a:gs pos="100000">
                    <a:schemeClr val="accent1">
                      <a:gamma/>
                      <a:shade val="46275"/>
                      <a:invGamma/>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anchor="ctr">
                <a:spAutoFit/>
              </a:bodyPr>
              <a:lstStyle/>
              <a:p>
                <a:endParaRPr lang="en-US" altLang="en-US"/>
              </a:p>
            </p:txBody>
          </p:sp>
          <p:sp>
            <p:nvSpPr>
              <p:cNvPr id="260638" name="Text Box 542">
                <a:extLst>
                  <a:ext uri="{FF2B5EF4-FFF2-40B4-BE49-F238E27FC236}">
                    <a16:creationId xmlns:a16="http://schemas.microsoft.com/office/drawing/2014/main" id="{F652A5DE-2019-40E7-B813-64DB2F8D0B7C}"/>
                  </a:ext>
                </a:extLst>
              </p:cNvPr>
              <p:cNvSpPr txBox="1">
                <a:spLocks noChangeArrowheads="1"/>
              </p:cNvSpPr>
              <p:nvPr/>
            </p:nvSpPr>
            <p:spPr bwMode="blackWhite">
              <a:xfrm>
                <a:off x="2242" y="1494"/>
                <a:ext cx="1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a:t>
                </a:r>
              </a:p>
            </p:txBody>
          </p:sp>
        </p:grpSp>
        <p:sp>
          <p:nvSpPr>
            <p:cNvPr id="260648" name="Text Box 552">
              <a:extLst>
                <a:ext uri="{FF2B5EF4-FFF2-40B4-BE49-F238E27FC236}">
                  <a16:creationId xmlns:a16="http://schemas.microsoft.com/office/drawing/2014/main" id="{DB111836-E0E3-4674-B8E6-20C7391B6E7C}"/>
                </a:ext>
              </a:extLst>
            </p:cNvPr>
            <p:cNvSpPr txBox="1">
              <a:spLocks noChangeArrowheads="1"/>
            </p:cNvSpPr>
            <p:nvPr/>
          </p:nvSpPr>
          <p:spPr bwMode="blackWhite">
            <a:xfrm>
              <a:off x="5091114" y="3128964"/>
              <a:ext cx="12793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Wide Area</a:t>
              </a:r>
            </a:p>
            <a:p>
              <a:r>
                <a:rPr lang="en-US" altLang="en-US" sz="2000"/>
                <a:t>Multicast</a:t>
              </a:r>
            </a:p>
            <a:p>
              <a:r>
                <a:rPr lang="en-US" altLang="en-US" sz="2000"/>
                <a:t>Routing</a:t>
              </a:r>
            </a:p>
          </p:txBody>
        </p:sp>
        <p:sp>
          <p:nvSpPr>
            <p:cNvPr id="260651" name="Line 555">
              <a:extLst>
                <a:ext uri="{FF2B5EF4-FFF2-40B4-BE49-F238E27FC236}">
                  <a16:creationId xmlns:a16="http://schemas.microsoft.com/office/drawing/2014/main" id="{716C2021-ECE8-4EA1-B6B3-41808348EF28}"/>
                </a:ext>
              </a:extLst>
            </p:cNvPr>
            <p:cNvSpPr>
              <a:spLocks noChangeShapeType="1"/>
            </p:cNvSpPr>
            <p:nvPr/>
          </p:nvSpPr>
          <p:spPr bwMode="blackWhite">
            <a:xfrm flipH="1">
              <a:off x="3535364" y="3475038"/>
              <a:ext cx="231775" cy="0"/>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52" name="Line 556">
              <a:extLst>
                <a:ext uri="{FF2B5EF4-FFF2-40B4-BE49-F238E27FC236}">
                  <a16:creationId xmlns:a16="http://schemas.microsoft.com/office/drawing/2014/main" id="{95549DED-7B22-46CA-B704-2CA073A45532}"/>
                </a:ext>
              </a:extLst>
            </p:cNvPr>
            <p:cNvSpPr>
              <a:spLocks noChangeShapeType="1"/>
            </p:cNvSpPr>
            <p:nvPr/>
          </p:nvSpPr>
          <p:spPr bwMode="blackWhite">
            <a:xfrm flipV="1">
              <a:off x="3486150" y="2951164"/>
              <a:ext cx="0" cy="377825"/>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53" name="Line 557">
              <a:extLst>
                <a:ext uri="{FF2B5EF4-FFF2-40B4-BE49-F238E27FC236}">
                  <a16:creationId xmlns:a16="http://schemas.microsoft.com/office/drawing/2014/main" id="{FBA5EED1-D511-42DB-A179-70D9F030873F}"/>
                </a:ext>
              </a:extLst>
            </p:cNvPr>
            <p:cNvSpPr>
              <a:spLocks noChangeShapeType="1"/>
            </p:cNvSpPr>
            <p:nvPr/>
          </p:nvSpPr>
          <p:spPr bwMode="blackWhite">
            <a:xfrm>
              <a:off x="3486150" y="3730625"/>
              <a:ext cx="0" cy="255588"/>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56" name="Line 560">
              <a:extLst>
                <a:ext uri="{FF2B5EF4-FFF2-40B4-BE49-F238E27FC236}">
                  <a16:creationId xmlns:a16="http://schemas.microsoft.com/office/drawing/2014/main" id="{7F0CD62A-DC04-44BA-8409-77AAF01993CD}"/>
                </a:ext>
              </a:extLst>
            </p:cNvPr>
            <p:cNvSpPr>
              <a:spLocks noChangeShapeType="1"/>
            </p:cNvSpPr>
            <p:nvPr/>
          </p:nvSpPr>
          <p:spPr bwMode="blackWhite">
            <a:xfrm flipH="1">
              <a:off x="5084763" y="2084388"/>
              <a:ext cx="315912" cy="0"/>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57" name="Line 561">
              <a:extLst>
                <a:ext uri="{FF2B5EF4-FFF2-40B4-BE49-F238E27FC236}">
                  <a16:creationId xmlns:a16="http://schemas.microsoft.com/office/drawing/2014/main" id="{78031916-8141-4727-97AB-FD864CDF4491}"/>
                </a:ext>
              </a:extLst>
            </p:cNvPr>
            <p:cNvSpPr>
              <a:spLocks noChangeShapeType="1"/>
            </p:cNvSpPr>
            <p:nvPr/>
          </p:nvSpPr>
          <p:spPr bwMode="blackWhite">
            <a:xfrm>
              <a:off x="6181725" y="2109788"/>
              <a:ext cx="304800" cy="0"/>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58" name="Line 562">
              <a:extLst>
                <a:ext uri="{FF2B5EF4-FFF2-40B4-BE49-F238E27FC236}">
                  <a16:creationId xmlns:a16="http://schemas.microsoft.com/office/drawing/2014/main" id="{067C4303-61D8-4AEB-8C16-DD7B24167F97}"/>
                </a:ext>
              </a:extLst>
            </p:cNvPr>
            <p:cNvSpPr>
              <a:spLocks noChangeShapeType="1"/>
            </p:cNvSpPr>
            <p:nvPr/>
          </p:nvSpPr>
          <p:spPr bwMode="blackWhite">
            <a:xfrm>
              <a:off x="7851775" y="3597275"/>
              <a:ext cx="317500" cy="0"/>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59" name="Line 563">
              <a:extLst>
                <a:ext uri="{FF2B5EF4-FFF2-40B4-BE49-F238E27FC236}">
                  <a16:creationId xmlns:a16="http://schemas.microsoft.com/office/drawing/2014/main" id="{013CD9CD-A7D2-402B-A534-F38476DD4EFC}"/>
                </a:ext>
              </a:extLst>
            </p:cNvPr>
            <p:cNvSpPr>
              <a:spLocks noChangeShapeType="1"/>
            </p:cNvSpPr>
            <p:nvPr/>
          </p:nvSpPr>
          <p:spPr bwMode="blackWhite">
            <a:xfrm flipV="1">
              <a:off x="8180388" y="2962275"/>
              <a:ext cx="0" cy="450850"/>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60" name="Line 564">
              <a:extLst>
                <a:ext uri="{FF2B5EF4-FFF2-40B4-BE49-F238E27FC236}">
                  <a16:creationId xmlns:a16="http://schemas.microsoft.com/office/drawing/2014/main" id="{A84C8363-74CF-4F5B-B5BF-1D4AA33CFC8D}"/>
                </a:ext>
              </a:extLst>
            </p:cNvPr>
            <p:cNvSpPr>
              <a:spLocks noChangeShapeType="1"/>
            </p:cNvSpPr>
            <p:nvPr/>
          </p:nvSpPr>
          <p:spPr bwMode="blackWhite">
            <a:xfrm>
              <a:off x="8180388" y="3816350"/>
              <a:ext cx="0" cy="317500"/>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61" name="Line 565">
              <a:extLst>
                <a:ext uri="{FF2B5EF4-FFF2-40B4-BE49-F238E27FC236}">
                  <a16:creationId xmlns:a16="http://schemas.microsoft.com/office/drawing/2014/main" id="{A268852C-9D52-41B1-A64C-B82BF72676BA}"/>
                </a:ext>
              </a:extLst>
            </p:cNvPr>
            <p:cNvSpPr>
              <a:spLocks noChangeShapeType="1"/>
            </p:cNvSpPr>
            <p:nvPr/>
          </p:nvSpPr>
          <p:spPr bwMode="blackWhite">
            <a:xfrm>
              <a:off x="2670176" y="2389188"/>
              <a:ext cx="549275" cy="0"/>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62" name="Line 566">
              <a:extLst>
                <a:ext uri="{FF2B5EF4-FFF2-40B4-BE49-F238E27FC236}">
                  <a16:creationId xmlns:a16="http://schemas.microsoft.com/office/drawing/2014/main" id="{D45F57CD-F7C6-4D14-BA68-10771615A7C7}"/>
                </a:ext>
              </a:extLst>
            </p:cNvPr>
            <p:cNvSpPr>
              <a:spLocks noChangeShapeType="1"/>
            </p:cNvSpPr>
            <p:nvPr/>
          </p:nvSpPr>
          <p:spPr bwMode="blackWhite">
            <a:xfrm>
              <a:off x="4364038" y="1646239"/>
              <a:ext cx="0" cy="231775"/>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63" name="Line 567">
              <a:extLst>
                <a:ext uri="{FF2B5EF4-FFF2-40B4-BE49-F238E27FC236}">
                  <a16:creationId xmlns:a16="http://schemas.microsoft.com/office/drawing/2014/main" id="{965AE7EA-A505-4411-AE3E-A1901EDFE9AF}"/>
                </a:ext>
              </a:extLst>
            </p:cNvPr>
            <p:cNvSpPr>
              <a:spLocks noChangeShapeType="1"/>
            </p:cNvSpPr>
            <p:nvPr/>
          </p:nvSpPr>
          <p:spPr bwMode="blackWhite">
            <a:xfrm flipH="1">
              <a:off x="8558214" y="2316163"/>
              <a:ext cx="695325" cy="0"/>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64" name="Line 568">
              <a:extLst>
                <a:ext uri="{FF2B5EF4-FFF2-40B4-BE49-F238E27FC236}">
                  <a16:creationId xmlns:a16="http://schemas.microsoft.com/office/drawing/2014/main" id="{79B38EBA-DF7E-4A8C-9431-3131F24B30C5}"/>
                </a:ext>
              </a:extLst>
            </p:cNvPr>
            <p:cNvSpPr>
              <a:spLocks noChangeShapeType="1"/>
            </p:cNvSpPr>
            <p:nvPr/>
          </p:nvSpPr>
          <p:spPr bwMode="blackWhite">
            <a:xfrm flipH="1">
              <a:off x="8643939" y="3402013"/>
              <a:ext cx="719137" cy="0"/>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0674" name="Text Box 578">
              <a:extLst>
                <a:ext uri="{FF2B5EF4-FFF2-40B4-BE49-F238E27FC236}">
                  <a16:creationId xmlns:a16="http://schemas.microsoft.com/office/drawing/2014/main" id="{1C4E06D2-E6F0-489E-BB41-38CE1BA8234B}"/>
                </a:ext>
              </a:extLst>
            </p:cNvPr>
            <p:cNvSpPr txBox="1">
              <a:spLocks noChangeArrowheads="1"/>
            </p:cNvSpPr>
            <p:nvPr/>
          </p:nvSpPr>
          <p:spPr bwMode="blackWhite">
            <a:xfrm>
              <a:off x="3333750" y="4724400"/>
              <a:ext cx="29999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Membership_query (periodic)</a:t>
              </a:r>
            </a:p>
          </p:txBody>
        </p:sp>
        <p:sp>
          <p:nvSpPr>
            <p:cNvPr id="260675" name="Text Box 579">
              <a:extLst>
                <a:ext uri="{FF2B5EF4-FFF2-40B4-BE49-F238E27FC236}">
                  <a16:creationId xmlns:a16="http://schemas.microsoft.com/office/drawing/2014/main" id="{3C874511-0094-4768-9448-B5D731334651}"/>
                </a:ext>
              </a:extLst>
            </p:cNvPr>
            <p:cNvSpPr txBox="1">
              <a:spLocks noChangeArrowheads="1"/>
            </p:cNvSpPr>
            <p:nvPr/>
          </p:nvSpPr>
          <p:spPr bwMode="blackWhite">
            <a:xfrm>
              <a:off x="3325814" y="5211763"/>
              <a:ext cx="20900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Membership_report</a:t>
              </a:r>
            </a:p>
          </p:txBody>
        </p:sp>
        <p:sp>
          <p:nvSpPr>
            <p:cNvPr id="260676" name="Text Box 580">
              <a:extLst>
                <a:ext uri="{FF2B5EF4-FFF2-40B4-BE49-F238E27FC236}">
                  <a16:creationId xmlns:a16="http://schemas.microsoft.com/office/drawing/2014/main" id="{BD85BEC3-0DFF-4D64-8055-92BA4364E16E}"/>
                </a:ext>
              </a:extLst>
            </p:cNvPr>
            <p:cNvSpPr txBox="1">
              <a:spLocks noChangeArrowheads="1"/>
            </p:cNvSpPr>
            <p:nvPr/>
          </p:nvSpPr>
          <p:spPr bwMode="blackWhite">
            <a:xfrm>
              <a:off x="3298826" y="5724525"/>
              <a:ext cx="23619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Leave_group (optional)</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1C2A3A59-8043-43F3-9836-3E88D089EB07}"/>
              </a:ext>
            </a:extLst>
          </p:cNvPr>
          <p:cNvSpPr>
            <a:spLocks noGrp="1" noChangeArrowheads="1"/>
          </p:cNvSpPr>
          <p:nvPr>
            <p:ph type="title"/>
          </p:nvPr>
        </p:nvSpPr>
        <p:spPr/>
        <p:txBody>
          <a:bodyPr/>
          <a:lstStyle/>
          <a:p>
            <a:r>
              <a:rPr lang="en-US" altLang="en-US"/>
              <a:t>Multicast Routing Approaches</a:t>
            </a:r>
          </a:p>
        </p:txBody>
      </p:sp>
      <p:sp>
        <p:nvSpPr>
          <p:cNvPr id="268291" name="Rectangle 3">
            <a:extLst>
              <a:ext uri="{FF2B5EF4-FFF2-40B4-BE49-F238E27FC236}">
                <a16:creationId xmlns:a16="http://schemas.microsoft.com/office/drawing/2014/main" id="{3E14927B-9FD1-42BE-9DB2-1E20D3F8C579}"/>
              </a:ext>
            </a:extLst>
          </p:cNvPr>
          <p:cNvSpPr>
            <a:spLocks noGrp="1" noChangeArrowheads="1"/>
          </p:cNvSpPr>
          <p:nvPr>
            <p:ph type="body" idx="1"/>
          </p:nvPr>
        </p:nvSpPr>
        <p:spPr/>
        <p:txBody>
          <a:bodyPr/>
          <a:lstStyle/>
          <a:p>
            <a:r>
              <a:rPr lang="en-US" altLang="en-US" dirty="0">
                <a:solidFill>
                  <a:srgbClr val="FF0000"/>
                </a:solidFill>
              </a:rPr>
              <a:t>Group-shared tree approach</a:t>
            </a:r>
            <a:r>
              <a:rPr lang="en-US" altLang="en-US" dirty="0"/>
              <a:t>:</a:t>
            </a:r>
          </a:p>
          <a:p>
            <a:pPr lvl="1"/>
            <a:r>
              <a:rPr lang="en-US" altLang="en-US" dirty="0"/>
              <a:t>Single tree including all edge routers that connect to members of multicast group.</a:t>
            </a:r>
          </a:p>
          <a:p>
            <a:pPr lvl="1"/>
            <a:r>
              <a:rPr lang="en-US" altLang="en-US" dirty="0"/>
              <a:t>Multicast messages forwarded along this tree.</a:t>
            </a:r>
          </a:p>
          <a:p>
            <a:r>
              <a:rPr lang="en-US" altLang="en-US" dirty="0">
                <a:solidFill>
                  <a:srgbClr val="FF0000"/>
                </a:solidFill>
              </a:rPr>
              <a:t>Source-based tree approach</a:t>
            </a:r>
            <a:r>
              <a:rPr lang="en-US" altLang="en-US" dirty="0"/>
              <a:t>:</a:t>
            </a:r>
          </a:p>
          <a:p>
            <a:pPr lvl="1"/>
            <a:r>
              <a:rPr lang="en-US" altLang="en-US" dirty="0"/>
              <a:t>Separate tree for every source.</a:t>
            </a:r>
          </a:p>
          <a:p>
            <a:pPr lvl="1"/>
            <a:r>
              <a:rPr lang="en-US" altLang="en-US" dirty="0"/>
              <a:t>Multicast messages from source sent along tree rooted at the source.</a:t>
            </a:r>
          </a:p>
          <a:p>
            <a:pPr>
              <a:buFont typeface="Wingdings" panose="05000000000000000000" pitchFamily="2" charset="2"/>
              <a:buNone/>
            </a:pPr>
            <a:r>
              <a:rPr lang="en-US" altLang="en-US" dirty="0">
                <a:solidFill>
                  <a:srgbClr val="FF0000"/>
                </a:solidFill>
              </a:rPr>
              <a:t>What are the relative advantages of the two approaches?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8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829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82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8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E0456337-D9F4-441C-93FE-8B906611C59E}"/>
              </a:ext>
            </a:extLst>
          </p:cNvPr>
          <p:cNvSpPr>
            <a:spLocks noGrp="1" noChangeArrowheads="1"/>
          </p:cNvSpPr>
          <p:nvPr>
            <p:ph type="title"/>
          </p:nvPr>
        </p:nvSpPr>
        <p:spPr/>
        <p:txBody>
          <a:bodyPr/>
          <a:lstStyle/>
          <a:p>
            <a:r>
              <a:rPr lang="en-US" altLang="en-US" sz="4000"/>
              <a:t>Core-Based Tree (CBT): Group-Shared Approach</a:t>
            </a:r>
          </a:p>
        </p:txBody>
      </p:sp>
      <p:sp>
        <p:nvSpPr>
          <p:cNvPr id="270339" name="Rectangle 3">
            <a:extLst>
              <a:ext uri="{FF2B5EF4-FFF2-40B4-BE49-F238E27FC236}">
                <a16:creationId xmlns:a16="http://schemas.microsoft.com/office/drawing/2014/main" id="{3064D077-E986-426F-A578-F1319B059C32}"/>
              </a:ext>
            </a:extLst>
          </p:cNvPr>
          <p:cNvSpPr>
            <a:spLocks noGrp="1" noChangeArrowheads="1"/>
          </p:cNvSpPr>
          <p:nvPr>
            <p:ph type="body" idx="1"/>
          </p:nvPr>
        </p:nvSpPr>
        <p:spPr>
          <a:xfrm>
            <a:off x="838200" y="2050370"/>
            <a:ext cx="7979002" cy="3817030"/>
          </a:xfrm>
        </p:spPr>
        <p:txBody>
          <a:bodyPr/>
          <a:lstStyle/>
          <a:p>
            <a:r>
              <a:rPr lang="en-US" altLang="en-US" dirty="0">
                <a:solidFill>
                  <a:srgbClr val="FF0000"/>
                </a:solidFill>
              </a:rPr>
              <a:t>Join</a:t>
            </a:r>
            <a:r>
              <a:rPr lang="en-US" altLang="en-US" dirty="0"/>
              <a:t>: unicast join message towards core node.</a:t>
            </a:r>
          </a:p>
          <a:p>
            <a:pPr lvl="1"/>
            <a:r>
              <a:rPr lang="en-US" altLang="en-US" dirty="0"/>
              <a:t>Graft every router and link to the tree on the way to the existing tree.</a:t>
            </a:r>
          </a:p>
          <a:p>
            <a:r>
              <a:rPr lang="en-US" altLang="en-US" dirty="0">
                <a:solidFill>
                  <a:srgbClr val="FF0000"/>
                </a:solidFill>
              </a:rPr>
              <a:t>Message Send</a:t>
            </a:r>
            <a:r>
              <a:rPr lang="en-US" altLang="en-US" dirty="0"/>
              <a:t>: unicast message towards core.</a:t>
            </a:r>
          </a:p>
          <a:p>
            <a:pPr lvl="1"/>
            <a:r>
              <a:rPr lang="en-US" altLang="en-US" dirty="0"/>
              <a:t>On hitting the tree, at every router, send along all tree links except one on which message was received.</a:t>
            </a:r>
          </a:p>
          <a:p>
            <a:r>
              <a:rPr lang="en-US" altLang="en-US" dirty="0"/>
              <a:t>How should the core be selected?</a:t>
            </a:r>
          </a:p>
          <a:p>
            <a:r>
              <a:rPr lang="en-US" altLang="en-US" dirty="0"/>
              <a:t>What about optimality of multicast forwarding?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0339">
                                            <p:txEl>
                                              <p:pRg st="4" end="4"/>
                                            </p:txEl>
                                          </p:spTgt>
                                        </p:tgtEl>
                                        <p:attrNameLst>
                                          <p:attrName>style.visibility</p:attrName>
                                        </p:attrNameLst>
                                      </p:cBhvr>
                                      <p:to>
                                        <p:strVal val="visible"/>
                                      </p:to>
                                    </p:set>
                                    <p:animEffect transition="in" filter="fade">
                                      <p:cBhvr>
                                        <p:cTn id="7" dur="2000"/>
                                        <p:tgtEl>
                                          <p:spTgt spid="27033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0339">
                                            <p:txEl>
                                              <p:pRg st="5" end="5"/>
                                            </p:txEl>
                                          </p:spTgt>
                                        </p:tgtEl>
                                        <p:attrNameLst>
                                          <p:attrName>style.visibility</p:attrName>
                                        </p:attrNameLst>
                                      </p:cBhvr>
                                      <p:to>
                                        <p:strVal val="visible"/>
                                      </p:to>
                                    </p:set>
                                    <p:animEffect transition="in" filter="fade">
                                      <p:cBhvr>
                                        <p:cTn id="12" dur="2000"/>
                                        <p:tgtEl>
                                          <p:spTgt spid="270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2064</TotalTime>
  <Words>6247</Words>
  <Application>Microsoft Office PowerPoint</Application>
  <PresentationFormat>Widescreen</PresentationFormat>
  <Paragraphs>378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Tahoma</vt:lpstr>
      <vt:lpstr>Wingdings</vt:lpstr>
      <vt:lpstr>2_Office Theme</vt:lpstr>
      <vt:lpstr>Multicasting in IP Networks</vt:lpstr>
      <vt:lpstr>Objectives</vt:lpstr>
      <vt:lpstr>Multicasting Applications</vt:lpstr>
      <vt:lpstr>What is IP Multicasting?</vt:lpstr>
      <vt:lpstr>Multicasting Issues</vt:lpstr>
      <vt:lpstr>Internet Group Management Protocol (IGMP)</vt:lpstr>
      <vt:lpstr>IGMP Operation</vt:lpstr>
      <vt:lpstr>Multicast Routing Approaches</vt:lpstr>
      <vt:lpstr>Core-Based Tree (CBT): Group-Shared Approach</vt:lpstr>
      <vt:lpstr>Core-Based Tree: Node Join</vt:lpstr>
      <vt:lpstr>Core-Based Tree: Message Propagation</vt:lpstr>
      <vt:lpstr>Reverse Path Flooding: Source-Based Tree Approach</vt:lpstr>
      <vt:lpstr>Reverse Path Flooding</vt:lpstr>
      <vt:lpstr>Drawbacks of Reverse Path Flooding (1)</vt:lpstr>
      <vt:lpstr>Reverse Path Broadcast</vt:lpstr>
      <vt:lpstr>Drawbacks of Reverse Path Broadcast</vt:lpstr>
      <vt:lpstr>Reverse Path Multicast</vt:lpstr>
      <vt:lpstr>Distance-Vector Multicast Routing Protocol (DVMRP)</vt:lpstr>
      <vt:lpstr>Protocol Independent Multicast (PIM)</vt:lpstr>
      <vt:lpstr>PIM-Dense Mode</vt:lpstr>
      <vt:lpstr>PIM-Sparse Mode</vt:lpstr>
      <vt:lpstr>PIM Spare Mode: Optimization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3305: Discrete Mathematics II Introduction</dc:title>
  <dc:creator>Ravi Prakash</dc:creator>
  <cp:lastModifiedBy>Ravi Prakash</cp:lastModifiedBy>
  <cp:revision>74</cp:revision>
  <dcterms:created xsi:type="dcterms:W3CDTF">2020-05-23T23:52:24Z</dcterms:created>
  <dcterms:modified xsi:type="dcterms:W3CDTF">2020-06-06T22:02:43Z</dcterms:modified>
</cp:coreProperties>
</file>