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203150" cy="43205400"/>
  <p:notesSz cx="6858000" cy="9144000"/>
  <p:defaultTextStyle>
    <a:defPPr>
      <a:defRPr lang="en-US"/>
    </a:defPPr>
    <a:lvl1pPr marL="0" algn="l" defTabSz="20572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028648" algn="l" defTabSz="20572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057297" algn="l" defTabSz="20572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3085945" algn="l" defTabSz="20572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4114593" algn="l" defTabSz="20572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5143241" algn="l" defTabSz="20572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6171890" algn="l" defTabSz="20572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7200538" algn="l" defTabSz="20572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8229186" algn="l" defTabSz="2057297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1F8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44" y="-78"/>
      </p:cViewPr>
      <p:guideLst>
        <p:guide orient="horz" pos="13608"/>
        <p:guide pos="79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237" y="13421693"/>
            <a:ext cx="21422678" cy="92611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473" y="24483066"/>
            <a:ext cx="1764220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72283" y="1730230"/>
            <a:ext cx="5670709" cy="368646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158" y="1730230"/>
            <a:ext cx="16592074" cy="368646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867" y="27763475"/>
            <a:ext cx="21422678" cy="8581073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867" y="18312303"/>
            <a:ext cx="21422678" cy="9451175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28648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2057297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3pPr>
            <a:lvl4pPr marL="30859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59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24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189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5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1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0158" y="10081266"/>
            <a:ext cx="11131392" cy="28513568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1601" y="10081266"/>
            <a:ext cx="11131392" cy="28513568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172" y="9671216"/>
            <a:ext cx="11135774" cy="403050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28648" indent="0">
              <a:buNone/>
              <a:defRPr sz="4700" b="1"/>
            </a:lvl2pPr>
            <a:lvl3pPr marL="2057297" indent="0">
              <a:buNone/>
              <a:defRPr sz="3900" b="1"/>
            </a:lvl3pPr>
            <a:lvl4pPr marL="3085945" indent="0">
              <a:buNone/>
              <a:defRPr sz="3900" b="1"/>
            </a:lvl4pPr>
            <a:lvl5pPr marL="4114593" indent="0">
              <a:buNone/>
              <a:defRPr sz="3900" b="1"/>
            </a:lvl5pPr>
            <a:lvl6pPr marL="5143241" indent="0">
              <a:buNone/>
              <a:defRPr sz="3900" b="1"/>
            </a:lvl6pPr>
            <a:lvl7pPr marL="6171890" indent="0">
              <a:buNone/>
              <a:defRPr sz="3900" b="1"/>
            </a:lvl7pPr>
            <a:lvl8pPr marL="7200538" indent="0">
              <a:buNone/>
              <a:defRPr sz="3900" b="1"/>
            </a:lvl8pPr>
            <a:lvl9pPr marL="8229186" indent="0">
              <a:buNone/>
              <a:defRPr sz="3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172" y="13701719"/>
            <a:ext cx="11135774" cy="24893113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878" y="9671216"/>
            <a:ext cx="11140129" cy="403050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28648" indent="0">
              <a:buNone/>
              <a:defRPr sz="4700" b="1"/>
            </a:lvl2pPr>
            <a:lvl3pPr marL="2057297" indent="0">
              <a:buNone/>
              <a:defRPr sz="3900" b="1"/>
            </a:lvl3pPr>
            <a:lvl4pPr marL="3085945" indent="0">
              <a:buNone/>
              <a:defRPr sz="3900" b="1"/>
            </a:lvl4pPr>
            <a:lvl5pPr marL="4114593" indent="0">
              <a:buNone/>
              <a:defRPr sz="3900" b="1"/>
            </a:lvl5pPr>
            <a:lvl6pPr marL="5143241" indent="0">
              <a:buNone/>
              <a:defRPr sz="3900" b="1"/>
            </a:lvl6pPr>
            <a:lvl7pPr marL="6171890" indent="0">
              <a:buNone/>
              <a:defRPr sz="3900" b="1"/>
            </a:lvl7pPr>
            <a:lvl8pPr marL="7200538" indent="0">
              <a:buNone/>
              <a:defRPr sz="3900" b="1"/>
            </a:lvl8pPr>
            <a:lvl9pPr marL="8229186" indent="0">
              <a:buNone/>
              <a:defRPr sz="3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878" y="13701719"/>
            <a:ext cx="11140129" cy="24893113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172" y="1720220"/>
            <a:ext cx="8291654" cy="732091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746" y="1720223"/>
            <a:ext cx="14089261" cy="36874615"/>
          </a:xfrm>
        </p:spPr>
        <p:txBody>
          <a:bodyPr/>
          <a:lstStyle>
            <a:lvl1pPr>
              <a:defRPr sz="7100"/>
            </a:lvl1pPr>
            <a:lvl2pPr>
              <a:defRPr sz="6300"/>
            </a:lvl2pPr>
            <a:lvl3pPr>
              <a:defRPr sz="55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172" y="9041137"/>
            <a:ext cx="8291654" cy="29553700"/>
          </a:xfrm>
        </p:spPr>
        <p:txBody>
          <a:bodyPr/>
          <a:lstStyle>
            <a:lvl1pPr marL="0" indent="0">
              <a:buNone/>
              <a:defRPr sz="3200"/>
            </a:lvl1pPr>
            <a:lvl2pPr marL="1028648" indent="0">
              <a:buNone/>
              <a:defRPr sz="2400"/>
            </a:lvl2pPr>
            <a:lvl3pPr marL="2057297" indent="0">
              <a:buNone/>
              <a:defRPr sz="2400"/>
            </a:lvl3pPr>
            <a:lvl4pPr marL="3085945" indent="0">
              <a:buNone/>
              <a:defRPr sz="2400"/>
            </a:lvl4pPr>
            <a:lvl5pPr marL="4114593" indent="0">
              <a:buNone/>
              <a:defRPr sz="2400"/>
            </a:lvl5pPr>
            <a:lvl6pPr marL="5143241" indent="0">
              <a:buNone/>
              <a:defRPr sz="2400"/>
            </a:lvl6pPr>
            <a:lvl7pPr marL="6171890" indent="0">
              <a:buNone/>
              <a:defRPr sz="2400"/>
            </a:lvl7pPr>
            <a:lvl8pPr marL="7200538" indent="0">
              <a:buNone/>
              <a:defRPr sz="2400"/>
            </a:lvl8pPr>
            <a:lvl9pPr marL="8229186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999" y="30243783"/>
            <a:ext cx="15121890" cy="3570452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9999" y="3860484"/>
            <a:ext cx="15121890" cy="25923240"/>
          </a:xfrm>
        </p:spPr>
        <p:txBody>
          <a:bodyPr/>
          <a:lstStyle>
            <a:lvl1pPr marL="0" indent="0">
              <a:buNone/>
              <a:defRPr sz="7100"/>
            </a:lvl1pPr>
            <a:lvl2pPr marL="1028648" indent="0">
              <a:buNone/>
              <a:defRPr sz="6300"/>
            </a:lvl2pPr>
            <a:lvl3pPr marL="2057297" indent="0">
              <a:buNone/>
              <a:defRPr sz="5500"/>
            </a:lvl3pPr>
            <a:lvl4pPr marL="3085945" indent="0">
              <a:buNone/>
              <a:defRPr sz="4700"/>
            </a:lvl4pPr>
            <a:lvl5pPr marL="4114593" indent="0">
              <a:buNone/>
              <a:defRPr sz="4700"/>
            </a:lvl5pPr>
            <a:lvl6pPr marL="5143241" indent="0">
              <a:buNone/>
              <a:defRPr sz="4700"/>
            </a:lvl6pPr>
            <a:lvl7pPr marL="6171890" indent="0">
              <a:buNone/>
              <a:defRPr sz="4700"/>
            </a:lvl7pPr>
            <a:lvl8pPr marL="7200538" indent="0">
              <a:buNone/>
              <a:defRPr sz="4700"/>
            </a:lvl8pPr>
            <a:lvl9pPr marL="8229186" indent="0">
              <a:buNone/>
              <a:defRPr sz="4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999" y="33814235"/>
            <a:ext cx="15121890" cy="5070628"/>
          </a:xfrm>
        </p:spPr>
        <p:txBody>
          <a:bodyPr/>
          <a:lstStyle>
            <a:lvl1pPr marL="0" indent="0">
              <a:buNone/>
              <a:defRPr sz="3200"/>
            </a:lvl1pPr>
            <a:lvl2pPr marL="1028648" indent="0">
              <a:buNone/>
              <a:defRPr sz="2400"/>
            </a:lvl2pPr>
            <a:lvl3pPr marL="2057297" indent="0">
              <a:buNone/>
              <a:defRPr sz="2400"/>
            </a:lvl3pPr>
            <a:lvl4pPr marL="3085945" indent="0">
              <a:buNone/>
              <a:defRPr sz="2400"/>
            </a:lvl4pPr>
            <a:lvl5pPr marL="4114593" indent="0">
              <a:buNone/>
              <a:defRPr sz="2400"/>
            </a:lvl5pPr>
            <a:lvl6pPr marL="5143241" indent="0">
              <a:buNone/>
              <a:defRPr sz="2400"/>
            </a:lvl6pPr>
            <a:lvl7pPr marL="6171890" indent="0">
              <a:buNone/>
              <a:defRPr sz="2400"/>
            </a:lvl7pPr>
            <a:lvl8pPr marL="7200538" indent="0">
              <a:buNone/>
              <a:defRPr sz="2400"/>
            </a:lvl8pPr>
            <a:lvl9pPr marL="8229186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0158" y="1730224"/>
            <a:ext cx="22682835" cy="7200900"/>
          </a:xfrm>
          <a:prstGeom prst="rect">
            <a:avLst/>
          </a:prstGeom>
        </p:spPr>
        <p:txBody>
          <a:bodyPr vert="horz" lIns="205727" tIns="102863" rIns="205727" bIns="1028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158" y="10081266"/>
            <a:ext cx="22682835" cy="28513568"/>
          </a:xfrm>
          <a:prstGeom prst="rect">
            <a:avLst/>
          </a:prstGeom>
        </p:spPr>
        <p:txBody>
          <a:bodyPr vert="horz" lIns="205727" tIns="102863" rIns="205727" bIns="1028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0158" y="40045013"/>
            <a:ext cx="5880735" cy="2300284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B08A-8D35-46BD-83CF-70034D902F0B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1077" y="40045013"/>
            <a:ext cx="7980998" cy="2300284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62258" y="40045013"/>
            <a:ext cx="5880735" cy="2300284"/>
          </a:xfrm>
          <a:prstGeom prst="rect">
            <a:avLst/>
          </a:prstGeom>
        </p:spPr>
        <p:txBody>
          <a:bodyPr vert="horz" lIns="205727" tIns="102863" rIns="205727" bIns="10286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444B1-C9D7-48CC-AFB8-B5030A63E5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297" rtl="0" eaLnBrk="1" latinLnBrk="0" hangingPunct="1">
        <a:spcBef>
          <a:spcPct val="0"/>
        </a:spcBef>
        <a:buNone/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490" indent="-771490" algn="l" defTabSz="2057297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555" indent="-642907" algn="l" defTabSz="2057297" rtl="0" eaLnBrk="1" latinLnBrk="0" hangingPunct="1">
        <a:spcBef>
          <a:spcPct val="20000"/>
        </a:spcBef>
        <a:buFont typeface="Arial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621" indent="-514324" algn="l" defTabSz="2057297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269" indent="-514324" algn="l" defTabSz="2057297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628917" indent="-514324" algn="l" defTabSz="2057297" rtl="0" eaLnBrk="1" latinLnBrk="0" hangingPunct="1">
        <a:spcBef>
          <a:spcPct val="20000"/>
        </a:spcBef>
        <a:buFont typeface="Arial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565" indent="-514324" algn="l" defTabSz="205729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214" indent="-514324" algn="l" defTabSz="205729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7714862" indent="-514324" algn="l" defTabSz="205729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510" indent="-514324" algn="l" defTabSz="205729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297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48" algn="l" defTabSz="2057297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297" algn="l" defTabSz="2057297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085945" algn="l" defTabSz="2057297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3" algn="l" defTabSz="2057297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241" algn="l" defTabSz="2057297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890" algn="l" defTabSz="2057297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538" algn="l" defTabSz="2057297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186" algn="l" defTabSz="2057297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"/>
            <a:ext cx="25203150" cy="4250569"/>
          </a:xfrm>
        </p:spPr>
        <p:txBody>
          <a:bodyPr>
            <a:normAutofit/>
          </a:bodyPr>
          <a:lstStyle/>
          <a:p>
            <a:r>
              <a:rPr lang="mk-MK" sz="4700" dirty="0" smtClean="0"/>
              <a:t>         </a:t>
            </a:r>
            <a:r>
              <a:rPr lang="en-US" sz="4700" dirty="0" smtClean="0"/>
              <a:t/>
            </a:r>
            <a:br>
              <a:rPr lang="en-US" sz="4700" dirty="0" smtClean="0"/>
            </a:br>
            <a:r>
              <a:rPr lang="mk-MK" sz="4700" dirty="0" smtClean="0"/>
              <a:t> </a:t>
            </a:r>
            <a:r>
              <a:rPr lang="en-US" sz="4700" dirty="0" smtClean="0">
                <a:solidFill>
                  <a:srgbClr val="FF7C80"/>
                </a:solidFill>
              </a:rPr>
              <a:t>“</a:t>
            </a:r>
            <a:r>
              <a:rPr lang="mk-MK" sz="4700" b="1" dirty="0" smtClean="0">
                <a:solidFill>
                  <a:srgbClr val="FF7C80"/>
                </a:solidFill>
              </a:rPr>
              <a:t>Да изградиме нова ИТ иднина</a:t>
            </a:r>
            <a:r>
              <a:rPr lang="en-US" sz="4700" dirty="0" smtClean="0">
                <a:solidFill>
                  <a:srgbClr val="FF7C80"/>
                </a:solidFill>
              </a:rPr>
              <a:t> “</a:t>
            </a:r>
            <a:endParaRPr lang="en-US" sz="4700" b="1" dirty="0">
              <a:solidFill>
                <a:srgbClr val="FF7C8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50576"/>
            <a:ext cx="25203150" cy="83511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mk-MK" dirty="0" smtClean="0"/>
              <a:t>Студентски активности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12601700"/>
            <a:ext cx="25203150" cy="9937104"/>
          </a:xfrm>
          <a:prstGeom prst="rect">
            <a:avLst/>
          </a:prstGeom>
          <a:solidFill>
            <a:srgbClr val="ECF1F8"/>
          </a:solidFill>
        </p:spPr>
        <p:txBody>
          <a:bodyPr vert="horz" lIns="205727" tIns="102863" rIns="205727" bIns="102863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mk-MK" sz="7100" dirty="0">
                <a:solidFill>
                  <a:srgbClr val="FF7C80"/>
                </a:solidFill>
              </a:rPr>
              <a:t>Настани</a:t>
            </a:r>
            <a:endParaRPr lang="en-US" sz="7100" dirty="0">
              <a:solidFill>
                <a:srgbClr val="FF7C8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001175" y="23834948"/>
            <a:ext cx="19802375" cy="3096344"/>
          </a:xfrm>
          <a:prstGeom prst="rect">
            <a:avLst/>
          </a:prstGeom>
          <a:solidFill>
            <a:srgbClr val="ECF1F8"/>
          </a:solidFill>
        </p:spPr>
        <p:txBody>
          <a:bodyPr vert="horz" lIns="205727" tIns="102863" rIns="205727" bIns="102863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mk-MK" sz="4000" dirty="0" smtClean="0"/>
              <a:t>Обуката</a:t>
            </a:r>
            <a:r>
              <a:rPr lang="ru-RU" sz="4000" dirty="0" smtClean="0"/>
              <a:t> </a:t>
            </a:r>
            <a:r>
              <a:rPr lang="ru-RU" sz="4000" dirty="0"/>
              <a:t>за HTML5 претставува основен тренинг кој служи за запознавање со последните алатки и стандарди за изработка на предниот дел (frontend) од web страните и web апликациите. 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41980964"/>
            <a:ext cx="25203150" cy="12244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205727" tIns="102863" rIns="205727" bIns="102863" rtlCol="0">
            <a:normAutofit lnSpcReduction="10000"/>
          </a:bodyPr>
          <a:lstStyle/>
          <a:p>
            <a:pPr algn="ctr">
              <a:spcBef>
                <a:spcPct val="20000"/>
              </a:spcBef>
            </a:pPr>
            <a:endParaRPr lang="en-US" sz="71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50247" y="42268996"/>
            <a:ext cx="5947884" cy="577067"/>
          </a:xfrm>
          <a:prstGeom prst="rect">
            <a:avLst/>
          </a:prstGeom>
          <a:noFill/>
        </p:spPr>
        <p:txBody>
          <a:bodyPr wrap="none" lIns="205727" tIns="102863" rIns="205727" bIns="102863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Copyright © </a:t>
            </a:r>
            <a:r>
              <a:rPr lang="mk-MK" sz="2400" dirty="0">
                <a:solidFill>
                  <a:schemeClr val="bg1"/>
                </a:solidFill>
              </a:rPr>
              <a:t>Студентски активности </a:t>
            </a:r>
            <a:r>
              <a:rPr lang="ru-RU" sz="2400" dirty="0">
                <a:solidFill>
                  <a:schemeClr val="bg1"/>
                </a:solidFill>
              </a:rPr>
              <a:t>, 2016г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2259001"/>
            <a:ext cx="2635503" cy="946399"/>
          </a:xfrm>
          <a:prstGeom prst="rect">
            <a:avLst/>
          </a:prstGeom>
          <a:noFill/>
        </p:spPr>
        <p:txBody>
          <a:bodyPr wrap="none" lIns="205727" tIns="102863" rIns="205727" bIns="102863" rtlCol="0">
            <a:spAutoFit/>
          </a:bodyPr>
          <a:lstStyle/>
          <a:p>
            <a:r>
              <a:rPr lang="mk-MK" sz="2400" dirty="0">
                <a:solidFill>
                  <a:schemeClr val="bg1"/>
                </a:solidFill>
              </a:rPr>
              <a:t>Стефан Куновски</a:t>
            </a:r>
          </a:p>
          <a:p>
            <a:r>
              <a:rPr lang="mk-MK" sz="2400" dirty="0">
                <a:solidFill>
                  <a:schemeClr val="bg1"/>
                </a:solidFill>
              </a:rPr>
              <a:t>Димитри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0268" y="1152428"/>
            <a:ext cx="4704523" cy="2100796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0" y="23690932"/>
            <a:ext cx="5400775" cy="3168352"/>
          </a:xfrm>
          <a:prstGeom prst="rect">
            <a:avLst/>
          </a:prstGeom>
          <a:solidFill>
            <a:schemeClr val="tx2"/>
          </a:solidFill>
        </p:spPr>
        <p:txBody>
          <a:bodyPr vert="horz" lIns="205727" tIns="102863" rIns="205727" bIns="102863" rtlCol="0">
            <a:normAutofit/>
          </a:bodyPr>
          <a:lstStyle/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700" dirty="0" smtClean="0">
                <a:solidFill>
                  <a:schemeClr val="bg1"/>
                </a:solidFill>
              </a:rPr>
              <a:t>HTML</a:t>
            </a:r>
            <a:r>
              <a:rPr lang="mk-MK" sz="4700" dirty="0" smtClean="0">
                <a:solidFill>
                  <a:schemeClr val="bg1"/>
                </a:solidFill>
              </a:rPr>
              <a:t> и </a:t>
            </a:r>
            <a:r>
              <a:rPr lang="en-US" sz="4700" dirty="0" smtClean="0">
                <a:solidFill>
                  <a:schemeClr val="bg1"/>
                </a:solidFill>
              </a:rPr>
              <a:t>CSS</a:t>
            </a:r>
            <a:endParaRPr lang="en-US" sz="4700" dirty="0">
              <a:solidFill>
                <a:schemeClr val="bg1"/>
              </a:solidFill>
            </a:endParaRP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700" dirty="0" smtClean="0">
                <a:solidFill>
                  <a:schemeClr val="bg1"/>
                </a:solidFill>
              </a:rPr>
              <a:t>JavaScript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</a:rPr>
              <a:t>PHP </a:t>
            </a:r>
            <a:r>
              <a:rPr lang="mk-MK" sz="4800" dirty="0">
                <a:solidFill>
                  <a:schemeClr val="bg1"/>
                </a:solidFill>
              </a:rPr>
              <a:t>со </a:t>
            </a:r>
            <a:r>
              <a:rPr lang="en-US" sz="4800" dirty="0">
                <a:solidFill>
                  <a:schemeClr val="bg1"/>
                </a:solidFill>
              </a:rPr>
              <a:t>MYSQL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endParaRPr lang="en-US" sz="4700" dirty="0">
              <a:solidFill>
                <a:schemeClr val="bg1"/>
              </a:solidFill>
            </a:endParaRPr>
          </a:p>
          <a:p>
            <a:pPr lvl="1">
              <a:spcBef>
                <a:spcPct val="20000"/>
              </a:spcBef>
            </a:pPr>
            <a:endParaRPr lang="en-US" sz="47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0" y="22466796"/>
            <a:ext cx="25203150" cy="1224136"/>
          </a:xfrm>
          <a:prstGeom prst="rect">
            <a:avLst/>
          </a:prstGeom>
          <a:solidFill>
            <a:srgbClr val="ECF1F8"/>
          </a:solidFill>
        </p:spPr>
        <p:txBody>
          <a:bodyPr vert="horz" lIns="205727" tIns="102863" rIns="205727" bIns="102863" rtlCol="0">
            <a:normAutofit lnSpcReduction="10000"/>
          </a:bodyPr>
          <a:lstStyle/>
          <a:p>
            <a:pPr algn="ctr">
              <a:spcBef>
                <a:spcPct val="20000"/>
              </a:spcBef>
            </a:pPr>
            <a:r>
              <a:rPr lang="mk-MK" sz="7100" dirty="0">
                <a:solidFill>
                  <a:srgbClr val="FF7C80"/>
                </a:solidFill>
              </a:rPr>
              <a:t>Летна школа за програмирање</a:t>
            </a:r>
            <a:endParaRPr lang="en-US" sz="7100" dirty="0">
              <a:solidFill>
                <a:srgbClr val="FF7C80"/>
              </a:solidFill>
            </a:endParaRPr>
          </a:p>
        </p:txBody>
      </p:sp>
      <p:pic>
        <p:nvPicPr>
          <p:cNvPr id="13" name="Picture 12" descr="Nasta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8407" y="13969852"/>
            <a:ext cx="5645403" cy="8224731"/>
          </a:xfrm>
          <a:prstGeom prst="rect">
            <a:avLst/>
          </a:prstGeom>
        </p:spPr>
      </p:pic>
      <p:pic>
        <p:nvPicPr>
          <p:cNvPr id="14" name="Picture 13" descr="Nastan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50047" y="14041860"/>
            <a:ext cx="5604890" cy="8165710"/>
          </a:xfrm>
          <a:prstGeom prst="rect">
            <a:avLst/>
          </a:prstGeom>
        </p:spPr>
      </p:pic>
      <p:pic>
        <p:nvPicPr>
          <p:cNvPr id="15" name="Picture 14" descr="Nastan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77239" y="13969852"/>
            <a:ext cx="5645403" cy="8224731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0" y="4"/>
            <a:ext cx="25203150" cy="7923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205727" tIns="102863" rIns="205727" bIns="102863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</a:pPr>
            <a:endParaRPr lang="en-US" sz="71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7" name="Picture 16" descr="random-picture-1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62182" y="6337004"/>
            <a:ext cx="6115878" cy="1872208"/>
          </a:xfrm>
          <a:prstGeom prst="rect">
            <a:avLst/>
          </a:prstGeom>
        </p:spPr>
      </p:pic>
      <p:pic>
        <p:nvPicPr>
          <p:cNvPr id="19" name="Picture 18" descr="slika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4231" y="6192988"/>
            <a:ext cx="17006413" cy="5184576"/>
          </a:xfrm>
          <a:prstGeom prst="rect">
            <a:avLst/>
          </a:prstGeom>
        </p:spPr>
      </p:pic>
      <p:pic>
        <p:nvPicPr>
          <p:cNvPr id="20" name="Picture 19" descr="slika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62183" y="9272449"/>
            <a:ext cx="6216691" cy="1904429"/>
          </a:xfrm>
          <a:prstGeom prst="rect">
            <a:avLst/>
          </a:prstGeom>
        </p:spPr>
      </p:pic>
      <p:sp>
        <p:nvSpPr>
          <p:cNvPr id="21" name="Subtitle 2"/>
          <p:cNvSpPr txBox="1">
            <a:spLocks/>
          </p:cNvSpPr>
          <p:nvPr/>
        </p:nvSpPr>
        <p:spPr>
          <a:xfrm>
            <a:off x="9289207" y="25563140"/>
            <a:ext cx="19802375" cy="3096344"/>
          </a:xfrm>
          <a:prstGeom prst="rect">
            <a:avLst/>
          </a:prstGeom>
          <a:solidFill>
            <a:srgbClr val="ECF1F8"/>
          </a:solidFill>
        </p:spPr>
        <p:txBody>
          <a:bodyPr vert="horz" lIns="205727" tIns="102863" rIns="205727" bIns="102863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ru-RU" sz="4000" dirty="0"/>
              <a:t>Поголемите сајтови и проекти налагаат нивно асимилирање со дата бази, а PHP е клучот кон успешна интеграција на истите. Научете како се прави успешна, интерактивна и динамична веб страна со помош на PHP, притоа програмирајќи целосен контент менаџмент.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8353103" y="24483020"/>
            <a:ext cx="19802375" cy="3096344"/>
          </a:xfrm>
          <a:prstGeom prst="rect">
            <a:avLst/>
          </a:prstGeom>
          <a:solidFill>
            <a:srgbClr val="ECF1F8"/>
          </a:solidFill>
        </p:spPr>
        <p:txBody>
          <a:bodyPr vert="horz" lIns="205727" tIns="102863" rIns="205727" bIns="102863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ru-RU" sz="4000" dirty="0"/>
              <a:t>Вгнезден во соодветен продукт, JavaScript може да се поврзе со објектите во неговата околина и да овозможи програмска контрола над нив</a:t>
            </a:r>
            <a:r>
              <a:rPr lang="ru-RU" sz="4000" dirty="0" smtClean="0"/>
              <a:t>.</a:t>
            </a:r>
          </a:p>
          <a:p>
            <a:pPr algn="ctr">
              <a:spcBef>
                <a:spcPct val="20000"/>
              </a:spcBef>
            </a:pPr>
            <a:r>
              <a:rPr lang="ru-RU" sz="4000" dirty="0" smtClean="0"/>
              <a:t>На овој тренинг се обработуваат HTML5, CSS3 и javascript технологиите кои се дефакто стандард кога станува збор за web, но кои полека навлегуваат и во сферата на мобилните апликации.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0" y="27003300"/>
            <a:ext cx="25203150" cy="7632848"/>
          </a:xfrm>
          <a:prstGeom prst="rect">
            <a:avLst/>
          </a:prstGeom>
          <a:solidFill>
            <a:srgbClr val="ECF1F8"/>
          </a:solidFill>
        </p:spPr>
        <p:txBody>
          <a:bodyPr vert="horz" lIns="205727" tIns="102863" rIns="205727" bIns="102863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mk-MK" sz="7100" dirty="0" smtClean="0">
                <a:solidFill>
                  <a:srgbClr val="FF7C80"/>
                </a:solidFill>
              </a:rPr>
              <a:t>За нас</a:t>
            </a:r>
            <a:endParaRPr lang="en-US" sz="7100" dirty="0" smtClean="0">
              <a:solidFill>
                <a:srgbClr val="FF7C80"/>
              </a:solidFill>
            </a:endParaRPr>
          </a:p>
        </p:txBody>
      </p:sp>
      <p:pic>
        <p:nvPicPr>
          <p:cNvPr id="24" name="Picture 23" descr="logoWe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722255" y="1368452"/>
            <a:ext cx="5227353" cy="1872208"/>
          </a:xfrm>
          <a:prstGeom prst="rect">
            <a:avLst/>
          </a:prstGeom>
        </p:spPr>
      </p:pic>
      <p:sp>
        <p:nvSpPr>
          <p:cNvPr id="33" name="Subtitle 2"/>
          <p:cNvSpPr txBox="1">
            <a:spLocks/>
          </p:cNvSpPr>
          <p:nvPr/>
        </p:nvSpPr>
        <p:spPr>
          <a:xfrm>
            <a:off x="6192863" y="28803500"/>
            <a:ext cx="19802375" cy="3096344"/>
          </a:xfrm>
          <a:prstGeom prst="rect">
            <a:avLst/>
          </a:prstGeom>
          <a:solidFill>
            <a:srgbClr val="ECF1F8"/>
          </a:solidFill>
        </p:spPr>
        <p:txBody>
          <a:bodyPr vert="horz" lIns="205727" tIns="102863" rIns="205727" bIns="102863" rtlCol="0">
            <a:noAutofit/>
          </a:bodyPr>
          <a:lstStyle/>
          <a:p>
            <a:pPr algn="ctr">
              <a:spcBef>
                <a:spcPct val="20000"/>
              </a:spcBef>
            </a:pPr>
            <a:r>
              <a:rPr lang="mk-MK" sz="4000" smtClean="0"/>
              <a:t>Студентските активности на ФИНКИ се предвидени за сите заинтересирани студенти кои сакаат да ги прошират своит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      “Да изградиме нова ИТ иднина “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13</cp:revision>
  <dcterms:created xsi:type="dcterms:W3CDTF">2016-07-01T19:35:11Z</dcterms:created>
  <dcterms:modified xsi:type="dcterms:W3CDTF">2016-07-01T21:24:40Z</dcterms:modified>
</cp:coreProperties>
</file>