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5"/>
  </p:notesMasterIdLst>
  <p:sldIdLst>
    <p:sldId id="256" r:id="rId2"/>
    <p:sldId id="268" r:id="rId3"/>
    <p:sldId id="263" r:id="rId4"/>
    <p:sldId id="281" r:id="rId5"/>
    <p:sldId id="270" r:id="rId6"/>
    <p:sldId id="258" r:id="rId7"/>
    <p:sldId id="260" r:id="rId8"/>
    <p:sldId id="259" r:id="rId9"/>
    <p:sldId id="261" r:id="rId10"/>
    <p:sldId id="272" r:id="rId11"/>
    <p:sldId id="262" r:id="rId12"/>
    <p:sldId id="280" r:id="rId13"/>
    <p:sldId id="269" r:id="rId14"/>
    <p:sldId id="271" r:id="rId15"/>
    <p:sldId id="273" r:id="rId16"/>
    <p:sldId id="277" r:id="rId17"/>
    <p:sldId id="264" r:id="rId18"/>
    <p:sldId id="278" r:id="rId19"/>
    <p:sldId id="276" r:id="rId20"/>
    <p:sldId id="279" r:id="rId21"/>
    <p:sldId id="274" r:id="rId22"/>
    <p:sldId id="27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p:restoredTop sz="76656"/>
  </p:normalViewPr>
  <p:slideViewPr>
    <p:cSldViewPr snapToGrid="0" snapToObjects="1">
      <p:cViewPr varScale="1">
        <p:scale>
          <a:sx n="79" d="100"/>
          <a:sy n="79" d="100"/>
        </p:scale>
        <p:origin x="224"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1B349-C9E0-514A-B7FC-6E81C9CEE2B5}"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0D3AD-83DA-F14F-BC42-147EEC5EDD61}" type="slidenum">
              <a:rPr lang="en-US" smtClean="0"/>
              <a:t>‹#›</a:t>
            </a:fld>
            <a:endParaRPr lang="en-US"/>
          </a:p>
        </p:txBody>
      </p:sp>
    </p:spTree>
    <p:extLst>
      <p:ext uri="{BB962C8B-B14F-4D97-AF65-F5344CB8AC3E}">
        <p14:creationId xmlns:p14="http://schemas.microsoft.com/office/powerpoint/2010/main" val="602452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rgommezz/react-native-offline#integration-with-redux" TargetMode="External"/><Relationship Id="rId4" Type="http://schemas.openxmlformats.org/officeDocument/2006/relationships/hyperlink" Target="https://google.com/"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a:t>
            </a:r>
            <a:r>
              <a:rPr lang="en-US" baseline="0" dirty="0" smtClean="0"/>
              <a:t> talk assumes a working knowledge of react native, redux, recompose, and higher order components. It is meant to be a </a:t>
            </a:r>
            <a:r>
              <a:rPr lang="en-US" baseline="0" smtClean="0"/>
              <a:t>simple explanation </a:t>
            </a:r>
            <a:r>
              <a:rPr lang="en-US" baseline="0" dirty="0" smtClean="0"/>
              <a:t>of how to add basic offline capabilities to any </a:t>
            </a:r>
            <a:r>
              <a:rPr lang="en-US" baseline="0" smtClean="0"/>
              <a:t>react native app.</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4</a:t>
            </a:fld>
            <a:endParaRPr lang="en-US"/>
          </a:p>
        </p:txBody>
      </p:sp>
    </p:spTree>
    <p:extLst>
      <p:ext uri="{BB962C8B-B14F-4D97-AF65-F5344CB8AC3E}">
        <p14:creationId xmlns:p14="http://schemas.microsoft.com/office/powerpoint/2010/main" val="62621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20</a:t>
            </a:fld>
            <a:endParaRPr lang="en-US"/>
          </a:p>
        </p:txBody>
      </p:sp>
    </p:spTree>
    <p:extLst>
      <p:ext uri="{BB962C8B-B14F-4D97-AF65-F5344CB8AC3E}">
        <p14:creationId xmlns:p14="http://schemas.microsoft.com/office/powerpoint/2010/main" val="26299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21</a:t>
            </a:fld>
            <a:endParaRPr lang="en-US"/>
          </a:p>
        </p:txBody>
      </p:sp>
    </p:spTree>
    <p:extLst>
      <p:ext uri="{BB962C8B-B14F-4D97-AF65-F5344CB8AC3E}">
        <p14:creationId xmlns:p14="http://schemas.microsoft.com/office/powerpoint/2010/main" val="13266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23</a:t>
            </a:fld>
            <a:endParaRPr lang="en-US"/>
          </a:p>
        </p:txBody>
      </p:sp>
    </p:spTree>
    <p:extLst>
      <p:ext uri="{BB962C8B-B14F-4D97-AF65-F5344CB8AC3E}">
        <p14:creationId xmlns:p14="http://schemas.microsoft.com/office/powerpoint/2010/main" val="1684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Native ships with the </a:t>
            </a:r>
            <a:r>
              <a:rPr lang="en-US" dirty="0" err="1" smtClean="0"/>
              <a:t>NetInfo</a:t>
            </a:r>
            <a:r>
              <a:rPr lang="en-US" dirty="0" smtClean="0"/>
              <a:t> module in order to detect internet connectivity. The API is pretty basic and it may be sufficient for small apps but its usage gets cumbersome as your app grows. Besides that, it only detects network connectivity and does not guarantee internet access so it can provide false positives.</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6</a:t>
            </a:fld>
            <a:endParaRPr lang="en-US"/>
          </a:p>
        </p:txBody>
      </p:sp>
    </p:spTree>
    <p:extLst>
      <p:ext uri="{BB962C8B-B14F-4D97-AF65-F5344CB8AC3E}">
        <p14:creationId xmlns:p14="http://schemas.microsoft.com/office/powerpoint/2010/main" val="112828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a:t>
            </a:r>
            <a:r>
              <a:rPr lang="en-US" dirty="0" smtClean="0"/>
              <a:t>false</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dirty="0" err="1" smtClean="0"/>
              <a:t>isConnected</a:t>
            </a:r>
            <a:r>
              <a:rPr lang="en-US" sz="1200" b="0" i="0" kern="1200" dirty="0" smtClean="0">
                <a:solidFill>
                  <a:schemeClr val="tx1"/>
                </a:solidFill>
                <a:effectLst/>
                <a:latin typeface="+mn-lt"/>
                <a:ea typeface="+mn-ea"/>
                <a:cs typeface="+mn-cs"/>
              </a:rPr>
              <a:t> as a prop into </a:t>
            </a:r>
            <a:r>
              <a:rPr lang="en-US" dirty="0" err="1" smtClean="0"/>
              <a:t>WrappedComponent</a:t>
            </a:r>
            <a:r>
              <a:rPr lang="en-US" sz="1200" b="0" i="0" kern="1200" dirty="0" smtClean="0">
                <a:solidFill>
                  <a:schemeClr val="tx1"/>
                </a:solidFill>
                <a:effectLst/>
                <a:latin typeface="+mn-lt"/>
                <a:ea typeface="+mn-ea"/>
                <a:cs typeface="+mn-cs"/>
              </a:rPr>
              <a:t>. If </a:t>
            </a:r>
            <a:r>
              <a:rPr lang="en-US" dirty="0" smtClean="0"/>
              <a:t>true</a:t>
            </a:r>
            <a:r>
              <a:rPr lang="en-US" sz="1200" b="0" i="0" kern="1200" dirty="0" smtClean="0">
                <a:solidFill>
                  <a:schemeClr val="tx1"/>
                </a:solidFill>
                <a:effectLst/>
                <a:latin typeface="+mn-lt"/>
                <a:ea typeface="+mn-ea"/>
                <a:cs typeface="+mn-cs"/>
              </a:rPr>
              <a:t>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false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sz="1200" b="0" i="0" kern="1200" dirty="0" err="1" smtClean="0">
                <a:solidFill>
                  <a:schemeClr val="tx1"/>
                </a:solidFill>
                <a:effectLst/>
                <a:latin typeface="+mn-lt"/>
                <a:ea typeface="+mn-ea"/>
                <a:cs typeface="+mn-cs"/>
              </a:rPr>
              <a:t>isConnected</a:t>
            </a:r>
            <a:r>
              <a:rPr lang="en-US" sz="1200" b="0" i="0" kern="1200" dirty="0" smtClean="0">
                <a:solidFill>
                  <a:schemeClr val="tx1"/>
                </a:solidFill>
                <a:effectLst/>
                <a:latin typeface="+mn-lt"/>
                <a:ea typeface="+mn-ea"/>
                <a:cs typeface="+mn-cs"/>
              </a:rPr>
              <a:t> as a prop into </a:t>
            </a:r>
            <a:r>
              <a:rPr lang="en-US" sz="1200" b="0" i="0" kern="1200" dirty="0" err="1" smtClean="0">
                <a:solidFill>
                  <a:schemeClr val="tx1"/>
                </a:solidFill>
                <a:effectLst/>
                <a:latin typeface="+mn-lt"/>
                <a:ea typeface="+mn-ea"/>
                <a:cs typeface="+mn-cs"/>
              </a:rPr>
              <a:t>WrappedComponent</a:t>
            </a:r>
            <a:r>
              <a:rPr lang="en-US" sz="1200" b="0" i="0" kern="1200" dirty="0" smtClean="0">
                <a:solidFill>
                  <a:schemeClr val="tx1"/>
                </a:solidFill>
                <a:effectLst/>
                <a:latin typeface="+mn-lt"/>
                <a:ea typeface="+mn-ea"/>
                <a:cs typeface="+mn-cs"/>
              </a:rPr>
              <a:t>. If true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timeout: amount of time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that the component should wait for the ping response. Defaults to 3s.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pingServerUrl</a:t>
            </a:r>
            <a:r>
              <a:rPr lang="en-US" sz="1200" b="0" i="0" kern="1200" dirty="0" smtClean="0">
                <a:solidFill>
                  <a:schemeClr val="tx1"/>
                </a:solidFill>
                <a:effectLst/>
                <a:latin typeface="+mn-lt"/>
                <a:ea typeface="+mn-ea"/>
                <a:cs typeface="+mn-cs"/>
              </a:rPr>
              <a:t>: remote server to ping to. It defaults to </a:t>
            </a:r>
            <a:r>
              <a:rPr lang="en-US" sz="1200" b="0" i="0" u="none" strike="noStrike" kern="1200" dirty="0" smtClean="0">
                <a:solidFill>
                  <a:schemeClr val="tx1"/>
                </a:solidFill>
                <a:effectLst/>
                <a:latin typeface="+mn-lt"/>
                <a:ea typeface="+mn-ea"/>
                <a:cs typeface="+mn-cs"/>
                <a:hlinkClick r:id="rId4"/>
              </a:rPr>
              <a:t>https://google.com</a:t>
            </a:r>
            <a:r>
              <a:rPr lang="en-US" sz="1200" b="0" i="0" kern="1200" dirty="0" smtClean="0">
                <a:solidFill>
                  <a:schemeClr val="tx1"/>
                </a:solidFill>
                <a:effectLst/>
                <a:latin typeface="+mn-lt"/>
                <a:ea typeface="+mn-ea"/>
                <a:cs typeface="+mn-cs"/>
              </a:rPr>
              <a:t> since it's probably one the most stable servers out there, but you can provide your own if needed.</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withExtraHeadRequest</a:t>
            </a:r>
            <a:r>
              <a:rPr lang="en-US" sz="1200" b="0" i="0" kern="1200" dirty="0" smtClean="0">
                <a:solidFill>
                  <a:schemeClr val="tx1"/>
                </a:solidFill>
                <a:effectLst/>
                <a:latin typeface="+mn-lt"/>
                <a:ea typeface="+mn-ea"/>
                <a:cs typeface="+mn-cs"/>
              </a:rPr>
              <a:t>: flag that denotes whether the extra ping check will be performed or not. Defaults to true.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checkConnectionInterval</a:t>
            </a:r>
            <a:r>
              <a:rPr lang="en-US" sz="1200" b="0" i="0" kern="1200" dirty="0" smtClean="0">
                <a:solidFill>
                  <a:schemeClr val="tx1"/>
                </a:solidFill>
                <a:effectLst/>
                <a:latin typeface="+mn-lt"/>
                <a:ea typeface="+mn-ea"/>
                <a:cs typeface="+mn-cs"/>
              </a:rPr>
              <a:t>: the interval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you want to ping the server at. The default is 0, and that means it is not going to regularly check connectivity.</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8</a:t>
            </a:fld>
            <a:endParaRPr lang="en-US"/>
          </a:p>
        </p:txBody>
      </p:sp>
    </p:spTree>
    <p:extLst>
      <p:ext uri="{BB962C8B-B14F-4D97-AF65-F5344CB8AC3E}">
        <p14:creationId xmlns:p14="http://schemas.microsoft.com/office/powerpoint/2010/main" val="173642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10</a:t>
            </a:fld>
            <a:endParaRPr lang="en-US"/>
          </a:p>
        </p:txBody>
      </p:sp>
    </p:spTree>
    <p:extLst>
      <p:ext uri="{BB962C8B-B14F-4D97-AF65-F5344CB8AC3E}">
        <p14:creationId xmlns:p14="http://schemas.microsoft.com/office/powerpoint/2010/main" val="138709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saving our</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11</a:t>
            </a:fld>
            <a:endParaRPr lang="en-US"/>
          </a:p>
        </p:txBody>
      </p:sp>
    </p:spTree>
    <p:extLst>
      <p:ext uri="{BB962C8B-B14F-4D97-AF65-F5344CB8AC3E}">
        <p14:creationId xmlns:p14="http://schemas.microsoft.com/office/powerpoint/2010/main" val="92937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15</a:t>
            </a:fld>
            <a:endParaRPr lang="en-US"/>
          </a:p>
        </p:txBody>
      </p:sp>
    </p:spTree>
    <p:extLst>
      <p:ext uri="{BB962C8B-B14F-4D97-AF65-F5344CB8AC3E}">
        <p14:creationId xmlns:p14="http://schemas.microsoft.com/office/powerpoint/2010/main" val="5955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Hooked this up and everything was working</a:t>
            </a:r>
            <a:r>
              <a:rPr lang="en-US" baseline="0" dirty="0" smtClean="0"/>
              <a:t> fine, except for the form reducers.</a:t>
            </a:r>
          </a:p>
          <a:p>
            <a:pPr marL="171450" indent="-171450">
              <a:buFontTx/>
              <a:buChar char="-"/>
            </a:pPr>
            <a:r>
              <a:rPr lang="en-US" baseline="0" dirty="0" smtClean="0"/>
              <a:t>Turns out that the form reducer was re-initializing itself, and ignoring the </a:t>
            </a:r>
            <a:r>
              <a:rPr lang="en-US" baseline="0" dirty="0" smtClean="0"/>
              <a:t>values that were stored under the “form” key in </a:t>
            </a:r>
            <a:r>
              <a:rPr lang="en-US" baseline="0" dirty="0" err="1" smtClean="0"/>
              <a:t>AsyncStorage</a:t>
            </a:r>
            <a:r>
              <a:rPr lang="en-US" baseline="0" dirty="0" smtClean="0"/>
              <a:t> by redux-persist</a:t>
            </a:r>
          </a:p>
          <a:p>
            <a:pPr marL="171450" indent="-171450">
              <a:buFontTx/>
              <a:buChar char="-"/>
            </a:pPr>
            <a:r>
              <a:rPr lang="en-US" baseline="0" dirty="0" smtClean="0"/>
              <a:t>The best way to initialize existing values into a form is to just pass an “</a:t>
            </a:r>
            <a:r>
              <a:rPr lang="en-US" baseline="0" dirty="0" err="1" smtClean="0"/>
              <a:t>initialValues</a:t>
            </a:r>
            <a:r>
              <a:rPr lang="en-US" baseline="0" dirty="0" smtClean="0"/>
              <a:t>” to that form</a:t>
            </a:r>
          </a:p>
        </p:txBody>
      </p:sp>
      <p:sp>
        <p:nvSpPr>
          <p:cNvPr id="4" name="Slide Number Placeholder 3"/>
          <p:cNvSpPr>
            <a:spLocks noGrp="1"/>
          </p:cNvSpPr>
          <p:nvPr>
            <p:ph type="sldNum" sz="quarter" idx="10"/>
          </p:nvPr>
        </p:nvSpPr>
        <p:spPr/>
        <p:txBody>
          <a:bodyPr/>
          <a:lstStyle/>
          <a:p>
            <a:fld id="{5450D3AD-83DA-F14F-BC42-147EEC5EDD61}" type="slidenum">
              <a:rPr lang="en-US" smtClean="0"/>
              <a:t>17</a:t>
            </a:fld>
            <a:endParaRPr lang="en-US"/>
          </a:p>
        </p:txBody>
      </p:sp>
    </p:spTree>
    <p:extLst>
      <p:ext uri="{BB962C8B-B14F-4D97-AF65-F5344CB8AC3E}">
        <p14:creationId xmlns:p14="http://schemas.microsoft.com/office/powerpoint/2010/main" val="135346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18</a:t>
            </a:fld>
            <a:endParaRPr lang="en-US"/>
          </a:p>
        </p:txBody>
      </p:sp>
    </p:spTree>
    <p:extLst>
      <p:ext uri="{BB962C8B-B14F-4D97-AF65-F5344CB8AC3E}">
        <p14:creationId xmlns:p14="http://schemas.microsoft.com/office/powerpoint/2010/main" val="39251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When the state object gets persisted, it first gets serialized with </a:t>
            </a:r>
            <a:r>
              <a:rPr lang="en-US" dirty="0" err="1" smtClean="0"/>
              <a:t>JSON.stringify</a:t>
            </a:r>
            <a:r>
              <a:rPr lang="en-US" dirty="0" smtClean="0"/>
              <a:t>()</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19</a:t>
            </a:fld>
            <a:endParaRPr lang="en-US"/>
          </a:p>
        </p:txBody>
      </p:sp>
    </p:spTree>
    <p:extLst>
      <p:ext uri="{BB962C8B-B14F-4D97-AF65-F5344CB8AC3E}">
        <p14:creationId xmlns:p14="http://schemas.microsoft.com/office/powerpoint/2010/main" val="101323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6B47C-D9A9-0B49-8CB6-9BD012B145B1}" type="datetimeFigureOut">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16B47C-D9A9-0B49-8CB6-9BD012B145B1}" type="datetimeFigureOut">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2C18544-1FA6-4444-AA88-BF530A4FF5F0}" type="slidenum">
              <a:rPr lang="en-US" smtClean="0"/>
              <a:t>‹#›</a:t>
            </a:fld>
            <a:endParaRPr lang="en-US"/>
          </a:p>
        </p:txBody>
      </p:sp>
    </p:spTree>
    <p:extLst>
      <p:ext uri="{BB962C8B-B14F-4D97-AF65-F5344CB8AC3E}">
        <p14:creationId xmlns:p14="http://schemas.microsoft.com/office/powerpoint/2010/main" val="44241151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t2zz/redux-persist" TargetMode="External"/><Relationship Id="rId4" Type="http://schemas.openxmlformats.org/officeDocument/2006/relationships/hyperlink" Target="https://github.com/rgommezz/react-native-offline" TargetMode="External"/><Relationship Id="rId5" Type="http://schemas.openxmlformats.org/officeDocument/2006/relationships/hyperlink" Target="https://blog.callstack.io/your-react-native-offline-tool-belt-795abd5f0183" TargetMode="External"/><Relationship Id="rId6" Type="http://schemas.openxmlformats.org/officeDocument/2006/relationships/hyperlink" Target="https://github.com/kunovsky/reactOfflineTalk"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Offline Access With RN</a:t>
            </a:r>
            <a:endParaRPr lang="en-US" dirty="0"/>
          </a:p>
        </p:txBody>
      </p:sp>
      <p:sp>
        <p:nvSpPr>
          <p:cNvPr id="3" name="Subtitle 2"/>
          <p:cNvSpPr>
            <a:spLocks noGrp="1"/>
          </p:cNvSpPr>
          <p:nvPr>
            <p:ph type="subTitle" idx="1"/>
          </p:nvPr>
        </p:nvSpPr>
        <p:spPr/>
        <p:txBody>
          <a:bodyPr/>
          <a:lstStyle/>
          <a:p>
            <a:r>
              <a:rPr lang="en-US" dirty="0"/>
              <a:t>T</a:t>
            </a:r>
            <a:r>
              <a:rPr lang="en-US" dirty="0" smtClean="0"/>
              <a:t>yson Kunovsky | Principal - Inspire11 Consulting</a:t>
            </a:r>
            <a:endParaRPr lang="en-US" dirty="0"/>
          </a:p>
        </p:txBody>
      </p:sp>
    </p:spTree>
    <p:extLst>
      <p:ext uri="{BB962C8B-B14F-4D97-AF65-F5344CB8AC3E}">
        <p14:creationId xmlns:p14="http://schemas.microsoft.com/office/powerpoint/2010/main" val="41385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2 - Redux </a:t>
            </a:r>
            <a:r>
              <a:rPr lang="en-US" dirty="0" smtClean="0"/>
              <a:t>Persist</a:t>
            </a:r>
            <a:endParaRPr lang="en-US" dirty="0"/>
          </a:p>
        </p:txBody>
      </p:sp>
    </p:spTree>
    <p:extLst>
      <p:ext uri="{BB962C8B-B14F-4D97-AF65-F5344CB8AC3E}">
        <p14:creationId xmlns:p14="http://schemas.microsoft.com/office/powerpoint/2010/main" val="81118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78398" y="146956"/>
            <a:ext cx="7112975" cy="6482443"/>
          </a:xfrm>
          <a:prstGeom prst="rect">
            <a:avLst/>
          </a:prstGeom>
        </p:spPr>
      </p:pic>
    </p:spTree>
    <p:extLst>
      <p:ext uri="{BB962C8B-B14F-4D97-AF65-F5344CB8AC3E}">
        <p14:creationId xmlns:p14="http://schemas.microsoft.com/office/powerpoint/2010/main" val="1207466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Takes your reducer state</a:t>
            </a:r>
          </a:p>
          <a:p>
            <a:r>
              <a:rPr lang="en-US" dirty="0" smtClean="0"/>
              <a:t>State </a:t>
            </a:r>
            <a:r>
              <a:rPr lang="en-US" dirty="0"/>
              <a:t>reconcilers define how incoming state is merged in with initial </a:t>
            </a:r>
            <a:r>
              <a:rPr lang="en-US" dirty="0" smtClean="0"/>
              <a:t>state </a:t>
            </a:r>
            <a:r>
              <a:rPr lang="mr-IN" dirty="0" smtClean="0"/>
              <a:t>–</a:t>
            </a:r>
            <a:r>
              <a:rPr lang="en-US" dirty="0" smtClean="0"/>
              <a:t> make sure to choose the right one for your needs.</a:t>
            </a:r>
            <a:endParaRPr lang="en-US" dirty="0"/>
          </a:p>
        </p:txBody>
      </p:sp>
    </p:spTree>
    <p:extLst>
      <p:ext uri="{BB962C8B-B14F-4D97-AF65-F5344CB8AC3E}">
        <p14:creationId xmlns:p14="http://schemas.microsoft.com/office/powerpoint/2010/main" val="14379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54" y="130628"/>
            <a:ext cx="13065523" cy="6155872"/>
          </a:xfrm>
          <a:prstGeom prst="rect">
            <a:avLst/>
          </a:prstGeom>
        </p:spPr>
      </p:pic>
    </p:spTree>
    <p:extLst>
      <p:ext uri="{BB962C8B-B14F-4D97-AF65-F5344CB8AC3E}">
        <p14:creationId xmlns:p14="http://schemas.microsoft.com/office/powerpoint/2010/main" val="1331851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3" y="-433803"/>
            <a:ext cx="11397343" cy="7603874"/>
          </a:xfrm>
          <a:prstGeom prst="rect">
            <a:avLst/>
          </a:prstGeom>
        </p:spPr>
      </p:pic>
    </p:spTree>
    <p:extLst>
      <p:ext uri="{BB962C8B-B14F-4D97-AF65-F5344CB8AC3E}">
        <p14:creationId xmlns:p14="http://schemas.microsoft.com/office/powerpoint/2010/main" val="13994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That’s it! (mostly)</a:t>
            </a:r>
            <a:endParaRPr lang="en-US" dirty="0"/>
          </a:p>
        </p:txBody>
      </p:sp>
    </p:spTree>
    <p:extLst>
      <p:ext uri="{BB962C8B-B14F-4D97-AF65-F5344CB8AC3E}">
        <p14:creationId xmlns:p14="http://schemas.microsoft.com/office/powerpoint/2010/main" val="2008643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fontScale="90000"/>
          </a:bodyPr>
          <a:lstStyle/>
          <a:p>
            <a:r>
              <a:rPr lang="en-US" dirty="0" smtClean="0"/>
              <a:t>Step 3 </a:t>
            </a:r>
            <a:r>
              <a:rPr lang="mr-IN" dirty="0" smtClean="0"/>
              <a:t>–</a:t>
            </a:r>
            <a:r>
              <a:rPr lang="en-US" dirty="0" smtClean="0"/>
              <a:t> Get it working with </a:t>
            </a:r>
            <a:r>
              <a:rPr lang="en-US" dirty="0" smtClean="0"/>
              <a:t>r</a:t>
            </a:r>
            <a:r>
              <a:rPr lang="en-US" dirty="0" smtClean="0"/>
              <a:t>edux-form</a:t>
            </a:r>
            <a:endParaRPr lang="en-US" dirty="0"/>
          </a:p>
        </p:txBody>
      </p:sp>
    </p:spTree>
    <p:extLst>
      <p:ext uri="{BB962C8B-B14F-4D97-AF65-F5344CB8AC3E}">
        <p14:creationId xmlns:p14="http://schemas.microsoft.com/office/powerpoint/2010/main" val="79438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Redux </a:t>
            </a:r>
            <a:r>
              <a:rPr lang="en-US" dirty="0" smtClean="0"/>
              <a:t>Form </a:t>
            </a:r>
            <a:r>
              <a:rPr lang="mr-IN" dirty="0" smtClean="0"/>
              <a:t>–</a:t>
            </a:r>
            <a:r>
              <a:rPr lang="en-US" dirty="0" smtClean="0"/>
              <a:t> ensure form data saves</a:t>
            </a:r>
            <a:endParaRPr lang="en-US" dirty="0"/>
          </a:p>
        </p:txBody>
      </p:sp>
      <p:sp>
        <p:nvSpPr>
          <p:cNvPr id="3" name="Content Placeholder 2"/>
          <p:cNvSpPr>
            <a:spLocks noGrp="1"/>
          </p:cNvSpPr>
          <p:nvPr>
            <p:ph idx="1"/>
          </p:nvPr>
        </p:nvSpPr>
        <p:spPr>
          <a:xfrm>
            <a:off x="653143" y="1825625"/>
            <a:ext cx="10700657" cy="4351338"/>
          </a:xfrm>
        </p:spPr>
        <p:txBody>
          <a:bodyPr/>
          <a:lstStyle/>
          <a:p>
            <a:r>
              <a:rPr lang="en-US" dirty="0" smtClean="0"/>
              <a:t>When we refresh </a:t>
            </a:r>
            <a:r>
              <a:rPr lang="en-US" smtClean="0"/>
              <a:t>the app form </a:t>
            </a:r>
            <a:r>
              <a:rPr lang="en-US" dirty="0" smtClean="0"/>
              <a:t>data is not getting hydrated properly</a:t>
            </a:r>
            <a:r>
              <a:rPr lang="mr-IN" dirty="0" smtClean="0"/>
              <a:t>…</a:t>
            </a:r>
            <a:r>
              <a:rPr lang="en-US" dirty="0" smtClean="0"/>
              <a:t>.</a:t>
            </a:r>
          </a:p>
          <a:p>
            <a:r>
              <a:rPr lang="en-US" dirty="0" smtClean="0"/>
              <a:t>Expected this:</a:t>
            </a:r>
          </a:p>
          <a:p>
            <a:endParaRPr lang="en-US" dirty="0"/>
          </a:p>
          <a:p>
            <a:endParaRPr lang="en-US" dirty="0" smtClean="0"/>
          </a:p>
          <a:p>
            <a:endParaRPr lang="en-US" dirty="0"/>
          </a:p>
          <a:p>
            <a:r>
              <a:rPr lang="en-US" dirty="0" smtClean="0"/>
              <a:t>But got this:</a:t>
            </a:r>
          </a:p>
        </p:txBody>
      </p:sp>
      <p:pic>
        <p:nvPicPr>
          <p:cNvPr id="5" name="Picture 4"/>
          <p:cNvPicPr>
            <a:picLocks noChangeAspect="1"/>
          </p:cNvPicPr>
          <p:nvPr/>
        </p:nvPicPr>
        <p:blipFill>
          <a:blip r:embed="rId3"/>
          <a:stretch>
            <a:fillRect/>
          </a:stretch>
        </p:blipFill>
        <p:spPr>
          <a:xfrm>
            <a:off x="1120000" y="3056617"/>
            <a:ext cx="7912100" cy="1066800"/>
          </a:xfrm>
          <a:prstGeom prst="rect">
            <a:avLst/>
          </a:prstGeom>
        </p:spPr>
      </p:pic>
      <p:pic>
        <p:nvPicPr>
          <p:cNvPr id="6" name="Picture 5"/>
          <p:cNvPicPr>
            <a:picLocks noChangeAspect="1"/>
          </p:cNvPicPr>
          <p:nvPr/>
        </p:nvPicPr>
        <p:blipFill>
          <a:blip r:embed="rId4"/>
          <a:stretch>
            <a:fillRect/>
          </a:stretch>
        </p:blipFill>
        <p:spPr>
          <a:xfrm>
            <a:off x="1150521" y="4902540"/>
            <a:ext cx="7923252" cy="649174"/>
          </a:xfrm>
          <a:prstGeom prst="rect">
            <a:avLst/>
          </a:prstGeom>
        </p:spPr>
      </p:pic>
    </p:spTree>
    <p:extLst>
      <p:ext uri="{BB962C8B-B14F-4D97-AF65-F5344CB8AC3E}">
        <p14:creationId xmlns:p14="http://schemas.microsoft.com/office/powerpoint/2010/main" val="899617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Write a transform to populate </a:t>
            </a:r>
            <a:r>
              <a:rPr lang="en-US" dirty="0" err="1" smtClean="0"/>
              <a:t>initialValues</a:t>
            </a:r>
            <a:r>
              <a:rPr lang="en-US" dirty="0" smtClean="0"/>
              <a:t> on hydrate of the app</a:t>
            </a:r>
          </a:p>
          <a:p>
            <a:r>
              <a:rPr lang="en-US" dirty="0"/>
              <a:t>https://</a:t>
            </a:r>
            <a:r>
              <a:rPr lang="en-US" dirty="0" err="1"/>
              <a:t>github.com</a:t>
            </a:r>
            <a:r>
              <a:rPr lang="en-US" dirty="0"/>
              <a:t>/rt2zz/</a:t>
            </a:r>
            <a:r>
              <a:rPr lang="en-US" dirty="0" err="1"/>
              <a:t>redux-persist#transforms</a:t>
            </a:r>
            <a:endParaRPr lang="en-US" dirty="0" smtClean="0"/>
          </a:p>
        </p:txBody>
      </p:sp>
    </p:spTree>
    <p:extLst>
      <p:ext uri="{BB962C8B-B14F-4D97-AF65-F5344CB8AC3E}">
        <p14:creationId xmlns:p14="http://schemas.microsoft.com/office/powerpoint/2010/main" val="1621720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0"/>
            <a:ext cx="7350695" cy="6858000"/>
          </a:xfrm>
          <a:prstGeom prst="rect">
            <a:avLst/>
          </a:prstGeom>
        </p:spPr>
      </p:pic>
    </p:spTree>
    <p:extLst>
      <p:ext uri="{BB962C8B-B14F-4D97-AF65-F5344CB8AC3E}">
        <p14:creationId xmlns:p14="http://schemas.microsoft.com/office/powerpoint/2010/main" val="858867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5371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4 </a:t>
            </a:r>
            <a:r>
              <a:rPr lang="mr-IN" dirty="0" smtClean="0"/>
              <a:t>–</a:t>
            </a:r>
            <a:r>
              <a:rPr lang="en-US" dirty="0" smtClean="0"/>
              <a:t> Solid developer experience</a:t>
            </a:r>
            <a:endParaRPr lang="en-US" dirty="0"/>
          </a:p>
        </p:txBody>
      </p:sp>
    </p:spTree>
    <p:extLst>
      <p:ext uri="{BB962C8B-B14F-4D97-AF65-F5344CB8AC3E}">
        <p14:creationId xmlns:p14="http://schemas.microsoft.com/office/powerpoint/2010/main" val="1525950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Experience</a:t>
            </a:r>
            <a:endParaRPr lang="en-US" dirty="0"/>
          </a:p>
        </p:txBody>
      </p:sp>
      <p:sp>
        <p:nvSpPr>
          <p:cNvPr id="3" name="Content Placeholder 2"/>
          <p:cNvSpPr>
            <a:spLocks noGrp="1"/>
          </p:cNvSpPr>
          <p:nvPr>
            <p:ph idx="1"/>
          </p:nvPr>
        </p:nvSpPr>
        <p:spPr/>
        <p:txBody>
          <a:bodyPr/>
          <a:lstStyle/>
          <a:p>
            <a:r>
              <a:rPr lang="en-US" dirty="0" smtClean="0"/>
              <a:t>Store is now being persisted between refreshed, but new values were not appearing in the reducer when we add them</a:t>
            </a:r>
            <a:r>
              <a:rPr lang="mr-IN"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9841"/>
            <a:ext cx="12192000" cy="3787122"/>
          </a:xfrm>
          <a:prstGeom prst="rect">
            <a:avLst/>
          </a:prstGeom>
        </p:spPr>
      </p:pic>
    </p:spTree>
    <p:extLst>
      <p:ext uri="{BB962C8B-B14F-4D97-AF65-F5344CB8AC3E}">
        <p14:creationId xmlns:p14="http://schemas.microsoft.com/office/powerpoint/2010/main" val="71040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Not automatically saving user’s data when they come back online</a:t>
            </a:r>
            <a:endParaRPr lang="en-US" dirty="0"/>
          </a:p>
          <a:p>
            <a:r>
              <a:rPr lang="en-US" dirty="0" smtClean="0"/>
              <a:t>Limited by expo’s background</a:t>
            </a:r>
          </a:p>
        </p:txBody>
      </p:sp>
    </p:spTree>
    <p:extLst>
      <p:ext uri="{BB962C8B-B14F-4D97-AF65-F5344CB8AC3E}">
        <p14:creationId xmlns:p14="http://schemas.microsoft.com/office/powerpoint/2010/main" val="36146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a:t>
            </a:r>
            <a:r>
              <a:rPr lang="en-US" dirty="0" smtClean="0">
                <a:hlinkClick r:id="rId3"/>
              </a:rPr>
              <a:t>github.com/rt2zz/redux-persist</a:t>
            </a:r>
            <a:endParaRPr lang="en-US" dirty="0" smtClean="0"/>
          </a:p>
          <a:p>
            <a:r>
              <a:rPr lang="en-US" dirty="0">
                <a:hlinkClick r:id="rId4"/>
              </a:rPr>
              <a:t>https://</a:t>
            </a:r>
            <a:r>
              <a:rPr lang="en-US" dirty="0" smtClean="0">
                <a:hlinkClick r:id="rId4"/>
              </a:rPr>
              <a:t>github.com/rgommezz/react-native-offline</a:t>
            </a:r>
            <a:endParaRPr lang="en-US" dirty="0"/>
          </a:p>
          <a:p>
            <a:r>
              <a:rPr lang="en-US" dirty="0">
                <a:hlinkClick r:id="rId5"/>
              </a:rPr>
              <a:t>https://blog.callstack.io/your-react-native-offline-tool-belt-795abd5f0183</a:t>
            </a:r>
            <a:r>
              <a:rPr lang="en-US" dirty="0"/>
              <a:t> &lt;- </a:t>
            </a:r>
            <a:r>
              <a:rPr lang="en-US" dirty="0" smtClean="0"/>
              <a:t>good article on react-native-offline by its creator</a:t>
            </a:r>
            <a:endParaRPr lang="en-US" dirty="0" smtClean="0"/>
          </a:p>
          <a:p>
            <a:r>
              <a:rPr lang="en-US" dirty="0">
                <a:hlinkClick r:id="rId6"/>
              </a:rPr>
              <a:t>https://</a:t>
            </a:r>
            <a:r>
              <a:rPr lang="en-US" dirty="0" smtClean="0">
                <a:hlinkClick r:id="rId6"/>
              </a:rPr>
              <a:t>github.com/kunovsky/reactOfflineTalk</a:t>
            </a:r>
            <a:r>
              <a:rPr lang="en-US" dirty="0" smtClean="0"/>
              <a:t> &lt;- slides and code from this talk</a:t>
            </a:r>
            <a:endParaRPr lang="en-US" dirty="0"/>
          </a:p>
        </p:txBody>
      </p:sp>
    </p:spTree>
    <p:extLst>
      <p:ext uri="{BB962C8B-B14F-4D97-AF65-F5344CB8AC3E}">
        <p14:creationId xmlns:p14="http://schemas.microsoft.com/office/powerpoint/2010/main" val="54391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Offline access </a:t>
            </a:r>
            <a:r>
              <a:rPr lang="mr-IN" dirty="0" smtClean="0"/>
              <a:t>–</a:t>
            </a:r>
            <a:r>
              <a:rPr lang="en-US" dirty="0" smtClean="0"/>
              <a:t> questions to </a:t>
            </a:r>
            <a:r>
              <a:rPr lang="en-US" dirty="0" smtClean="0"/>
              <a:t>consider</a:t>
            </a:r>
            <a:endParaRPr lang="en-US" dirty="0"/>
          </a:p>
        </p:txBody>
      </p:sp>
      <p:sp>
        <p:nvSpPr>
          <p:cNvPr id="3" name="Content Placeholder 2"/>
          <p:cNvSpPr>
            <a:spLocks noGrp="1"/>
          </p:cNvSpPr>
          <p:nvPr>
            <p:ph idx="1"/>
          </p:nvPr>
        </p:nvSpPr>
        <p:spPr/>
        <p:txBody>
          <a:bodyPr/>
          <a:lstStyle/>
          <a:p>
            <a:r>
              <a:rPr lang="en-US" dirty="0" smtClean="0"/>
              <a:t>Are we truly </a:t>
            </a:r>
            <a:r>
              <a:rPr lang="en-US" dirty="0" smtClean="0"/>
              <a:t>online? We only want to </a:t>
            </a:r>
            <a:r>
              <a:rPr lang="en-US" dirty="0" smtClean="0"/>
              <a:t>allow users to submit data if they have a </a:t>
            </a:r>
            <a:r>
              <a:rPr lang="en-US" dirty="0" smtClean="0"/>
              <a:t>connection that works.</a:t>
            </a:r>
            <a:endParaRPr lang="en-US" dirty="0" smtClean="0"/>
          </a:p>
          <a:p>
            <a:r>
              <a:rPr lang="en-US" dirty="0" smtClean="0"/>
              <a:t>If a user is offline, how do we save </a:t>
            </a:r>
            <a:r>
              <a:rPr lang="en-US" dirty="0" smtClean="0"/>
              <a:t>data for later </a:t>
            </a:r>
            <a:r>
              <a:rPr lang="en-US" dirty="0" smtClean="0"/>
              <a:t>use?</a:t>
            </a:r>
            <a:endParaRPr lang="en-US" dirty="0" smtClean="0"/>
          </a:p>
          <a:p>
            <a:r>
              <a:rPr lang="en-US" dirty="0" smtClean="0"/>
              <a:t>How do we make this </a:t>
            </a:r>
            <a:r>
              <a:rPr lang="en-US" dirty="0" smtClean="0"/>
              <a:t>work </a:t>
            </a:r>
            <a:r>
              <a:rPr lang="en-US" dirty="0" smtClean="0"/>
              <a:t>with commonly used libs redux-form?</a:t>
            </a:r>
          </a:p>
          <a:p>
            <a:r>
              <a:rPr lang="en-US" dirty="0" smtClean="0"/>
              <a:t>How do we create a good developer experience?</a:t>
            </a:r>
          </a:p>
          <a:p>
            <a:r>
              <a:rPr lang="en-US" dirty="0" smtClean="0"/>
              <a:t>Should we automatically try and do stuff with saved data when a user comes back online? (no for this example)</a:t>
            </a:r>
            <a:endParaRPr lang="en-US" dirty="0" smtClean="0"/>
          </a:p>
          <a:p>
            <a:endParaRPr lang="en-US" dirty="0"/>
          </a:p>
        </p:txBody>
      </p:sp>
    </p:spTree>
    <p:extLst>
      <p:ext uri="{BB962C8B-B14F-4D97-AF65-F5344CB8AC3E}">
        <p14:creationId xmlns:p14="http://schemas.microsoft.com/office/powerpoint/2010/main" val="68507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Stuff you will see in this talk</a:t>
            </a:r>
            <a:endParaRPr lang="en-US" dirty="0"/>
          </a:p>
        </p:txBody>
      </p:sp>
      <p:sp>
        <p:nvSpPr>
          <p:cNvPr id="3" name="Content Placeholder 2"/>
          <p:cNvSpPr>
            <a:spLocks noGrp="1"/>
          </p:cNvSpPr>
          <p:nvPr>
            <p:ph idx="1"/>
          </p:nvPr>
        </p:nvSpPr>
        <p:spPr/>
        <p:txBody>
          <a:bodyPr/>
          <a:lstStyle/>
          <a:p>
            <a:r>
              <a:rPr lang="en-US" dirty="0" smtClean="0"/>
              <a:t>React Native (+ Expo)</a:t>
            </a:r>
          </a:p>
          <a:p>
            <a:r>
              <a:rPr lang="en-US" dirty="0" smtClean="0"/>
              <a:t>Native Base</a:t>
            </a:r>
            <a:endParaRPr lang="en-US" dirty="0" smtClean="0"/>
          </a:p>
          <a:p>
            <a:r>
              <a:rPr lang="en-US" dirty="0" smtClean="0"/>
              <a:t>React Native Offline</a:t>
            </a:r>
          </a:p>
          <a:p>
            <a:r>
              <a:rPr lang="en-US" dirty="0" smtClean="0"/>
              <a:t>Redux</a:t>
            </a:r>
          </a:p>
          <a:p>
            <a:r>
              <a:rPr lang="en-US" dirty="0" smtClean="0"/>
              <a:t>Redux Persist</a:t>
            </a:r>
          </a:p>
          <a:p>
            <a:r>
              <a:rPr lang="en-US" dirty="0" smtClean="0"/>
              <a:t>Redux Form</a:t>
            </a:r>
          </a:p>
          <a:p>
            <a:r>
              <a:rPr lang="en-US" dirty="0" smtClean="0"/>
              <a:t>Recompose</a:t>
            </a:r>
          </a:p>
          <a:p>
            <a:r>
              <a:rPr lang="en-US" dirty="0" smtClean="0"/>
              <a:t>Higher Order Components</a:t>
            </a:r>
            <a:endParaRPr lang="en-US" dirty="0" smtClean="0"/>
          </a:p>
          <a:p>
            <a:endParaRPr lang="en-US" dirty="0"/>
          </a:p>
        </p:txBody>
      </p:sp>
    </p:spTree>
    <p:extLst>
      <p:ext uri="{BB962C8B-B14F-4D97-AF65-F5344CB8AC3E}">
        <p14:creationId xmlns:p14="http://schemas.microsoft.com/office/powerpoint/2010/main" val="396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1 - React </a:t>
            </a:r>
            <a:r>
              <a:rPr lang="en-US" dirty="0" smtClean="0"/>
              <a:t>Native Offline </a:t>
            </a:r>
            <a:endParaRPr lang="en-US" dirty="0"/>
          </a:p>
        </p:txBody>
      </p:sp>
    </p:spTree>
    <p:extLst>
      <p:ext uri="{BB962C8B-B14F-4D97-AF65-F5344CB8AC3E}">
        <p14:creationId xmlns:p14="http://schemas.microsoft.com/office/powerpoint/2010/main" val="77093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95292" y="138896"/>
            <a:ext cx="7774158" cy="6076710"/>
          </a:xfrm>
          <a:prstGeom prst="rect">
            <a:avLst/>
          </a:prstGeom>
        </p:spPr>
      </p:pic>
      <p:sp>
        <p:nvSpPr>
          <p:cNvPr id="9" name="Rectangle 8"/>
          <p:cNvSpPr/>
          <p:nvPr/>
        </p:nvSpPr>
        <p:spPr>
          <a:xfrm>
            <a:off x="2195292" y="6404620"/>
            <a:ext cx="8677154" cy="369332"/>
          </a:xfrm>
          <a:prstGeom prst="rect">
            <a:avLst/>
          </a:prstGeom>
        </p:spPr>
        <p:txBody>
          <a:bodyPr wrap="square">
            <a:spAutoFit/>
          </a:bodyPr>
          <a:lstStyle/>
          <a:p>
            <a:r>
              <a:rPr lang="en-US" dirty="0"/>
              <a:t>https://</a:t>
            </a:r>
            <a:r>
              <a:rPr lang="en-US" dirty="0" err="1"/>
              <a:t>blog.callstack.io</a:t>
            </a:r>
            <a:r>
              <a:rPr lang="en-US" dirty="0"/>
              <a:t>/your-react-native-offline-tool-belt-795abd5f0183</a:t>
            </a:r>
          </a:p>
        </p:txBody>
      </p:sp>
    </p:spTree>
    <p:extLst>
      <p:ext uri="{BB962C8B-B14F-4D97-AF65-F5344CB8AC3E}">
        <p14:creationId xmlns:p14="http://schemas.microsoft.com/office/powerpoint/2010/main" val="110365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0"/>
            <a:ext cx="11325241" cy="6858000"/>
          </a:xfrm>
          <a:prstGeom prst="rect">
            <a:avLst/>
          </a:prstGeom>
        </p:spPr>
      </p:pic>
    </p:spTree>
    <p:extLst>
      <p:ext uri="{BB962C8B-B14F-4D97-AF65-F5344CB8AC3E}">
        <p14:creationId xmlns:p14="http://schemas.microsoft.com/office/powerpoint/2010/main" val="265815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withNetworkConnectivity</a:t>
            </a:r>
            <a:endParaRPr lang="en-US" dirty="0"/>
          </a:p>
        </p:txBody>
      </p:sp>
      <p:pic>
        <p:nvPicPr>
          <p:cNvPr id="4" name="Content Placeholder 3"/>
          <p:cNvPicPr>
            <a:picLocks noGrp="1" noChangeAspect="1"/>
          </p:cNvPicPr>
          <p:nvPr>
            <p:ph idx="1"/>
          </p:nvPr>
        </p:nvPicPr>
        <p:blipFill>
          <a:blip r:embed="rId3"/>
          <a:stretch>
            <a:fillRect/>
          </a:stretch>
        </p:blipFill>
        <p:spPr>
          <a:xfrm>
            <a:off x="1120775" y="2369258"/>
            <a:ext cx="10233025" cy="3264072"/>
          </a:xfrm>
          <a:prstGeom prst="rect">
            <a:avLst/>
          </a:prstGeom>
        </p:spPr>
      </p:pic>
      <p:sp>
        <p:nvSpPr>
          <p:cNvPr id="5" name="Rectangle 4"/>
          <p:cNvSpPr/>
          <p:nvPr/>
        </p:nvSpPr>
        <p:spPr>
          <a:xfrm>
            <a:off x="1120775" y="6127234"/>
            <a:ext cx="4965270" cy="369332"/>
          </a:xfrm>
          <a:prstGeom prst="rect">
            <a:avLst/>
          </a:prstGeom>
        </p:spPr>
        <p:txBody>
          <a:bodyPr wrap="none">
            <a:spAutoFit/>
          </a:bodyPr>
          <a:lstStyle/>
          <a:p>
            <a:r>
              <a:rPr lang="en-US" dirty="0"/>
              <a:t>https://</a:t>
            </a:r>
            <a:r>
              <a:rPr lang="en-US" dirty="0" err="1"/>
              <a:t>github.com</a:t>
            </a:r>
            <a:r>
              <a:rPr lang="en-US" dirty="0"/>
              <a:t>/</a:t>
            </a:r>
            <a:r>
              <a:rPr lang="en-US" dirty="0" err="1"/>
              <a:t>rgommezz</a:t>
            </a:r>
            <a:r>
              <a:rPr lang="en-US" dirty="0"/>
              <a:t>/react-native-offline</a:t>
            </a:r>
          </a:p>
        </p:txBody>
      </p:sp>
    </p:spTree>
    <p:extLst>
      <p:ext uri="{BB962C8B-B14F-4D97-AF65-F5344CB8AC3E}">
        <p14:creationId xmlns:p14="http://schemas.microsoft.com/office/powerpoint/2010/main" val="359273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327671"/>
            <a:ext cx="8362357" cy="7544900"/>
          </a:xfrm>
          <a:prstGeom prst="rect">
            <a:avLst/>
          </a:prstGeom>
        </p:spPr>
      </p:pic>
    </p:spTree>
    <p:extLst>
      <p:ext uri="{BB962C8B-B14F-4D97-AF65-F5344CB8AC3E}">
        <p14:creationId xmlns:p14="http://schemas.microsoft.com/office/powerpoint/2010/main" val="33839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1201</TotalTime>
  <Words>468</Words>
  <Application>Microsoft Macintosh PowerPoint</Application>
  <PresentationFormat>Widescreen</PresentationFormat>
  <Paragraphs>78</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Corbel</vt:lpstr>
      <vt:lpstr>Mangal</vt:lpstr>
      <vt:lpstr>Arial</vt:lpstr>
      <vt:lpstr>Depth</vt:lpstr>
      <vt:lpstr>Offline Access With RN</vt:lpstr>
      <vt:lpstr>PowerPoint Presentation</vt:lpstr>
      <vt:lpstr>Offline access – questions to consider</vt:lpstr>
      <vt:lpstr>Stuff you will see in this talk</vt:lpstr>
      <vt:lpstr>Step 1 - React Native Offline </vt:lpstr>
      <vt:lpstr>PowerPoint Presentation</vt:lpstr>
      <vt:lpstr>PowerPoint Presentation</vt:lpstr>
      <vt:lpstr>withNetworkConnectivity</vt:lpstr>
      <vt:lpstr>PowerPoint Presentation</vt:lpstr>
      <vt:lpstr>Step 2 - Redux Persist</vt:lpstr>
      <vt:lpstr>PowerPoint Presentation</vt:lpstr>
      <vt:lpstr>How does it work?</vt:lpstr>
      <vt:lpstr>PowerPoint Presentation</vt:lpstr>
      <vt:lpstr>PowerPoint Presentation</vt:lpstr>
      <vt:lpstr>That’s it! (mostly)</vt:lpstr>
      <vt:lpstr>Step 3 – Get it working with redux-form</vt:lpstr>
      <vt:lpstr>Redux Form – ensure form data saves</vt:lpstr>
      <vt:lpstr>Solution</vt:lpstr>
      <vt:lpstr>PowerPoint Presentation</vt:lpstr>
      <vt:lpstr>Step 4 – Solid developer experience</vt:lpstr>
      <vt:lpstr>Developer Experience</vt:lpstr>
      <vt:lpstr>Limitations</vt:lpstr>
      <vt:lpstr>Resources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Access With RN</dc:title>
  <dc:creator>ty kunovsky</dc:creator>
  <cp:lastModifiedBy>ty kunovsky</cp:lastModifiedBy>
  <cp:revision>21</cp:revision>
  <dcterms:created xsi:type="dcterms:W3CDTF">2018-05-15T20:22:37Z</dcterms:created>
  <dcterms:modified xsi:type="dcterms:W3CDTF">2018-05-16T17:18:21Z</dcterms:modified>
</cp:coreProperties>
</file>