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6" r:id="rId1"/>
  </p:sldMasterIdLst>
  <p:notesMasterIdLst>
    <p:notesMasterId r:id="rId19"/>
  </p:notesMasterIdLst>
  <p:sldIdLst>
    <p:sldId id="256" r:id="rId2"/>
    <p:sldId id="268" r:id="rId3"/>
    <p:sldId id="263" r:id="rId4"/>
    <p:sldId id="270" r:id="rId5"/>
    <p:sldId id="258" r:id="rId6"/>
    <p:sldId id="260" r:id="rId7"/>
    <p:sldId id="259" r:id="rId8"/>
    <p:sldId id="261" r:id="rId9"/>
    <p:sldId id="272" r:id="rId10"/>
    <p:sldId id="262" r:id="rId11"/>
    <p:sldId id="269" r:id="rId12"/>
    <p:sldId id="271" r:id="rId13"/>
    <p:sldId id="273" r:id="rId14"/>
    <p:sldId id="264" r:id="rId15"/>
    <p:sldId id="274" r:id="rId16"/>
    <p:sldId id="275" r:id="rId17"/>
    <p:sldId id="266"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490"/>
    <p:restoredTop sz="76656"/>
  </p:normalViewPr>
  <p:slideViewPr>
    <p:cSldViewPr snapToGrid="0" snapToObjects="1">
      <p:cViewPr varScale="1">
        <p:scale>
          <a:sx n="110" d="100"/>
          <a:sy n="110" d="100"/>
        </p:scale>
        <p:origin x="200" y="15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1.xml"/><Relationship Id="rId2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EB1B349-C9E0-514A-B7FC-6E81C9CEE2B5}" type="datetimeFigureOut">
              <a:rPr lang="en-US" smtClean="0"/>
              <a:t>5/16/18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50D3AD-83DA-F14F-BC42-147EEC5EDD61}" type="slidenum">
              <a:rPr lang="en-US" smtClean="0"/>
              <a:t>‹#›</a:t>
            </a:fld>
            <a:endParaRPr lang="en-US"/>
          </a:p>
        </p:txBody>
      </p:sp>
    </p:spTree>
    <p:extLst>
      <p:ext uri="{BB962C8B-B14F-4D97-AF65-F5344CB8AC3E}">
        <p14:creationId xmlns:p14="http://schemas.microsoft.com/office/powerpoint/2010/main" val="6024520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github.com/rgommezz/react-native-offline#integration-with-redux" TargetMode="External"/><Relationship Id="rId4" Type="http://schemas.openxmlformats.org/officeDocument/2006/relationships/hyperlink" Target="https://google.com/" TargetMode="External"/><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React Native ships with the </a:t>
            </a:r>
            <a:r>
              <a:rPr lang="en-US" dirty="0" err="1" smtClean="0"/>
              <a:t>NetInfo</a:t>
            </a:r>
            <a:r>
              <a:rPr lang="en-US" dirty="0" smtClean="0"/>
              <a:t> module in order to detect internet connectivity. The API is pretty basic and it may be sufficient for small apps but its usage gets cumbersome as your app grows. Besides that, it only detects network connectivity and does not guarantee internet access so it can provide false positives.</a:t>
            </a:r>
          </a:p>
          <a:p>
            <a:endParaRPr lang="en-US" dirty="0"/>
          </a:p>
        </p:txBody>
      </p:sp>
      <p:sp>
        <p:nvSpPr>
          <p:cNvPr id="4" name="Slide Number Placeholder 3"/>
          <p:cNvSpPr>
            <a:spLocks noGrp="1"/>
          </p:cNvSpPr>
          <p:nvPr>
            <p:ph type="sldNum" sz="quarter" idx="10"/>
          </p:nvPr>
        </p:nvSpPr>
        <p:spPr/>
        <p:txBody>
          <a:bodyPr/>
          <a:lstStyle/>
          <a:p>
            <a:fld id="{5450D3AD-83DA-F14F-BC42-147EEC5EDD61}" type="slidenum">
              <a:rPr lang="en-US" smtClean="0"/>
              <a:t>5</a:t>
            </a:fld>
            <a:endParaRPr lang="en-US"/>
          </a:p>
        </p:txBody>
      </p:sp>
    </p:spTree>
    <p:extLst>
      <p:ext uri="{BB962C8B-B14F-4D97-AF65-F5344CB8AC3E}">
        <p14:creationId xmlns:p14="http://schemas.microsoft.com/office/powerpoint/2010/main" val="11282859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withRedux</a:t>
            </a:r>
            <a:r>
              <a:rPr lang="en-US" sz="1200" b="0" i="0" kern="1200" dirty="0" smtClean="0">
                <a:solidFill>
                  <a:schemeClr val="tx1"/>
                </a:solidFill>
                <a:effectLst/>
                <a:latin typeface="+mn-lt"/>
                <a:ea typeface="+mn-ea"/>
                <a:cs typeface="+mn-cs"/>
              </a:rPr>
              <a:t>: flag that indicates whether the </a:t>
            </a:r>
            <a:r>
              <a:rPr lang="en-US" sz="1200" b="0" i="0" kern="1200" dirty="0" err="1" smtClean="0">
                <a:solidFill>
                  <a:schemeClr val="tx1"/>
                </a:solidFill>
                <a:effectLst/>
                <a:latin typeface="+mn-lt"/>
                <a:ea typeface="+mn-ea"/>
                <a:cs typeface="+mn-cs"/>
              </a:rPr>
              <a:t>HoC</a:t>
            </a:r>
            <a:r>
              <a:rPr lang="en-US" sz="1200" b="0" i="0" kern="1200" dirty="0" smtClean="0">
                <a:solidFill>
                  <a:schemeClr val="tx1"/>
                </a:solidFill>
                <a:effectLst/>
                <a:latin typeface="+mn-lt"/>
                <a:ea typeface="+mn-ea"/>
                <a:cs typeface="+mn-cs"/>
              </a:rPr>
              <a:t> should be wired up to the Redux store. By default, this parameter is </a:t>
            </a:r>
            <a:r>
              <a:rPr lang="en-US" dirty="0" smtClean="0"/>
              <a:t>false</a:t>
            </a:r>
            <a:r>
              <a:rPr lang="en-US" sz="1200" b="0" i="0" kern="1200" dirty="0" smtClean="0">
                <a:solidFill>
                  <a:schemeClr val="tx1"/>
                </a:solidFill>
                <a:effectLst/>
                <a:latin typeface="+mn-lt"/>
                <a:ea typeface="+mn-ea"/>
                <a:cs typeface="+mn-cs"/>
              </a:rPr>
              <a:t> and the </a:t>
            </a:r>
            <a:r>
              <a:rPr lang="en-US" sz="1200" b="0" i="0" kern="1200" dirty="0" err="1" smtClean="0">
                <a:solidFill>
                  <a:schemeClr val="tx1"/>
                </a:solidFill>
                <a:effectLst/>
                <a:latin typeface="+mn-lt"/>
                <a:ea typeface="+mn-ea"/>
                <a:cs typeface="+mn-cs"/>
              </a:rPr>
              <a:t>HoC</a:t>
            </a:r>
            <a:r>
              <a:rPr lang="en-US" sz="1200" b="0" i="0" kern="1200" dirty="0" smtClean="0">
                <a:solidFill>
                  <a:schemeClr val="tx1"/>
                </a:solidFill>
                <a:effectLst/>
                <a:latin typeface="+mn-lt"/>
                <a:ea typeface="+mn-ea"/>
                <a:cs typeface="+mn-cs"/>
              </a:rPr>
              <a:t> injects </a:t>
            </a:r>
            <a:r>
              <a:rPr lang="en-US" dirty="0" err="1" smtClean="0"/>
              <a:t>isConnected</a:t>
            </a:r>
            <a:r>
              <a:rPr lang="en-US" sz="1200" b="0" i="0" kern="1200" dirty="0" smtClean="0">
                <a:solidFill>
                  <a:schemeClr val="tx1"/>
                </a:solidFill>
                <a:effectLst/>
                <a:latin typeface="+mn-lt"/>
                <a:ea typeface="+mn-ea"/>
                <a:cs typeface="+mn-cs"/>
              </a:rPr>
              <a:t> as a prop into </a:t>
            </a:r>
            <a:r>
              <a:rPr lang="en-US" dirty="0" err="1" smtClean="0"/>
              <a:t>WrappedComponent</a:t>
            </a:r>
            <a:r>
              <a:rPr lang="en-US" sz="1200" b="0" i="0" kern="1200" dirty="0" smtClean="0">
                <a:solidFill>
                  <a:schemeClr val="tx1"/>
                </a:solidFill>
                <a:effectLst/>
                <a:latin typeface="+mn-lt"/>
                <a:ea typeface="+mn-ea"/>
                <a:cs typeface="+mn-cs"/>
              </a:rPr>
              <a:t>. If </a:t>
            </a:r>
            <a:r>
              <a:rPr lang="en-US" dirty="0" smtClean="0"/>
              <a:t>true</a:t>
            </a:r>
            <a:r>
              <a:rPr lang="en-US" sz="1200" b="0" i="0" kern="1200" dirty="0" smtClean="0">
                <a:solidFill>
                  <a:schemeClr val="tx1"/>
                </a:solidFill>
                <a:effectLst/>
                <a:latin typeface="+mn-lt"/>
                <a:ea typeface="+mn-ea"/>
                <a:cs typeface="+mn-cs"/>
              </a:rPr>
              <a:t> provided, it won't act as a component utility and pass any prop down, but instead perform the needed actions to sync up with the store. See below </a:t>
            </a:r>
            <a:r>
              <a:rPr lang="en-US" sz="1200" b="0" i="0" u="none" strike="noStrike" kern="1200" dirty="0" smtClean="0">
                <a:solidFill>
                  <a:schemeClr val="tx1"/>
                </a:solidFill>
                <a:effectLst/>
                <a:latin typeface="+mn-lt"/>
                <a:ea typeface="+mn-ea"/>
                <a:cs typeface="+mn-cs"/>
                <a:hlinkClick r:id="rId3"/>
              </a:rPr>
              <a:t>Redux integration</a:t>
            </a:r>
            <a:r>
              <a:rPr lang="en-US" sz="1200" b="0" i="0" kern="1200" dirty="0" smtClean="0">
                <a:solidFill>
                  <a:schemeClr val="tx1"/>
                </a:solidFill>
                <a:effectLst/>
                <a:latin typeface="+mn-lt"/>
                <a:ea typeface="+mn-ea"/>
                <a:cs typeface="+mn-cs"/>
              </a:rPr>
              <a:t> for more details.</a:t>
            </a:r>
          </a:p>
          <a:p>
            <a:endParaRPr lang="en-US" sz="1200" b="0" i="0" kern="1200" dirty="0" smtClean="0">
              <a:solidFill>
                <a:schemeClr val="tx1"/>
              </a:solidFill>
              <a:effectLst/>
              <a:latin typeface="+mn-lt"/>
              <a:ea typeface="+mn-ea"/>
              <a:cs typeface="+mn-cs"/>
            </a:endParaRPr>
          </a:p>
          <a:p>
            <a:r>
              <a:rPr lang="en-US" sz="1200" b="0" i="0" kern="1200" dirty="0" err="1" smtClean="0">
                <a:solidFill>
                  <a:schemeClr val="tx1"/>
                </a:solidFill>
                <a:effectLst/>
                <a:latin typeface="+mn-lt"/>
                <a:ea typeface="+mn-ea"/>
                <a:cs typeface="+mn-cs"/>
              </a:rPr>
              <a:t>withRedux</a:t>
            </a:r>
            <a:r>
              <a:rPr lang="en-US" sz="1200" b="0" i="0" kern="1200" dirty="0" smtClean="0">
                <a:solidFill>
                  <a:schemeClr val="tx1"/>
                </a:solidFill>
                <a:effectLst/>
                <a:latin typeface="+mn-lt"/>
                <a:ea typeface="+mn-ea"/>
                <a:cs typeface="+mn-cs"/>
              </a:rPr>
              <a:t>: flag that indicates whether the </a:t>
            </a:r>
            <a:r>
              <a:rPr lang="en-US" sz="1200" b="0" i="0" kern="1200" dirty="0" err="1" smtClean="0">
                <a:solidFill>
                  <a:schemeClr val="tx1"/>
                </a:solidFill>
                <a:effectLst/>
                <a:latin typeface="+mn-lt"/>
                <a:ea typeface="+mn-ea"/>
                <a:cs typeface="+mn-cs"/>
              </a:rPr>
              <a:t>HoC</a:t>
            </a:r>
            <a:r>
              <a:rPr lang="en-US" sz="1200" b="0" i="0" kern="1200" dirty="0" smtClean="0">
                <a:solidFill>
                  <a:schemeClr val="tx1"/>
                </a:solidFill>
                <a:effectLst/>
                <a:latin typeface="+mn-lt"/>
                <a:ea typeface="+mn-ea"/>
                <a:cs typeface="+mn-cs"/>
              </a:rPr>
              <a:t> should be wired up to the Redux store. By default, this parameter is false and the </a:t>
            </a:r>
            <a:r>
              <a:rPr lang="en-US" sz="1200" b="0" i="0" kern="1200" dirty="0" err="1" smtClean="0">
                <a:solidFill>
                  <a:schemeClr val="tx1"/>
                </a:solidFill>
                <a:effectLst/>
                <a:latin typeface="+mn-lt"/>
                <a:ea typeface="+mn-ea"/>
                <a:cs typeface="+mn-cs"/>
              </a:rPr>
              <a:t>HoC</a:t>
            </a:r>
            <a:r>
              <a:rPr lang="en-US" sz="1200" b="0" i="0" kern="1200" dirty="0" smtClean="0">
                <a:solidFill>
                  <a:schemeClr val="tx1"/>
                </a:solidFill>
                <a:effectLst/>
                <a:latin typeface="+mn-lt"/>
                <a:ea typeface="+mn-ea"/>
                <a:cs typeface="+mn-cs"/>
              </a:rPr>
              <a:t> injects </a:t>
            </a:r>
            <a:r>
              <a:rPr lang="en-US" sz="1200" b="0" i="0" kern="1200" dirty="0" err="1" smtClean="0">
                <a:solidFill>
                  <a:schemeClr val="tx1"/>
                </a:solidFill>
                <a:effectLst/>
                <a:latin typeface="+mn-lt"/>
                <a:ea typeface="+mn-ea"/>
                <a:cs typeface="+mn-cs"/>
              </a:rPr>
              <a:t>isConnected</a:t>
            </a:r>
            <a:r>
              <a:rPr lang="en-US" sz="1200" b="0" i="0" kern="1200" dirty="0" smtClean="0">
                <a:solidFill>
                  <a:schemeClr val="tx1"/>
                </a:solidFill>
                <a:effectLst/>
                <a:latin typeface="+mn-lt"/>
                <a:ea typeface="+mn-ea"/>
                <a:cs typeface="+mn-cs"/>
              </a:rPr>
              <a:t> as a prop into </a:t>
            </a:r>
            <a:r>
              <a:rPr lang="en-US" sz="1200" b="0" i="0" kern="1200" dirty="0" err="1" smtClean="0">
                <a:solidFill>
                  <a:schemeClr val="tx1"/>
                </a:solidFill>
                <a:effectLst/>
                <a:latin typeface="+mn-lt"/>
                <a:ea typeface="+mn-ea"/>
                <a:cs typeface="+mn-cs"/>
              </a:rPr>
              <a:t>WrappedComponent</a:t>
            </a:r>
            <a:r>
              <a:rPr lang="en-US" sz="1200" b="0" i="0" kern="1200" dirty="0" smtClean="0">
                <a:solidFill>
                  <a:schemeClr val="tx1"/>
                </a:solidFill>
                <a:effectLst/>
                <a:latin typeface="+mn-lt"/>
                <a:ea typeface="+mn-ea"/>
                <a:cs typeface="+mn-cs"/>
              </a:rPr>
              <a:t>. If true provided, it won't act as a component utility and pass any prop down, but instead perform the needed actions to sync up with the store. See below </a:t>
            </a:r>
            <a:r>
              <a:rPr lang="en-US" sz="1200" b="0" i="0" u="none" strike="noStrike" kern="1200" dirty="0" smtClean="0">
                <a:solidFill>
                  <a:schemeClr val="tx1"/>
                </a:solidFill>
                <a:effectLst/>
                <a:latin typeface="+mn-lt"/>
                <a:ea typeface="+mn-ea"/>
                <a:cs typeface="+mn-cs"/>
                <a:hlinkClick r:id="rId3"/>
              </a:rPr>
              <a:t>Redux integration</a:t>
            </a:r>
            <a:r>
              <a:rPr lang="en-US" sz="1200" b="0" i="0" kern="1200" dirty="0" smtClean="0">
                <a:solidFill>
                  <a:schemeClr val="tx1"/>
                </a:solidFill>
                <a:effectLst/>
                <a:latin typeface="+mn-lt"/>
                <a:ea typeface="+mn-ea"/>
                <a:cs typeface="+mn-cs"/>
              </a:rPr>
              <a:t> for more details.</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timeout: amount of time (in </a:t>
            </a:r>
            <a:r>
              <a:rPr lang="en-US" sz="1200" b="0" i="0" kern="1200" dirty="0" err="1" smtClean="0">
                <a:solidFill>
                  <a:schemeClr val="tx1"/>
                </a:solidFill>
                <a:effectLst/>
                <a:latin typeface="+mn-lt"/>
                <a:ea typeface="+mn-ea"/>
                <a:cs typeface="+mn-cs"/>
              </a:rPr>
              <a:t>ms</a:t>
            </a:r>
            <a:r>
              <a:rPr lang="en-US" sz="1200" b="0" i="0" kern="1200" dirty="0" smtClean="0">
                <a:solidFill>
                  <a:schemeClr val="tx1"/>
                </a:solidFill>
                <a:effectLst/>
                <a:latin typeface="+mn-lt"/>
                <a:ea typeface="+mn-ea"/>
                <a:cs typeface="+mn-cs"/>
              </a:rPr>
              <a:t>) that the component should wait for the ping response. Defaults to 3s.</a:t>
            </a:r>
          </a:p>
          <a:p>
            <a:endParaRPr lang="en-US" sz="1200" b="0" i="0" kern="1200" dirty="0" smtClean="0">
              <a:solidFill>
                <a:schemeClr val="tx1"/>
              </a:solidFill>
              <a:effectLst/>
              <a:latin typeface="+mn-lt"/>
              <a:ea typeface="+mn-ea"/>
              <a:cs typeface="+mn-cs"/>
            </a:endParaRPr>
          </a:p>
          <a:p>
            <a:r>
              <a:rPr lang="en-US" sz="1200" b="0" i="0" kern="1200" dirty="0" err="1" smtClean="0">
                <a:solidFill>
                  <a:schemeClr val="tx1"/>
                </a:solidFill>
                <a:effectLst/>
                <a:latin typeface="+mn-lt"/>
                <a:ea typeface="+mn-ea"/>
                <a:cs typeface="+mn-cs"/>
              </a:rPr>
              <a:t>pingServerUrl</a:t>
            </a:r>
            <a:r>
              <a:rPr lang="en-US" sz="1200" b="0" i="0" kern="1200" dirty="0" smtClean="0">
                <a:solidFill>
                  <a:schemeClr val="tx1"/>
                </a:solidFill>
                <a:effectLst/>
                <a:latin typeface="+mn-lt"/>
                <a:ea typeface="+mn-ea"/>
                <a:cs typeface="+mn-cs"/>
              </a:rPr>
              <a:t>: remote server to ping to. It defaults to </a:t>
            </a:r>
            <a:r>
              <a:rPr lang="en-US" sz="1200" b="0" i="0" u="none" strike="noStrike" kern="1200" dirty="0" smtClean="0">
                <a:solidFill>
                  <a:schemeClr val="tx1"/>
                </a:solidFill>
                <a:effectLst/>
                <a:latin typeface="+mn-lt"/>
                <a:ea typeface="+mn-ea"/>
                <a:cs typeface="+mn-cs"/>
                <a:hlinkClick r:id="rId4"/>
              </a:rPr>
              <a:t>https://google.com</a:t>
            </a:r>
            <a:r>
              <a:rPr lang="en-US" sz="1200" b="0" i="0" kern="1200" dirty="0" smtClean="0">
                <a:solidFill>
                  <a:schemeClr val="tx1"/>
                </a:solidFill>
                <a:effectLst/>
                <a:latin typeface="+mn-lt"/>
                <a:ea typeface="+mn-ea"/>
                <a:cs typeface="+mn-cs"/>
              </a:rPr>
              <a:t> since it's probably one the most stable servers out there, but you can provide your own if needed.</a:t>
            </a:r>
          </a:p>
          <a:p>
            <a:endParaRPr lang="en-US" sz="1200" b="0" i="0" kern="1200" dirty="0" smtClean="0">
              <a:solidFill>
                <a:schemeClr val="tx1"/>
              </a:solidFill>
              <a:effectLst/>
              <a:latin typeface="+mn-lt"/>
              <a:ea typeface="+mn-ea"/>
              <a:cs typeface="+mn-cs"/>
            </a:endParaRPr>
          </a:p>
          <a:p>
            <a:r>
              <a:rPr lang="en-US" sz="1200" b="0" i="0" kern="1200" dirty="0" err="1" smtClean="0">
                <a:solidFill>
                  <a:schemeClr val="tx1"/>
                </a:solidFill>
                <a:effectLst/>
                <a:latin typeface="+mn-lt"/>
                <a:ea typeface="+mn-ea"/>
                <a:cs typeface="+mn-cs"/>
              </a:rPr>
              <a:t>withExtraHeadRequest</a:t>
            </a:r>
            <a:r>
              <a:rPr lang="en-US" sz="1200" b="0" i="0" kern="1200" dirty="0" smtClean="0">
                <a:solidFill>
                  <a:schemeClr val="tx1"/>
                </a:solidFill>
                <a:effectLst/>
                <a:latin typeface="+mn-lt"/>
                <a:ea typeface="+mn-ea"/>
                <a:cs typeface="+mn-cs"/>
              </a:rPr>
              <a:t>: flag that denotes whether the extra ping check will be performed or not. Defaults to true.</a:t>
            </a:r>
          </a:p>
          <a:p>
            <a:endParaRPr lang="en-US" sz="1200" b="0" i="0" kern="1200" dirty="0" smtClean="0">
              <a:solidFill>
                <a:schemeClr val="tx1"/>
              </a:solidFill>
              <a:effectLst/>
              <a:latin typeface="+mn-lt"/>
              <a:ea typeface="+mn-ea"/>
              <a:cs typeface="+mn-cs"/>
            </a:endParaRPr>
          </a:p>
          <a:p>
            <a:r>
              <a:rPr lang="en-US" sz="1200" b="0" i="0" kern="1200" dirty="0" err="1" smtClean="0">
                <a:solidFill>
                  <a:schemeClr val="tx1"/>
                </a:solidFill>
                <a:effectLst/>
                <a:latin typeface="+mn-lt"/>
                <a:ea typeface="+mn-ea"/>
                <a:cs typeface="+mn-cs"/>
              </a:rPr>
              <a:t>checkConnectionInterval</a:t>
            </a:r>
            <a:r>
              <a:rPr lang="en-US" sz="1200" b="0" i="0" kern="1200" dirty="0" smtClean="0">
                <a:solidFill>
                  <a:schemeClr val="tx1"/>
                </a:solidFill>
                <a:effectLst/>
                <a:latin typeface="+mn-lt"/>
                <a:ea typeface="+mn-ea"/>
                <a:cs typeface="+mn-cs"/>
              </a:rPr>
              <a:t>: the interval (in </a:t>
            </a:r>
            <a:r>
              <a:rPr lang="en-US" sz="1200" b="0" i="0" kern="1200" dirty="0" err="1" smtClean="0">
                <a:solidFill>
                  <a:schemeClr val="tx1"/>
                </a:solidFill>
                <a:effectLst/>
                <a:latin typeface="+mn-lt"/>
                <a:ea typeface="+mn-ea"/>
                <a:cs typeface="+mn-cs"/>
              </a:rPr>
              <a:t>ms</a:t>
            </a:r>
            <a:r>
              <a:rPr lang="en-US" sz="1200" b="0" i="0" kern="1200" dirty="0" smtClean="0">
                <a:solidFill>
                  <a:schemeClr val="tx1"/>
                </a:solidFill>
                <a:effectLst/>
                <a:latin typeface="+mn-lt"/>
                <a:ea typeface="+mn-ea"/>
                <a:cs typeface="+mn-cs"/>
              </a:rPr>
              <a:t>) you want to ping the server at. The default is 0, and that means it is not going to regularly check connectivity.</a:t>
            </a:r>
          </a:p>
          <a:p>
            <a:endParaRPr lang="en-US" dirty="0"/>
          </a:p>
        </p:txBody>
      </p:sp>
      <p:sp>
        <p:nvSpPr>
          <p:cNvPr id="4" name="Slide Number Placeholder 3"/>
          <p:cNvSpPr>
            <a:spLocks noGrp="1"/>
          </p:cNvSpPr>
          <p:nvPr>
            <p:ph type="sldNum" sz="quarter" idx="10"/>
          </p:nvPr>
        </p:nvSpPr>
        <p:spPr/>
        <p:txBody>
          <a:bodyPr/>
          <a:lstStyle/>
          <a:p>
            <a:fld id="{5450D3AD-83DA-F14F-BC42-147EEC5EDD61}" type="slidenum">
              <a:rPr lang="en-US" smtClean="0"/>
              <a:t>7</a:t>
            </a:fld>
            <a:endParaRPr lang="en-US"/>
          </a:p>
        </p:txBody>
      </p:sp>
    </p:spTree>
    <p:extLst>
      <p:ext uri="{BB962C8B-B14F-4D97-AF65-F5344CB8AC3E}">
        <p14:creationId xmlns:p14="http://schemas.microsoft.com/office/powerpoint/2010/main" val="17364265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50D3AD-83DA-F14F-BC42-147EEC5EDD61}" type="slidenum">
              <a:rPr lang="en-US" smtClean="0"/>
              <a:t>9</a:t>
            </a:fld>
            <a:endParaRPr lang="en-US"/>
          </a:p>
        </p:txBody>
      </p:sp>
    </p:spTree>
    <p:extLst>
      <p:ext uri="{BB962C8B-B14F-4D97-AF65-F5344CB8AC3E}">
        <p14:creationId xmlns:p14="http://schemas.microsoft.com/office/powerpoint/2010/main" val="13870972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about saving our</a:t>
            </a:r>
            <a:r>
              <a:rPr lang="en-US" baseline="0" dirty="0" smtClean="0"/>
              <a:t> data?</a:t>
            </a:r>
            <a:endParaRPr lang="en-US" dirty="0"/>
          </a:p>
        </p:txBody>
      </p:sp>
      <p:sp>
        <p:nvSpPr>
          <p:cNvPr id="4" name="Slide Number Placeholder 3"/>
          <p:cNvSpPr>
            <a:spLocks noGrp="1"/>
          </p:cNvSpPr>
          <p:nvPr>
            <p:ph type="sldNum" sz="quarter" idx="10"/>
          </p:nvPr>
        </p:nvSpPr>
        <p:spPr/>
        <p:txBody>
          <a:bodyPr/>
          <a:lstStyle/>
          <a:p>
            <a:fld id="{5450D3AD-83DA-F14F-BC42-147EEC5EDD61}" type="slidenum">
              <a:rPr lang="en-US" smtClean="0"/>
              <a:t>10</a:t>
            </a:fld>
            <a:endParaRPr lang="en-US"/>
          </a:p>
        </p:txBody>
      </p:sp>
    </p:spTree>
    <p:extLst>
      <p:ext uri="{BB962C8B-B14F-4D97-AF65-F5344CB8AC3E}">
        <p14:creationId xmlns:p14="http://schemas.microsoft.com/office/powerpoint/2010/main" val="9293787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smtClean="0"/>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2916B47C-D9A9-0B49-8CB6-9BD012B145B1}" type="datetimeFigureOut">
              <a:rPr lang="en-US" smtClean="0"/>
              <a:t>5/16/18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2C18544-1FA6-4444-AA88-BF530A4FF5F0}"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916B47C-D9A9-0B49-8CB6-9BD012B145B1}" type="datetimeFigureOut">
              <a:rPr lang="en-US" smtClean="0"/>
              <a:t>5/16/18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C18544-1FA6-4444-AA88-BF530A4FF5F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916B47C-D9A9-0B49-8CB6-9BD012B145B1}" type="datetimeFigureOut">
              <a:rPr lang="en-US" smtClean="0"/>
              <a:t>5/16/18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C18544-1FA6-4444-AA88-BF530A4FF5F0}"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916B47C-D9A9-0B49-8CB6-9BD012B145B1}" type="datetimeFigureOut">
              <a:rPr lang="en-US" smtClean="0"/>
              <a:t>5/16/18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C18544-1FA6-4444-AA88-BF530A4FF5F0}" type="slidenum">
              <a:rPr lang="en-US" smtClean="0"/>
              <a:t>‹#›</a:t>
            </a:fld>
            <a:endParaRPr lang="en-US"/>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smtClean="0"/>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916B47C-D9A9-0B49-8CB6-9BD012B145B1}" type="datetimeFigureOut">
              <a:rPr lang="en-US" smtClean="0"/>
              <a:t>5/16/18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C18544-1FA6-4444-AA88-BF530A4FF5F0}"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Click to 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Click to 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2916B47C-D9A9-0B49-8CB6-9BD012B145B1}" type="datetimeFigureOut">
              <a:rPr lang="en-US" smtClean="0"/>
              <a:t>5/16/18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2C18544-1FA6-4444-AA88-BF530A4FF5F0}" type="slidenum">
              <a:rPr lang="en-US" smtClean="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2916B47C-D9A9-0B49-8CB6-9BD012B145B1}" type="datetimeFigureOut">
              <a:rPr lang="en-US" smtClean="0"/>
              <a:t>5/16/18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2C18544-1FA6-4444-AA88-BF530A4FF5F0}"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916B47C-D9A9-0B49-8CB6-9BD012B145B1}" type="datetimeFigureOut">
              <a:rPr lang="en-US" smtClean="0"/>
              <a:t>5/16/18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C18544-1FA6-4444-AA88-BF530A4FF5F0}" type="slidenum">
              <a:rPr lang="en-US" smtClean="0"/>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916B47C-D9A9-0B49-8CB6-9BD012B145B1}" type="datetimeFigureOut">
              <a:rPr lang="en-US" smtClean="0"/>
              <a:t>5/16/18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C18544-1FA6-4444-AA88-BF530A4FF5F0}"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916B47C-D9A9-0B49-8CB6-9BD012B145B1}" type="datetimeFigureOut">
              <a:rPr lang="en-US" smtClean="0"/>
              <a:t>5/16/18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C18544-1FA6-4444-AA88-BF530A4FF5F0}"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smtClean="0"/>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916B47C-D9A9-0B49-8CB6-9BD012B145B1}" type="datetimeFigureOut">
              <a:rPr lang="en-US" smtClean="0"/>
              <a:t>5/16/18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C18544-1FA6-4444-AA88-BF530A4FF5F0}"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916B47C-D9A9-0B49-8CB6-9BD012B145B1}" type="datetimeFigureOut">
              <a:rPr lang="en-US" smtClean="0"/>
              <a:t>5/16/18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C18544-1FA6-4444-AA88-BF530A4FF5F0}"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Click to 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916B47C-D9A9-0B49-8CB6-9BD012B145B1}" type="datetimeFigureOut">
              <a:rPr lang="en-US" smtClean="0"/>
              <a:t>5/16/18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2C18544-1FA6-4444-AA88-BF530A4FF5F0}"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916B47C-D9A9-0B49-8CB6-9BD012B145B1}" type="datetimeFigureOut">
              <a:rPr lang="en-US" smtClean="0"/>
              <a:t>5/16/18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2C18544-1FA6-4444-AA88-BF530A4FF5F0}"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916B47C-D9A9-0B49-8CB6-9BD012B145B1}" type="datetimeFigureOut">
              <a:rPr lang="en-US" smtClean="0"/>
              <a:t>5/16/18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2C18544-1FA6-4444-AA88-BF530A4FF5F0}"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916B47C-D9A9-0B49-8CB6-9BD012B145B1}" type="datetimeFigureOut">
              <a:rPr lang="en-US" smtClean="0"/>
              <a:t>5/16/18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C18544-1FA6-4444-AA88-BF530A4FF5F0}"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916B47C-D9A9-0B49-8CB6-9BD012B145B1}" type="datetimeFigureOut">
              <a:rPr lang="en-US" smtClean="0"/>
              <a:t>5/16/18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C18544-1FA6-4444-AA88-BF530A4FF5F0}"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2916B47C-D9A9-0B49-8CB6-9BD012B145B1}" type="datetimeFigureOut">
              <a:rPr lang="en-US" smtClean="0"/>
              <a:t>5/16/18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A2C18544-1FA6-4444-AA88-BF530A4FF5F0}" type="slidenum">
              <a:rPr lang="en-US" smtClean="0"/>
              <a:t>‹#›</a:t>
            </a:fld>
            <a:endParaRPr lang="en-US"/>
          </a:p>
        </p:txBody>
      </p:sp>
    </p:spTree>
    <p:extLst>
      <p:ext uri="{BB962C8B-B14F-4D97-AF65-F5344CB8AC3E}">
        <p14:creationId xmlns:p14="http://schemas.microsoft.com/office/powerpoint/2010/main" val="442411518"/>
      </p:ext>
    </p:extLst>
  </p:cSld>
  <p:clrMap bg1="dk1" tx1="lt1" bg2="dk2" tx2="lt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 id="2147483739" r:id="rId13"/>
    <p:sldLayoutId id="2147483740" r:id="rId14"/>
    <p:sldLayoutId id="2147483741" r:id="rId15"/>
    <p:sldLayoutId id="2147483742" r:id="rId16"/>
    <p:sldLayoutId id="2147483743" r:id="rId17"/>
  </p:sldLayoutIdLst>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blog.callstack.io/your-react-native-offline-tool-belt-795abd5f0183"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Offline Access With RN</a:t>
            </a:r>
            <a:endParaRPr lang="en-US" dirty="0"/>
          </a:p>
        </p:txBody>
      </p:sp>
      <p:sp>
        <p:nvSpPr>
          <p:cNvPr id="3" name="Subtitle 2"/>
          <p:cNvSpPr>
            <a:spLocks noGrp="1"/>
          </p:cNvSpPr>
          <p:nvPr>
            <p:ph type="subTitle" idx="1"/>
          </p:nvPr>
        </p:nvSpPr>
        <p:spPr/>
        <p:txBody>
          <a:bodyPr/>
          <a:lstStyle/>
          <a:p>
            <a:r>
              <a:rPr lang="en-US" dirty="0"/>
              <a:t>T</a:t>
            </a:r>
            <a:r>
              <a:rPr lang="en-US" dirty="0" smtClean="0"/>
              <a:t>yson Kunovsky | </a:t>
            </a:r>
            <a:r>
              <a:rPr lang="en-US" dirty="0" smtClean="0"/>
              <a:t>Principal - Inspire11 </a:t>
            </a:r>
            <a:r>
              <a:rPr lang="en-US" dirty="0" smtClean="0"/>
              <a:t>Consulting</a:t>
            </a:r>
            <a:endParaRPr lang="en-US" dirty="0"/>
          </a:p>
        </p:txBody>
      </p:sp>
    </p:spTree>
    <p:extLst>
      <p:ext uri="{BB962C8B-B14F-4D97-AF65-F5344CB8AC3E}">
        <p14:creationId xmlns:p14="http://schemas.microsoft.com/office/powerpoint/2010/main" val="4138598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2578398" y="146956"/>
            <a:ext cx="7112975" cy="6482443"/>
          </a:xfrm>
          <a:prstGeom prst="rect">
            <a:avLst/>
          </a:prstGeom>
        </p:spPr>
      </p:pic>
    </p:spTree>
    <p:extLst>
      <p:ext uri="{BB962C8B-B14F-4D97-AF65-F5344CB8AC3E}">
        <p14:creationId xmlns:p14="http://schemas.microsoft.com/office/powerpoint/2010/main" val="12074668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6954" y="130628"/>
            <a:ext cx="13065523" cy="6155872"/>
          </a:xfrm>
          <a:prstGeom prst="rect">
            <a:avLst/>
          </a:prstGeom>
        </p:spPr>
      </p:pic>
    </p:spTree>
    <p:extLst>
      <p:ext uri="{BB962C8B-B14F-4D97-AF65-F5344CB8AC3E}">
        <p14:creationId xmlns:p14="http://schemas.microsoft.com/office/powerpoint/2010/main" val="13318517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8843" y="-433803"/>
            <a:ext cx="11397343" cy="7603874"/>
          </a:xfrm>
          <a:prstGeom prst="rect">
            <a:avLst/>
          </a:prstGeom>
        </p:spPr>
      </p:pic>
    </p:spTree>
    <p:extLst>
      <p:ext uri="{BB962C8B-B14F-4D97-AF65-F5344CB8AC3E}">
        <p14:creationId xmlns:p14="http://schemas.microsoft.com/office/powerpoint/2010/main" val="13994215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6834" y="2784234"/>
            <a:ext cx="10745165" cy="1012261"/>
          </a:xfrm>
        </p:spPr>
        <p:txBody>
          <a:bodyPr>
            <a:normAutofit/>
          </a:bodyPr>
          <a:lstStyle/>
          <a:p>
            <a:r>
              <a:rPr lang="en-US" dirty="0" smtClean="0"/>
              <a:t>Challenges</a:t>
            </a:r>
            <a:endParaRPr lang="en-US" dirty="0"/>
          </a:p>
        </p:txBody>
      </p:sp>
    </p:spTree>
    <p:extLst>
      <p:ext uri="{BB962C8B-B14F-4D97-AF65-F5344CB8AC3E}">
        <p14:creationId xmlns:p14="http://schemas.microsoft.com/office/powerpoint/2010/main" val="20086438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Redux Form</a:t>
            </a:r>
            <a:endParaRPr lang="en-US" dirty="0"/>
          </a:p>
        </p:txBody>
      </p:sp>
      <p:sp>
        <p:nvSpPr>
          <p:cNvPr id="3" name="Content Placeholder 2"/>
          <p:cNvSpPr>
            <a:spLocks noGrp="1"/>
          </p:cNvSpPr>
          <p:nvPr>
            <p:ph idx="1"/>
          </p:nvPr>
        </p:nvSpPr>
        <p:spPr/>
        <p:txBody>
          <a:bodyPr/>
          <a:lstStyle/>
          <a:p>
            <a:r>
              <a:rPr lang="en-US" dirty="0" smtClean="0"/>
              <a:t>Challenges of saving our data with redux form</a:t>
            </a:r>
            <a:endParaRPr lang="en-US" dirty="0"/>
          </a:p>
        </p:txBody>
      </p:sp>
    </p:spTree>
    <p:extLst>
      <p:ext uri="{BB962C8B-B14F-4D97-AF65-F5344CB8AC3E}">
        <p14:creationId xmlns:p14="http://schemas.microsoft.com/office/powerpoint/2010/main" val="8996178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Developer Experience</a:t>
            </a:r>
            <a:endParaRPr lang="en-US" dirty="0"/>
          </a:p>
        </p:txBody>
      </p:sp>
      <p:sp>
        <p:nvSpPr>
          <p:cNvPr id="3" name="Content Placeholder 2"/>
          <p:cNvSpPr>
            <a:spLocks noGrp="1"/>
          </p:cNvSpPr>
          <p:nvPr>
            <p:ph idx="1"/>
          </p:nvPr>
        </p:nvSpPr>
        <p:spPr/>
        <p:txBody>
          <a:bodyPr/>
          <a:lstStyle/>
          <a:p>
            <a:r>
              <a:rPr lang="en-US" dirty="0" smtClean="0"/>
              <a:t>Persisting the store between refreshes can be annoying</a:t>
            </a:r>
            <a:endParaRPr lang="en-US" dirty="0"/>
          </a:p>
        </p:txBody>
      </p:sp>
    </p:spTree>
    <p:extLst>
      <p:ext uri="{BB962C8B-B14F-4D97-AF65-F5344CB8AC3E}">
        <p14:creationId xmlns:p14="http://schemas.microsoft.com/office/powerpoint/2010/main" val="710409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Limitations</a:t>
            </a:r>
            <a:endParaRPr lang="en-US" dirty="0"/>
          </a:p>
        </p:txBody>
      </p:sp>
      <p:sp>
        <p:nvSpPr>
          <p:cNvPr id="3" name="Content Placeholder 2"/>
          <p:cNvSpPr>
            <a:spLocks noGrp="1"/>
          </p:cNvSpPr>
          <p:nvPr>
            <p:ph idx="1"/>
          </p:nvPr>
        </p:nvSpPr>
        <p:spPr/>
        <p:txBody>
          <a:bodyPr/>
          <a:lstStyle/>
          <a:p>
            <a:r>
              <a:rPr lang="en-US" dirty="0" smtClean="0"/>
              <a:t>Persisting the store between refreshes can be annoying</a:t>
            </a:r>
            <a:endParaRPr lang="en-US" dirty="0"/>
          </a:p>
        </p:txBody>
      </p:sp>
    </p:spTree>
    <p:extLst>
      <p:ext uri="{BB962C8B-B14F-4D97-AF65-F5344CB8AC3E}">
        <p14:creationId xmlns:p14="http://schemas.microsoft.com/office/powerpoint/2010/main" val="3614670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Resources</a:t>
            </a:r>
            <a:endParaRPr lang="en-US" dirty="0"/>
          </a:p>
        </p:txBody>
      </p:sp>
      <p:sp>
        <p:nvSpPr>
          <p:cNvPr id="3" name="Content Placeholder 2"/>
          <p:cNvSpPr>
            <a:spLocks noGrp="1"/>
          </p:cNvSpPr>
          <p:nvPr>
            <p:ph idx="1"/>
          </p:nvPr>
        </p:nvSpPr>
        <p:spPr/>
        <p:txBody>
          <a:bodyPr/>
          <a:lstStyle/>
          <a:p>
            <a:r>
              <a:rPr lang="en-US" dirty="0">
                <a:hlinkClick r:id="rId2"/>
              </a:rPr>
              <a:t>https://</a:t>
            </a:r>
            <a:r>
              <a:rPr lang="en-US" dirty="0" smtClean="0">
                <a:hlinkClick r:id="rId2"/>
              </a:rPr>
              <a:t>blog.callstack.io/your-react-native-offline-tool-belt-795abd5f0183</a:t>
            </a:r>
            <a:r>
              <a:rPr lang="en-US" dirty="0" smtClean="0"/>
              <a:t> &lt;- explanation of </a:t>
            </a:r>
          </a:p>
          <a:p>
            <a:r>
              <a:rPr lang="en-US" b="1" dirty="0" smtClean="0"/>
              <a:t>Add code to my </a:t>
            </a:r>
            <a:r>
              <a:rPr lang="en-US" b="1" dirty="0" err="1"/>
              <a:t>G</a:t>
            </a:r>
            <a:r>
              <a:rPr lang="en-US" b="1" dirty="0" err="1" smtClean="0"/>
              <a:t>ithub</a:t>
            </a:r>
            <a:r>
              <a:rPr lang="en-US" b="1" dirty="0" smtClean="0"/>
              <a:t> here so people can see it!</a:t>
            </a:r>
            <a:endParaRPr lang="en-US" b="1" dirty="0"/>
          </a:p>
        </p:txBody>
      </p:sp>
    </p:spTree>
    <p:extLst>
      <p:ext uri="{BB962C8B-B14F-4D97-AF65-F5344CB8AC3E}">
        <p14:creationId xmlns:p14="http://schemas.microsoft.com/office/powerpoint/2010/main" val="5439165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8537162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Things to consider</a:t>
            </a:r>
            <a:endParaRPr lang="en-US" dirty="0"/>
          </a:p>
        </p:txBody>
      </p:sp>
      <p:sp>
        <p:nvSpPr>
          <p:cNvPr id="3" name="Content Placeholder 2"/>
          <p:cNvSpPr>
            <a:spLocks noGrp="1"/>
          </p:cNvSpPr>
          <p:nvPr>
            <p:ph idx="1"/>
          </p:nvPr>
        </p:nvSpPr>
        <p:spPr/>
        <p:txBody>
          <a:bodyPr/>
          <a:lstStyle/>
          <a:p>
            <a:r>
              <a:rPr lang="en-US" dirty="0" smtClean="0"/>
              <a:t>Are we truly online?</a:t>
            </a:r>
          </a:p>
          <a:p>
            <a:r>
              <a:rPr lang="en-US" dirty="0" smtClean="0"/>
              <a:t>Only allow users to submit data if they have a connection</a:t>
            </a:r>
          </a:p>
          <a:p>
            <a:r>
              <a:rPr lang="en-US" dirty="0" smtClean="0"/>
              <a:t>Save data for later use</a:t>
            </a:r>
          </a:p>
          <a:p>
            <a:r>
              <a:rPr lang="en-US" dirty="0" smtClean="0"/>
              <a:t>Make it work with redux-form</a:t>
            </a:r>
          </a:p>
          <a:p>
            <a:endParaRPr lang="en-US" dirty="0"/>
          </a:p>
        </p:txBody>
      </p:sp>
    </p:spTree>
    <p:extLst>
      <p:ext uri="{BB962C8B-B14F-4D97-AF65-F5344CB8AC3E}">
        <p14:creationId xmlns:p14="http://schemas.microsoft.com/office/powerpoint/2010/main" val="6850725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6834" y="2784234"/>
            <a:ext cx="10745165" cy="1012261"/>
          </a:xfrm>
        </p:spPr>
        <p:txBody>
          <a:bodyPr>
            <a:normAutofit/>
          </a:bodyPr>
          <a:lstStyle/>
          <a:p>
            <a:r>
              <a:rPr lang="en-US" dirty="0" smtClean="0"/>
              <a:t>React Native Offline </a:t>
            </a:r>
            <a:endParaRPr lang="en-US" dirty="0"/>
          </a:p>
        </p:txBody>
      </p:sp>
    </p:spTree>
    <p:extLst>
      <p:ext uri="{BB962C8B-B14F-4D97-AF65-F5344CB8AC3E}">
        <p14:creationId xmlns:p14="http://schemas.microsoft.com/office/powerpoint/2010/main" val="7709339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stretch>
            <a:fillRect/>
          </a:stretch>
        </p:blipFill>
        <p:spPr>
          <a:xfrm>
            <a:off x="2195292" y="138896"/>
            <a:ext cx="7774158" cy="6076710"/>
          </a:xfrm>
          <a:prstGeom prst="rect">
            <a:avLst/>
          </a:prstGeom>
        </p:spPr>
      </p:pic>
      <p:sp>
        <p:nvSpPr>
          <p:cNvPr id="9" name="Rectangle 8"/>
          <p:cNvSpPr/>
          <p:nvPr/>
        </p:nvSpPr>
        <p:spPr>
          <a:xfrm>
            <a:off x="2195292" y="6404620"/>
            <a:ext cx="8677154" cy="369332"/>
          </a:xfrm>
          <a:prstGeom prst="rect">
            <a:avLst/>
          </a:prstGeom>
        </p:spPr>
        <p:txBody>
          <a:bodyPr wrap="square">
            <a:spAutoFit/>
          </a:bodyPr>
          <a:lstStyle/>
          <a:p>
            <a:r>
              <a:rPr lang="en-US" dirty="0"/>
              <a:t>https://</a:t>
            </a:r>
            <a:r>
              <a:rPr lang="en-US" dirty="0" err="1"/>
              <a:t>blog.callstack.io</a:t>
            </a:r>
            <a:r>
              <a:rPr lang="en-US" dirty="0"/>
              <a:t>/your-react-native-offline-tool-belt-795abd5f0183</a:t>
            </a:r>
            <a:endParaRPr lang="en-US" dirty="0"/>
          </a:p>
        </p:txBody>
      </p:sp>
    </p:spTree>
    <p:extLst>
      <p:ext uri="{BB962C8B-B14F-4D97-AF65-F5344CB8AC3E}">
        <p14:creationId xmlns:p14="http://schemas.microsoft.com/office/powerpoint/2010/main" val="11036553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1800" y="0"/>
            <a:ext cx="11325241" cy="6858000"/>
          </a:xfrm>
          <a:prstGeom prst="rect">
            <a:avLst/>
          </a:prstGeom>
        </p:spPr>
      </p:pic>
    </p:spTree>
    <p:extLst>
      <p:ext uri="{BB962C8B-B14F-4D97-AF65-F5344CB8AC3E}">
        <p14:creationId xmlns:p14="http://schemas.microsoft.com/office/powerpoint/2010/main" val="2658155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withNetworkConnectivity</a:t>
            </a:r>
            <a:endParaRPr lang="en-US" dirty="0"/>
          </a:p>
        </p:txBody>
      </p:sp>
      <p:pic>
        <p:nvPicPr>
          <p:cNvPr id="4" name="Content Placeholder 3"/>
          <p:cNvPicPr>
            <a:picLocks noGrp="1" noChangeAspect="1"/>
          </p:cNvPicPr>
          <p:nvPr>
            <p:ph idx="1"/>
          </p:nvPr>
        </p:nvPicPr>
        <p:blipFill>
          <a:blip r:embed="rId3"/>
          <a:stretch>
            <a:fillRect/>
          </a:stretch>
        </p:blipFill>
        <p:spPr>
          <a:xfrm>
            <a:off x="1120775" y="2369258"/>
            <a:ext cx="10233025" cy="3264072"/>
          </a:xfrm>
          <a:prstGeom prst="rect">
            <a:avLst/>
          </a:prstGeom>
        </p:spPr>
      </p:pic>
      <p:sp>
        <p:nvSpPr>
          <p:cNvPr id="5" name="Rectangle 4"/>
          <p:cNvSpPr/>
          <p:nvPr/>
        </p:nvSpPr>
        <p:spPr>
          <a:xfrm>
            <a:off x="1120775" y="6127234"/>
            <a:ext cx="4965270" cy="369332"/>
          </a:xfrm>
          <a:prstGeom prst="rect">
            <a:avLst/>
          </a:prstGeom>
        </p:spPr>
        <p:txBody>
          <a:bodyPr wrap="none">
            <a:spAutoFit/>
          </a:bodyPr>
          <a:lstStyle/>
          <a:p>
            <a:r>
              <a:rPr lang="en-US" dirty="0"/>
              <a:t>https://</a:t>
            </a:r>
            <a:r>
              <a:rPr lang="en-US" dirty="0" err="1"/>
              <a:t>github.com</a:t>
            </a:r>
            <a:r>
              <a:rPr lang="en-US" dirty="0"/>
              <a:t>/</a:t>
            </a:r>
            <a:r>
              <a:rPr lang="en-US" dirty="0" err="1"/>
              <a:t>rgommezz</a:t>
            </a:r>
            <a:r>
              <a:rPr lang="en-US" dirty="0"/>
              <a:t>/react-native-offline</a:t>
            </a:r>
          </a:p>
        </p:txBody>
      </p:sp>
    </p:spTree>
    <p:extLst>
      <p:ext uri="{BB962C8B-B14F-4D97-AF65-F5344CB8AC3E}">
        <p14:creationId xmlns:p14="http://schemas.microsoft.com/office/powerpoint/2010/main" val="3592736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5129" y="-327671"/>
            <a:ext cx="8362357" cy="7544900"/>
          </a:xfrm>
          <a:prstGeom prst="rect">
            <a:avLst/>
          </a:prstGeom>
        </p:spPr>
      </p:pic>
    </p:spTree>
    <p:extLst>
      <p:ext uri="{BB962C8B-B14F-4D97-AF65-F5344CB8AC3E}">
        <p14:creationId xmlns:p14="http://schemas.microsoft.com/office/powerpoint/2010/main" val="3383986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6834" y="2784234"/>
            <a:ext cx="10745165" cy="1012261"/>
          </a:xfrm>
        </p:spPr>
        <p:txBody>
          <a:bodyPr>
            <a:normAutofit/>
          </a:bodyPr>
          <a:lstStyle/>
          <a:p>
            <a:r>
              <a:rPr lang="en-US" dirty="0" smtClean="0"/>
              <a:t>Redux Persist</a:t>
            </a:r>
            <a:endParaRPr lang="en-US" dirty="0"/>
          </a:p>
        </p:txBody>
      </p:sp>
    </p:spTree>
    <p:extLst>
      <p:ext uri="{BB962C8B-B14F-4D97-AF65-F5344CB8AC3E}">
        <p14:creationId xmlns:p14="http://schemas.microsoft.com/office/powerpoint/2010/main" val="811184968"/>
      </p:ext>
    </p:extLst>
  </p:cSld>
  <p:clrMapOvr>
    <a:masterClrMapping/>
  </p:clrMapOvr>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Depth</Template>
  <TotalTime>1099</TotalTime>
  <Words>139</Words>
  <Application>Microsoft Macintosh PowerPoint</Application>
  <PresentationFormat>Widescreen</PresentationFormat>
  <Paragraphs>39</Paragraphs>
  <Slides>17</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Calibri</vt:lpstr>
      <vt:lpstr>Corbel</vt:lpstr>
      <vt:lpstr>Arial</vt:lpstr>
      <vt:lpstr>Depth</vt:lpstr>
      <vt:lpstr>Offline Access With RN</vt:lpstr>
      <vt:lpstr>PowerPoint Presentation</vt:lpstr>
      <vt:lpstr>Things to consider</vt:lpstr>
      <vt:lpstr>React Native Offline </vt:lpstr>
      <vt:lpstr>PowerPoint Presentation</vt:lpstr>
      <vt:lpstr>PowerPoint Presentation</vt:lpstr>
      <vt:lpstr>withNetworkConnectivity</vt:lpstr>
      <vt:lpstr>PowerPoint Presentation</vt:lpstr>
      <vt:lpstr>Redux Persist</vt:lpstr>
      <vt:lpstr>PowerPoint Presentation</vt:lpstr>
      <vt:lpstr>PowerPoint Presentation</vt:lpstr>
      <vt:lpstr>PowerPoint Presentation</vt:lpstr>
      <vt:lpstr>Challenges</vt:lpstr>
      <vt:lpstr>Redux Form</vt:lpstr>
      <vt:lpstr>Developer Experience</vt:lpstr>
      <vt:lpstr>Limitations</vt:lpstr>
      <vt:lpstr>Resources</vt:lpstr>
    </vt:vector>
  </TitlesOfParts>
  <Company/>
  <LinksUpToDate>false</LinksUpToDate>
  <SharedDoc>false</SharedDoc>
  <HyperlinksChanged>false</HyperlinksChanged>
  <AppVersion>15.0027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Offline Access With RN</dc:title>
  <dc:creator>ty kunovsky</dc:creator>
  <cp:lastModifiedBy>ty kunovsky</cp:lastModifiedBy>
  <cp:revision>11</cp:revision>
  <dcterms:created xsi:type="dcterms:W3CDTF">2018-05-15T20:22:37Z</dcterms:created>
  <dcterms:modified xsi:type="dcterms:W3CDTF">2018-05-16T15:31:54Z</dcterms:modified>
</cp:coreProperties>
</file>