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489" r:id="rId2"/>
    <p:sldId id="490" r:id="rId3"/>
    <p:sldId id="491" r:id="rId4"/>
    <p:sldId id="492" r:id="rId5"/>
    <p:sldId id="493" r:id="rId6"/>
    <p:sldId id="494" r:id="rId7"/>
  </p:sldIdLst>
  <p:sldSz cx="12801600" cy="96012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AA57052-A44F-4D39-95D1-0A7BE66C18E5}">
          <p14:sldIdLst>
            <p14:sldId id="489"/>
            <p14:sldId id="490"/>
            <p14:sldId id="491"/>
            <p14:sldId id="492"/>
            <p14:sldId id="493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01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won" initials="k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DBDBDB"/>
    <a:srgbClr val="787878"/>
    <a:srgbClr val="B4C7E7"/>
    <a:srgbClr val="0000FF"/>
    <a:srgbClr val="969696"/>
    <a:srgbClr val="C5C5C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4" autoAdjust="0"/>
    <p:restoredTop sz="96391" autoAdjust="0"/>
  </p:normalViewPr>
  <p:slideViewPr>
    <p:cSldViewPr snapToGrid="0" showGuides="1">
      <p:cViewPr varScale="1">
        <p:scale>
          <a:sx n="80" d="100"/>
          <a:sy n="80" d="100"/>
        </p:scale>
        <p:origin x="1830" y="90"/>
      </p:cViewPr>
      <p:guideLst>
        <p:guide orient="horz" pos="3001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36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125D3-3C50-458F-8530-1BE3702C95B2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E41B-4F6C-43AA-ABB0-3A9D4F6744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8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1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9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14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4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8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C7D60-FD4B-458A-ABA8-B78450C9CF7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69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82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7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879474" y="4154488"/>
            <a:ext cx="11042015" cy="605771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spc="-15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4"/>
          </p:nvPr>
        </p:nvSpPr>
        <p:spPr>
          <a:xfrm>
            <a:off x="879474" y="3548717"/>
            <a:ext cx="11042015" cy="60577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 spc="-15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2188205" y="4867835"/>
            <a:ext cx="9733284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spc="-1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6"/>
          </p:nvPr>
        </p:nvSpPr>
        <p:spPr>
          <a:xfrm>
            <a:off x="2188205" y="5314890"/>
            <a:ext cx="9733284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0" spc="-15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9" name="그림 개체 틀 18"/>
          <p:cNvSpPr>
            <a:spLocks noGrp="1"/>
          </p:cNvSpPr>
          <p:nvPr>
            <p:ph type="pic" sz="quarter" idx="17"/>
          </p:nvPr>
        </p:nvSpPr>
        <p:spPr>
          <a:xfrm>
            <a:off x="879474" y="394215"/>
            <a:ext cx="1783044" cy="681550"/>
          </a:xfrm>
        </p:spPr>
        <p:txBody>
          <a:bodyPr anchor="b">
            <a:normAutofit/>
          </a:bodyPr>
          <a:lstStyle>
            <a:lvl1pPr marL="0" indent="0" algn="l">
              <a:buNone/>
              <a:defRPr sz="1050"/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45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9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45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1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95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5F2D6-EA2D-41A9-A690-16D380494DE8}" type="datetimeFigureOut">
              <a:rPr lang="ko-KR" altLang="en-US" smtClean="0"/>
              <a:t>2019-11-18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4C48-FE45-4D2D-BF33-96BDAA3564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rcteryx.firstmall.kr/member/agreem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17" y="180474"/>
            <a:ext cx="8226850" cy="407107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215522" y="912834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기존사이트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7" y="5274980"/>
            <a:ext cx="9253037" cy="35223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029439" y="4670658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작업사이트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8082" y="1830702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모든 작업은 기존 사이트에 </a:t>
            </a:r>
            <a:r>
              <a:rPr lang="ko-KR" altLang="en-US" dirty="0" err="1" smtClean="0">
                <a:solidFill>
                  <a:srgbClr val="FF0000"/>
                </a:solidFill>
              </a:rPr>
              <a:t>맞춰해주시면</a:t>
            </a:r>
            <a:r>
              <a:rPr lang="ko-KR" altLang="en-US" dirty="0" smtClean="0">
                <a:solidFill>
                  <a:srgbClr val="FF0000"/>
                </a:solidFill>
              </a:rPr>
              <a:t> 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칼라나 정렬 </a:t>
            </a:r>
            <a:r>
              <a:rPr lang="ko-KR" altLang="en-US" dirty="0" err="1" smtClean="0">
                <a:solidFill>
                  <a:srgbClr val="FF0000"/>
                </a:solidFill>
              </a:rPr>
              <a:t>위주로요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우선 </a:t>
            </a:r>
            <a:r>
              <a:rPr lang="ko-KR" altLang="en-US" dirty="0" smtClean="0">
                <a:solidFill>
                  <a:srgbClr val="FF0000"/>
                </a:solidFill>
              </a:rPr>
              <a:t>비회원 탭을 </a:t>
            </a:r>
            <a:r>
              <a:rPr lang="ko-KR" altLang="en-US" dirty="0" err="1" smtClean="0">
                <a:solidFill>
                  <a:srgbClr val="FF0000"/>
                </a:solidFill>
              </a:rPr>
              <a:t>감춰주시고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아이디 부분을 이메일로 명칭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그리고 간격이나 길이 부분만 </a:t>
            </a:r>
            <a:r>
              <a:rPr lang="ko-KR" altLang="en-US" dirty="0" err="1" smtClean="0">
                <a:solidFill>
                  <a:srgbClr val="FF0000"/>
                </a:solidFill>
              </a:rPr>
              <a:t>맞쳐</a:t>
            </a:r>
            <a:r>
              <a:rPr lang="ko-KR" altLang="en-US" dirty="0" smtClean="0">
                <a:solidFill>
                  <a:srgbClr val="FF0000"/>
                </a:solidFill>
              </a:rPr>
              <a:t> 주세요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5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215522" y="912834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기존사이트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12871" y="4105174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작업사이트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47904" y="1842734"/>
            <a:ext cx="632577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linkClick r:id="rId3"/>
              </a:rPr>
              <a:t>http://</a:t>
            </a:r>
            <a:r>
              <a:rPr lang="en-US" altLang="ko-KR" dirty="0" smtClean="0">
                <a:solidFill>
                  <a:srgbClr val="FF0000"/>
                </a:solidFill>
                <a:hlinkClick r:id="rId3"/>
              </a:rPr>
              <a:t>arcteryx.firstmall.kr/member/agreement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작업 페이지는 이 페이지 거쳐서 회원가입으로 넘어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가는데 </a:t>
            </a:r>
            <a:r>
              <a:rPr lang="ko-KR" altLang="en-US" dirty="0" err="1" smtClean="0">
                <a:solidFill>
                  <a:srgbClr val="FF0000"/>
                </a:solidFill>
              </a:rPr>
              <a:t>이페이지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빼주시고</a:t>
            </a:r>
            <a:r>
              <a:rPr lang="ko-KR" altLang="en-US" dirty="0" smtClean="0">
                <a:solidFill>
                  <a:srgbClr val="FF0000"/>
                </a:solidFill>
              </a:rPr>
              <a:t> 회원가입 버튼 링크 변경해 주세요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항목과 디자인 형태 똑같이 </a:t>
            </a:r>
            <a:r>
              <a:rPr lang="ko-KR" altLang="en-US" dirty="0" err="1" smtClean="0">
                <a:solidFill>
                  <a:srgbClr val="FF0000"/>
                </a:solidFill>
              </a:rPr>
              <a:t>맞쳐</a:t>
            </a:r>
            <a:r>
              <a:rPr lang="ko-KR" altLang="en-US" dirty="0" smtClean="0">
                <a:solidFill>
                  <a:srgbClr val="FF0000"/>
                </a:solidFill>
              </a:rPr>
              <a:t> 주시면 됩니다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87" y="4670658"/>
            <a:ext cx="2452688" cy="42576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627" y="5546558"/>
            <a:ext cx="3187840" cy="23097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69" y="76060"/>
            <a:ext cx="4633412" cy="405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8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215522" y="9128346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기존사이트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812871" y="4105174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작업사이트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678082" y="1830702"/>
            <a:ext cx="31133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구성은 유사하게 해주시고요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탭은 유지해 주시고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이름 아이디 숨겨주세요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1" y="4787947"/>
            <a:ext cx="4126862" cy="40269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084" y="666077"/>
            <a:ext cx="2585787" cy="34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57" y="4752474"/>
            <a:ext cx="11454746" cy="342774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39619" y="8659523"/>
            <a:ext cx="57583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구조상 비슷하게 맞춰주세요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좌측메뉴 </a:t>
            </a:r>
            <a:r>
              <a:rPr lang="ko-KR" altLang="en-US" dirty="0" err="1" smtClean="0">
                <a:solidFill>
                  <a:srgbClr val="FF0000"/>
                </a:solidFill>
              </a:rPr>
              <a:t>감춰주시고</a:t>
            </a:r>
            <a:r>
              <a:rPr lang="ko-KR" altLang="en-US" dirty="0" smtClean="0">
                <a:solidFill>
                  <a:srgbClr val="FF0000"/>
                </a:solidFill>
              </a:rPr>
              <a:t> 구조는 정렬은 비슷하게 해주세요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43" y="48127"/>
            <a:ext cx="9755104" cy="46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48914"/>
            <a:ext cx="10745965" cy="4742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0" y="5775158"/>
            <a:ext cx="7507344" cy="344103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568419" y="5916323"/>
            <a:ext cx="33441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구조상 비슷하게 맞춰주세요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좌측 메뉴 동일하게 해주시고요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입력 항목 </a:t>
            </a:r>
            <a:r>
              <a:rPr lang="ko-KR" altLang="en-US" dirty="0" err="1" smtClean="0">
                <a:solidFill>
                  <a:srgbClr val="FF0000"/>
                </a:solidFill>
              </a:rPr>
              <a:t>맞쳐주시고요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박스 배경 색상 </a:t>
            </a:r>
            <a:r>
              <a:rPr lang="ko-KR" altLang="en-US" dirty="0" err="1" smtClean="0">
                <a:solidFill>
                  <a:srgbClr val="FF0000"/>
                </a:solidFill>
              </a:rPr>
              <a:t>빼주시고요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형식은 그대로 두시면 </a:t>
            </a:r>
            <a:r>
              <a:rPr lang="ko-KR" altLang="en-US" dirty="0" err="1" smtClean="0">
                <a:solidFill>
                  <a:srgbClr val="FF0000"/>
                </a:solidFill>
              </a:rPr>
              <a:t>되요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568419" y="5916323"/>
            <a:ext cx="30604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구조상 비슷하게 맞춰주세요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입력 항목 </a:t>
            </a:r>
            <a:r>
              <a:rPr lang="ko-KR" altLang="en-US" dirty="0" err="1" smtClean="0">
                <a:solidFill>
                  <a:srgbClr val="FF0000"/>
                </a:solidFill>
              </a:rPr>
              <a:t>맞쳐주시고요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6" y="625642"/>
            <a:ext cx="7777031" cy="35315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0958" y="4254687"/>
            <a:ext cx="4608576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5C5C5"/>
          </a:solidFill>
        </a:ln>
      </a:spPr>
      <a:bodyPr rtlCol="0" anchor="ctr"/>
      <a:lstStyle>
        <a:defPPr algn="ctr">
          <a:defRPr sz="1000" dirty="0" smtClean="0">
            <a:solidFill>
              <a:schemeClr val="bg1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16743</TotalTime>
  <Words>105</Words>
  <Application>Microsoft Office PowerPoint</Application>
  <PresentationFormat>A3 용지(297x420mm)</PresentationFormat>
  <Paragraphs>33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857</cp:revision>
  <cp:lastPrinted>2019-07-24T02:33:51Z</cp:lastPrinted>
  <dcterms:created xsi:type="dcterms:W3CDTF">2018-03-26T02:30:46Z</dcterms:created>
  <dcterms:modified xsi:type="dcterms:W3CDTF">2019-11-18T08:01:18Z</dcterms:modified>
</cp:coreProperties>
</file>