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9" r:id="rId3"/>
    <p:sldId id="270" r:id="rId4"/>
    <p:sldId id="273" r:id="rId5"/>
    <p:sldId id="278" r:id="rId6"/>
    <p:sldId id="276" r:id="rId7"/>
    <p:sldId id="277" r:id="rId8"/>
    <p:sldId id="281" r:id="rId9"/>
    <p:sldId id="283" r:id="rId10"/>
    <p:sldId id="284" r:id="rId11"/>
    <p:sldId id="282" r:id="rId12"/>
  </p:sldIdLst>
  <p:sldSz cx="9906000" cy="6858000" type="A4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0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9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9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2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CC0AB-4381-4FC9-B66A-B71B8BE302FC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82AA-3AC3-43FE-90BD-9ACEFCB49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1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daum.net/_blog/hdn/ArticleContentsView.do?blogid=0T3al&amp;articleno=189&amp;looping=0&amp;longOpen=" TargetMode="Externa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8232" y="3064269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u="sng" dirty="0" smtClean="0">
                <a:solidFill>
                  <a:schemeClr val="bg1">
                    <a:lumMod val="50000"/>
                  </a:schemeClr>
                </a:solidFill>
              </a:rPr>
              <a:t>동영상 </a:t>
            </a:r>
            <a:r>
              <a:rPr lang="ko-KR" altLang="en-US" sz="3600" u="sng" dirty="0" smtClean="0">
                <a:solidFill>
                  <a:schemeClr val="bg1">
                    <a:lumMod val="50000"/>
                  </a:schemeClr>
                </a:solidFill>
              </a:rPr>
              <a:t>상세페이지</a:t>
            </a:r>
            <a:endParaRPr lang="ko-KR" altLang="en-US" sz="3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2812" y="5586154"/>
            <a:ext cx="1302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/>
              <a:t>2019.07.23</a:t>
            </a:r>
          </a:p>
          <a:p>
            <a:pPr algn="r"/>
            <a:endParaRPr lang="en-US" altLang="ko-KR" sz="1400" dirty="0" smtClean="0"/>
          </a:p>
          <a:p>
            <a:pPr algn="r"/>
            <a:r>
              <a:rPr lang="ko-KR" altLang="en-US" sz="1400" dirty="0" smtClean="0"/>
              <a:t>기획팀 </a:t>
            </a:r>
            <a:r>
              <a:rPr lang="ko-KR" altLang="en-US" sz="1400" dirty="0" err="1" smtClean="0"/>
              <a:t>김근호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82879" y="216130"/>
            <a:ext cx="9592887" cy="634261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영역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비율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(4:5)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 ] &lt;- 2Depth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본문설명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Bar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endParaRPr lang="en-US" altLang="ko-KR" sz="8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정병건과장님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&gt;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4:5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비율로 가능한지 확인 부탁드립니다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94842" y="914226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494842" y="914226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663" y="199510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세로 동영상 상세페이지</a:t>
            </a:r>
            <a:endParaRPr lang="ko-KR" altLang="en-US" sz="1400" dirty="0"/>
          </a:p>
        </p:txBody>
      </p:sp>
      <p:sp>
        <p:nvSpPr>
          <p:cNvPr id="145" name="직사각형 144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94842" y="1128538"/>
            <a:ext cx="2592288" cy="37177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Buttons"/>
          <p:cNvGrpSpPr/>
          <p:nvPr/>
        </p:nvGrpSpPr>
        <p:grpSpPr>
          <a:xfrm>
            <a:off x="6036810" y="4396472"/>
            <a:ext cx="1382554" cy="124469"/>
            <a:chOff x="2134394" y="3505994"/>
            <a:chExt cx="1524000" cy="134937"/>
          </a:xfrm>
        </p:grpSpPr>
        <p:sp>
          <p:nvSpPr>
            <p:cNvPr id="37" name="Cast to Device" descr="&lt;Tags&gt;&lt;SMARTRESIZEANCHORS&gt;None,Absolute,Non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2134394" y="3507581"/>
              <a:ext cx="144463" cy="119062"/>
            </a:xfrm>
            <a:custGeom>
              <a:avLst/>
              <a:gdLst>
                <a:gd name="T0" fmla="*/ 459 w 564"/>
                <a:gd name="T1" fmla="*/ 247 h 459"/>
                <a:gd name="T2" fmla="*/ 494 w 564"/>
                <a:gd name="T3" fmla="*/ 247 h 459"/>
                <a:gd name="T4" fmla="*/ 494 w 564"/>
                <a:gd name="T5" fmla="*/ 424 h 459"/>
                <a:gd name="T6" fmla="*/ 491 w 564"/>
                <a:gd name="T7" fmla="*/ 437 h 459"/>
                <a:gd name="T8" fmla="*/ 484 w 564"/>
                <a:gd name="T9" fmla="*/ 449 h 459"/>
                <a:gd name="T10" fmla="*/ 472 w 564"/>
                <a:gd name="T11" fmla="*/ 456 h 459"/>
                <a:gd name="T12" fmla="*/ 459 w 564"/>
                <a:gd name="T13" fmla="*/ 459 h 459"/>
                <a:gd name="T14" fmla="*/ 35 w 564"/>
                <a:gd name="T15" fmla="*/ 459 h 459"/>
                <a:gd name="T16" fmla="*/ 21 w 564"/>
                <a:gd name="T17" fmla="*/ 456 h 459"/>
                <a:gd name="T18" fmla="*/ 10 w 564"/>
                <a:gd name="T19" fmla="*/ 449 h 459"/>
                <a:gd name="T20" fmla="*/ 3 w 564"/>
                <a:gd name="T21" fmla="*/ 437 h 459"/>
                <a:gd name="T22" fmla="*/ 0 w 564"/>
                <a:gd name="T23" fmla="*/ 424 h 459"/>
                <a:gd name="T24" fmla="*/ 0 w 564"/>
                <a:gd name="T25" fmla="*/ 106 h 459"/>
                <a:gd name="T26" fmla="*/ 3 w 564"/>
                <a:gd name="T27" fmla="*/ 92 h 459"/>
                <a:gd name="T28" fmla="*/ 10 w 564"/>
                <a:gd name="T29" fmla="*/ 81 h 459"/>
                <a:gd name="T30" fmla="*/ 21 w 564"/>
                <a:gd name="T31" fmla="*/ 74 h 459"/>
                <a:gd name="T32" fmla="*/ 35 w 564"/>
                <a:gd name="T33" fmla="*/ 71 h 459"/>
                <a:gd name="T34" fmla="*/ 318 w 564"/>
                <a:gd name="T35" fmla="*/ 71 h 459"/>
                <a:gd name="T36" fmla="*/ 318 w 564"/>
                <a:gd name="T37" fmla="*/ 106 h 459"/>
                <a:gd name="T38" fmla="*/ 35 w 564"/>
                <a:gd name="T39" fmla="*/ 106 h 459"/>
                <a:gd name="T40" fmla="*/ 35 w 564"/>
                <a:gd name="T41" fmla="*/ 424 h 459"/>
                <a:gd name="T42" fmla="*/ 459 w 564"/>
                <a:gd name="T43" fmla="*/ 424 h 459"/>
                <a:gd name="T44" fmla="*/ 459 w 564"/>
                <a:gd name="T45" fmla="*/ 247 h 459"/>
                <a:gd name="T46" fmla="*/ 388 w 564"/>
                <a:gd name="T47" fmla="*/ 212 h 459"/>
                <a:gd name="T48" fmla="*/ 385 w 564"/>
                <a:gd name="T49" fmla="*/ 198 h 459"/>
                <a:gd name="T50" fmla="*/ 378 w 564"/>
                <a:gd name="T51" fmla="*/ 187 h 459"/>
                <a:gd name="T52" fmla="*/ 367 w 564"/>
                <a:gd name="T53" fmla="*/ 179 h 459"/>
                <a:gd name="T54" fmla="*/ 353 w 564"/>
                <a:gd name="T55" fmla="*/ 177 h 459"/>
                <a:gd name="T56" fmla="*/ 353 w 564"/>
                <a:gd name="T57" fmla="*/ 141 h 459"/>
                <a:gd name="T58" fmla="*/ 380 w 564"/>
                <a:gd name="T59" fmla="*/ 147 h 459"/>
                <a:gd name="T60" fmla="*/ 403 w 564"/>
                <a:gd name="T61" fmla="*/ 162 h 459"/>
                <a:gd name="T62" fmla="*/ 418 w 564"/>
                <a:gd name="T63" fmla="*/ 185 h 459"/>
                <a:gd name="T64" fmla="*/ 423 w 564"/>
                <a:gd name="T65" fmla="*/ 212 h 459"/>
                <a:gd name="T66" fmla="*/ 388 w 564"/>
                <a:gd name="T67" fmla="*/ 212 h 459"/>
                <a:gd name="T68" fmla="*/ 353 w 564"/>
                <a:gd name="T69" fmla="*/ 71 h 459"/>
                <a:gd name="T70" fmla="*/ 408 w 564"/>
                <a:gd name="T71" fmla="*/ 82 h 459"/>
                <a:gd name="T72" fmla="*/ 453 w 564"/>
                <a:gd name="T73" fmla="*/ 112 h 459"/>
                <a:gd name="T74" fmla="*/ 483 w 564"/>
                <a:gd name="T75" fmla="*/ 157 h 459"/>
                <a:gd name="T76" fmla="*/ 494 w 564"/>
                <a:gd name="T77" fmla="*/ 212 h 459"/>
                <a:gd name="T78" fmla="*/ 459 w 564"/>
                <a:gd name="T79" fmla="*/ 212 h 459"/>
                <a:gd name="T80" fmla="*/ 450 w 564"/>
                <a:gd name="T81" fmla="*/ 171 h 459"/>
                <a:gd name="T82" fmla="*/ 428 w 564"/>
                <a:gd name="T83" fmla="*/ 137 h 459"/>
                <a:gd name="T84" fmla="*/ 394 w 564"/>
                <a:gd name="T85" fmla="*/ 114 h 459"/>
                <a:gd name="T86" fmla="*/ 353 w 564"/>
                <a:gd name="T87" fmla="*/ 106 h 459"/>
                <a:gd name="T88" fmla="*/ 353 w 564"/>
                <a:gd name="T89" fmla="*/ 71 h 459"/>
                <a:gd name="T90" fmla="*/ 353 w 564"/>
                <a:gd name="T91" fmla="*/ 0 h 459"/>
                <a:gd name="T92" fmla="*/ 409 w 564"/>
                <a:gd name="T93" fmla="*/ 8 h 459"/>
                <a:gd name="T94" fmla="*/ 460 w 564"/>
                <a:gd name="T95" fmla="*/ 29 h 459"/>
                <a:gd name="T96" fmla="*/ 502 w 564"/>
                <a:gd name="T97" fmla="*/ 62 h 459"/>
                <a:gd name="T98" fmla="*/ 536 w 564"/>
                <a:gd name="T99" fmla="*/ 105 h 459"/>
                <a:gd name="T100" fmla="*/ 557 w 564"/>
                <a:gd name="T101" fmla="*/ 156 h 459"/>
                <a:gd name="T102" fmla="*/ 564 w 564"/>
                <a:gd name="T103" fmla="*/ 212 h 459"/>
                <a:gd name="T104" fmla="*/ 529 w 564"/>
                <a:gd name="T105" fmla="*/ 212 h 459"/>
                <a:gd name="T106" fmla="*/ 523 w 564"/>
                <a:gd name="T107" fmla="*/ 165 h 459"/>
                <a:gd name="T108" fmla="*/ 505 w 564"/>
                <a:gd name="T109" fmla="*/ 123 h 459"/>
                <a:gd name="T110" fmla="*/ 477 w 564"/>
                <a:gd name="T111" fmla="*/ 87 h 459"/>
                <a:gd name="T112" fmla="*/ 442 w 564"/>
                <a:gd name="T113" fmla="*/ 60 h 459"/>
                <a:gd name="T114" fmla="*/ 400 w 564"/>
                <a:gd name="T115" fmla="*/ 42 h 459"/>
                <a:gd name="T116" fmla="*/ 353 w 564"/>
                <a:gd name="T117" fmla="*/ 36 h 459"/>
                <a:gd name="T118" fmla="*/ 353 w 564"/>
                <a:gd name="T11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4" h="459">
                  <a:moveTo>
                    <a:pt x="459" y="247"/>
                  </a:moveTo>
                  <a:lnTo>
                    <a:pt x="494" y="247"/>
                  </a:lnTo>
                  <a:lnTo>
                    <a:pt x="494" y="424"/>
                  </a:lnTo>
                  <a:cubicBezTo>
                    <a:pt x="494" y="429"/>
                    <a:pt x="493" y="433"/>
                    <a:pt x="491" y="437"/>
                  </a:cubicBezTo>
                  <a:cubicBezTo>
                    <a:pt x="489" y="442"/>
                    <a:pt x="487" y="445"/>
                    <a:pt x="484" y="449"/>
                  </a:cubicBezTo>
                  <a:cubicBezTo>
                    <a:pt x="480" y="452"/>
                    <a:pt x="477" y="454"/>
                    <a:pt x="472" y="456"/>
                  </a:cubicBezTo>
                  <a:cubicBezTo>
                    <a:pt x="468" y="458"/>
                    <a:pt x="464" y="459"/>
                    <a:pt x="459" y="459"/>
                  </a:cubicBezTo>
                  <a:lnTo>
                    <a:pt x="35" y="459"/>
                  </a:lnTo>
                  <a:cubicBezTo>
                    <a:pt x="30" y="459"/>
                    <a:pt x="26" y="458"/>
                    <a:pt x="21" y="456"/>
                  </a:cubicBezTo>
                  <a:cubicBezTo>
                    <a:pt x="17" y="454"/>
                    <a:pt x="14" y="452"/>
                    <a:pt x="10" y="449"/>
                  </a:cubicBezTo>
                  <a:cubicBezTo>
                    <a:pt x="7" y="445"/>
                    <a:pt x="5" y="442"/>
                    <a:pt x="3" y="437"/>
                  </a:cubicBezTo>
                  <a:cubicBezTo>
                    <a:pt x="1" y="433"/>
                    <a:pt x="0" y="429"/>
                    <a:pt x="0" y="424"/>
                  </a:cubicBezTo>
                  <a:lnTo>
                    <a:pt x="0" y="106"/>
                  </a:lnTo>
                  <a:cubicBezTo>
                    <a:pt x="0" y="101"/>
                    <a:pt x="1" y="97"/>
                    <a:pt x="3" y="92"/>
                  </a:cubicBezTo>
                  <a:cubicBezTo>
                    <a:pt x="5" y="88"/>
                    <a:pt x="7" y="84"/>
                    <a:pt x="10" y="81"/>
                  </a:cubicBezTo>
                  <a:cubicBezTo>
                    <a:pt x="14" y="78"/>
                    <a:pt x="17" y="75"/>
                    <a:pt x="21" y="74"/>
                  </a:cubicBezTo>
                  <a:cubicBezTo>
                    <a:pt x="26" y="72"/>
                    <a:pt x="30" y="71"/>
                    <a:pt x="35" y="71"/>
                  </a:cubicBezTo>
                  <a:lnTo>
                    <a:pt x="318" y="71"/>
                  </a:lnTo>
                  <a:lnTo>
                    <a:pt x="318" y="106"/>
                  </a:lnTo>
                  <a:lnTo>
                    <a:pt x="35" y="106"/>
                  </a:lnTo>
                  <a:lnTo>
                    <a:pt x="35" y="424"/>
                  </a:lnTo>
                  <a:lnTo>
                    <a:pt x="459" y="424"/>
                  </a:lnTo>
                  <a:lnTo>
                    <a:pt x="459" y="247"/>
                  </a:lnTo>
                  <a:close/>
                  <a:moveTo>
                    <a:pt x="388" y="212"/>
                  </a:moveTo>
                  <a:cubicBezTo>
                    <a:pt x="388" y="207"/>
                    <a:pt x="387" y="202"/>
                    <a:pt x="385" y="198"/>
                  </a:cubicBezTo>
                  <a:cubicBezTo>
                    <a:pt x="383" y="194"/>
                    <a:pt x="381" y="190"/>
                    <a:pt x="378" y="187"/>
                  </a:cubicBezTo>
                  <a:cubicBezTo>
                    <a:pt x="375" y="184"/>
                    <a:pt x="371" y="181"/>
                    <a:pt x="367" y="179"/>
                  </a:cubicBezTo>
                  <a:cubicBezTo>
                    <a:pt x="362" y="178"/>
                    <a:pt x="358" y="177"/>
                    <a:pt x="353" y="177"/>
                  </a:cubicBezTo>
                  <a:lnTo>
                    <a:pt x="353" y="141"/>
                  </a:lnTo>
                  <a:cubicBezTo>
                    <a:pt x="363" y="141"/>
                    <a:pt x="372" y="143"/>
                    <a:pt x="380" y="147"/>
                  </a:cubicBezTo>
                  <a:cubicBezTo>
                    <a:pt x="389" y="151"/>
                    <a:pt x="396" y="156"/>
                    <a:pt x="403" y="162"/>
                  </a:cubicBezTo>
                  <a:cubicBezTo>
                    <a:pt x="409" y="168"/>
                    <a:pt x="414" y="176"/>
                    <a:pt x="418" y="185"/>
                  </a:cubicBezTo>
                  <a:cubicBezTo>
                    <a:pt x="421" y="193"/>
                    <a:pt x="423" y="202"/>
                    <a:pt x="423" y="212"/>
                  </a:cubicBezTo>
                  <a:lnTo>
                    <a:pt x="388" y="212"/>
                  </a:lnTo>
                  <a:close/>
                  <a:moveTo>
                    <a:pt x="353" y="71"/>
                  </a:moveTo>
                  <a:cubicBezTo>
                    <a:pt x="372" y="71"/>
                    <a:pt x="391" y="75"/>
                    <a:pt x="408" y="82"/>
                  </a:cubicBezTo>
                  <a:cubicBezTo>
                    <a:pt x="425" y="89"/>
                    <a:pt x="440" y="99"/>
                    <a:pt x="453" y="112"/>
                  </a:cubicBezTo>
                  <a:cubicBezTo>
                    <a:pt x="465" y="125"/>
                    <a:pt x="476" y="140"/>
                    <a:pt x="483" y="157"/>
                  </a:cubicBezTo>
                  <a:cubicBezTo>
                    <a:pt x="490" y="174"/>
                    <a:pt x="494" y="192"/>
                    <a:pt x="494" y="212"/>
                  </a:cubicBezTo>
                  <a:lnTo>
                    <a:pt x="459" y="212"/>
                  </a:lnTo>
                  <a:cubicBezTo>
                    <a:pt x="459" y="197"/>
                    <a:pt x="456" y="184"/>
                    <a:pt x="450" y="171"/>
                  </a:cubicBezTo>
                  <a:cubicBezTo>
                    <a:pt x="445" y="158"/>
                    <a:pt x="437" y="147"/>
                    <a:pt x="428" y="137"/>
                  </a:cubicBezTo>
                  <a:cubicBezTo>
                    <a:pt x="418" y="127"/>
                    <a:pt x="407" y="120"/>
                    <a:pt x="394" y="114"/>
                  </a:cubicBezTo>
                  <a:cubicBezTo>
                    <a:pt x="381" y="109"/>
                    <a:pt x="367" y="106"/>
                    <a:pt x="353" y="106"/>
                  </a:cubicBezTo>
                  <a:lnTo>
                    <a:pt x="353" y="71"/>
                  </a:lnTo>
                  <a:close/>
                  <a:moveTo>
                    <a:pt x="353" y="0"/>
                  </a:moveTo>
                  <a:cubicBezTo>
                    <a:pt x="372" y="0"/>
                    <a:pt x="391" y="3"/>
                    <a:pt x="409" y="8"/>
                  </a:cubicBezTo>
                  <a:cubicBezTo>
                    <a:pt x="427" y="13"/>
                    <a:pt x="444" y="20"/>
                    <a:pt x="460" y="29"/>
                  </a:cubicBezTo>
                  <a:cubicBezTo>
                    <a:pt x="475" y="38"/>
                    <a:pt x="490" y="49"/>
                    <a:pt x="502" y="62"/>
                  </a:cubicBezTo>
                  <a:cubicBezTo>
                    <a:pt x="515" y="75"/>
                    <a:pt x="526" y="89"/>
                    <a:pt x="536" y="105"/>
                  </a:cubicBezTo>
                  <a:cubicBezTo>
                    <a:pt x="545" y="121"/>
                    <a:pt x="552" y="137"/>
                    <a:pt x="557" y="156"/>
                  </a:cubicBezTo>
                  <a:cubicBezTo>
                    <a:pt x="562" y="174"/>
                    <a:pt x="564" y="192"/>
                    <a:pt x="564" y="212"/>
                  </a:cubicBezTo>
                  <a:lnTo>
                    <a:pt x="529" y="212"/>
                  </a:lnTo>
                  <a:cubicBezTo>
                    <a:pt x="529" y="196"/>
                    <a:pt x="527" y="180"/>
                    <a:pt x="523" y="165"/>
                  </a:cubicBezTo>
                  <a:cubicBezTo>
                    <a:pt x="519" y="150"/>
                    <a:pt x="513" y="136"/>
                    <a:pt x="505" y="123"/>
                  </a:cubicBezTo>
                  <a:cubicBezTo>
                    <a:pt x="497" y="110"/>
                    <a:pt x="488" y="98"/>
                    <a:pt x="477" y="87"/>
                  </a:cubicBezTo>
                  <a:cubicBezTo>
                    <a:pt x="467" y="76"/>
                    <a:pt x="455" y="67"/>
                    <a:pt x="442" y="60"/>
                  </a:cubicBezTo>
                  <a:cubicBezTo>
                    <a:pt x="429" y="52"/>
                    <a:pt x="415" y="46"/>
                    <a:pt x="400" y="42"/>
                  </a:cubicBezTo>
                  <a:cubicBezTo>
                    <a:pt x="385" y="38"/>
                    <a:pt x="369" y="36"/>
                    <a:pt x="353" y="3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Aspect Ratio" descr="&lt;Tags&gt;&lt;SMARTRESIZEANCHORS&gt;None,Absolute,Non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2478882" y="3518694"/>
              <a:ext cx="144463" cy="101600"/>
            </a:xfrm>
            <a:custGeom>
              <a:avLst/>
              <a:gdLst>
                <a:gd name="T0" fmla="*/ 0 w 565"/>
                <a:gd name="T1" fmla="*/ 0 h 388"/>
                <a:gd name="T2" fmla="*/ 36 w 565"/>
                <a:gd name="T3" fmla="*/ 36 h 388"/>
                <a:gd name="T4" fmla="*/ 0 w 565"/>
                <a:gd name="T5" fmla="*/ 106 h 388"/>
                <a:gd name="T6" fmla="*/ 36 w 565"/>
                <a:gd name="T7" fmla="*/ 71 h 388"/>
                <a:gd name="T8" fmla="*/ 0 w 565"/>
                <a:gd name="T9" fmla="*/ 106 h 388"/>
                <a:gd name="T10" fmla="*/ 0 w 565"/>
                <a:gd name="T11" fmla="*/ 142 h 388"/>
                <a:gd name="T12" fmla="*/ 36 w 565"/>
                <a:gd name="T13" fmla="*/ 177 h 388"/>
                <a:gd name="T14" fmla="*/ 0 w 565"/>
                <a:gd name="T15" fmla="*/ 247 h 388"/>
                <a:gd name="T16" fmla="*/ 36 w 565"/>
                <a:gd name="T17" fmla="*/ 212 h 388"/>
                <a:gd name="T18" fmla="*/ 0 w 565"/>
                <a:gd name="T19" fmla="*/ 247 h 388"/>
                <a:gd name="T20" fmla="*/ 0 w 565"/>
                <a:gd name="T21" fmla="*/ 353 h 388"/>
                <a:gd name="T22" fmla="*/ 36 w 565"/>
                <a:gd name="T23" fmla="*/ 388 h 388"/>
                <a:gd name="T24" fmla="*/ 71 w 565"/>
                <a:gd name="T25" fmla="*/ 36 h 388"/>
                <a:gd name="T26" fmla="*/ 106 w 565"/>
                <a:gd name="T27" fmla="*/ 0 h 388"/>
                <a:gd name="T28" fmla="*/ 71 w 565"/>
                <a:gd name="T29" fmla="*/ 36 h 388"/>
                <a:gd name="T30" fmla="*/ 71 w 565"/>
                <a:gd name="T31" fmla="*/ 353 h 388"/>
                <a:gd name="T32" fmla="*/ 106 w 565"/>
                <a:gd name="T33" fmla="*/ 388 h 388"/>
                <a:gd name="T34" fmla="*/ 529 w 565"/>
                <a:gd name="T35" fmla="*/ 388 h 388"/>
                <a:gd name="T36" fmla="*/ 565 w 565"/>
                <a:gd name="T37" fmla="*/ 353 h 388"/>
                <a:gd name="T38" fmla="*/ 529 w 565"/>
                <a:gd name="T39" fmla="*/ 388 h 388"/>
                <a:gd name="T40" fmla="*/ 0 w 565"/>
                <a:gd name="T41" fmla="*/ 283 h 388"/>
                <a:gd name="T42" fmla="*/ 36 w 565"/>
                <a:gd name="T43" fmla="*/ 318 h 388"/>
                <a:gd name="T44" fmla="*/ 529 w 565"/>
                <a:gd name="T45" fmla="*/ 318 h 388"/>
                <a:gd name="T46" fmla="*/ 565 w 565"/>
                <a:gd name="T47" fmla="*/ 283 h 388"/>
                <a:gd name="T48" fmla="*/ 529 w 565"/>
                <a:gd name="T49" fmla="*/ 318 h 388"/>
                <a:gd name="T50" fmla="*/ 529 w 565"/>
                <a:gd name="T51" fmla="*/ 212 h 388"/>
                <a:gd name="T52" fmla="*/ 565 w 565"/>
                <a:gd name="T53" fmla="*/ 247 h 388"/>
                <a:gd name="T54" fmla="*/ 529 w 565"/>
                <a:gd name="T55" fmla="*/ 177 h 388"/>
                <a:gd name="T56" fmla="*/ 565 w 565"/>
                <a:gd name="T57" fmla="*/ 142 h 388"/>
                <a:gd name="T58" fmla="*/ 529 w 565"/>
                <a:gd name="T59" fmla="*/ 177 h 388"/>
                <a:gd name="T60" fmla="*/ 529 w 565"/>
                <a:gd name="T61" fmla="*/ 71 h 388"/>
                <a:gd name="T62" fmla="*/ 565 w 565"/>
                <a:gd name="T63" fmla="*/ 106 h 388"/>
                <a:gd name="T64" fmla="*/ 529 w 565"/>
                <a:gd name="T65" fmla="*/ 0 h 388"/>
                <a:gd name="T66" fmla="*/ 565 w 565"/>
                <a:gd name="T67" fmla="*/ 36 h 388"/>
                <a:gd name="T68" fmla="*/ 529 w 565"/>
                <a:gd name="T69" fmla="*/ 0 h 388"/>
                <a:gd name="T70" fmla="*/ 459 w 565"/>
                <a:gd name="T71" fmla="*/ 353 h 388"/>
                <a:gd name="T72" fmla="*/ 494 w 565"/>
                <a:gd name="T73" fmla="*/ 388 h 388"/>
                <a:gd name="T74" fmla="*/ 459 w 565"/>
                <a:gd name="T75" fmla="*/ 36 h 388"/>
                <a:gd name="T76" fmla="*/ 494 w 565"/>
                <a:gd name="T77" fmla="*/ 0 h 388"/>
                <a:gd name="T78" fmla="*/ 459 w 565"/>
                <a:gd name="T79" fmla="*/ 36 h 388"/>
                <a:gd name="T80" fmla="*/ 141 w 565"/>
                <a:gd name="T81" fmla="*/ 0 h 388"/>
                <a:gd name="T82" fmla="*/ 424 w 565"/>
                <a:gd name="T83" fmla="*/ 388 h 388"/>
                <a:gd name="T84" fmla="*/ 177 w 565"/>
                <a:gd name="T85" fmla="*/ 36 h 388"/>
                <a:gd name="T86" fmla="*/ 388 w 565"/>
                <a:gd name="T87" fmla="*/ 353 h 388"/>
                <a:gd name="T88" fmla="*/ 177 w 565"/>
                <a:gd name="T89" fmla="*/ 3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5" h="388">
                  <a:moveTo>
                    <a:pt x="0" y="36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36"/>
                  </a:lnTo>
                  <a:lnTo>
                    <a:pt x="0" y="36"/>
                  </a:lnTo>
                  <a:close/>
                  <a:moveTo>
                    <a:pt x="0" y="106"/>
                  </a:moveTo>
                  <a:lnTo>
                    <a:pt x="0" y="71"/>
                  </a:lnTo>
                  <a:lnTo>
                    <a:pt x="36" y="71"/>
                  </a:lnTo>
                  <a:lnTo>
                    <a:pt x="36" y="106"/>
                  </a:lnTo>
                  <a:lnTo>
                    <a:pt x="0" y="106"/>
                  </a:lnTo>
                  <a:close/>
                  <a:moveTo>
                    <a:pt x="0" y="177"/>
                  </a:moveTo>
                  <a:lnTo>
                    <a:pt x="0" y="142"/>
                  </a:lnTo>
                  <a:lnTo>
                    <a:pt x="36" y="142"/>
                  </a:lnTo>
                  <a:lnTo>
                    <a:pt x="36" y="177"/>
                  </a:lnTo>
                  <a:lnTo>
                    <a:pt x="0" y="177"/>
                  </a:lnTo>
                  <a:close/>
                  <a:moveTo>
                    <a:pt x="0" y="247"/>
                  </a:moveTo>
                  <a:lnTo>
                    <a:pt x="0" y="212"/>
                  </a:lnTo>
                  <a:lnTo>
                    <a:pt x="36" y="212"/>
                  </a:lnTo>
                  <a:lnTo>
                    <a:pt x="36" y="247"/>
                  </a:lnTo>
                  <a:lnTo>
                    <a:pt x="0" y="247"/>
                  </a:lnTo>
                  <a:close/>
                  <a:moveTo>
                    <a:pt x="0" y="388"/>
                  </a:moveTo>
                  <a:lnTo>
                    <a:pt x="0" y="353"/>
                  </a:lnTo>
                  <a:lnTo>
                    <a:pt x="36" y="353"/>
                  </a:lnTo>
                  <a:lnTo>
                    <a:pt x="36" y="388"/>
                  </a:lnTo>
                  <a:lnTo>
                    <a:pt x="0" y="388"/>
                  </a:lnTo>
                  <a:close/>
                  <a:moveTo>
                    <a:pt x="71" y="36"/>
                  </a:moveTo>
                  <a:lnTo>
                    <a:pt x="71" y="0"/>
                  </a:lnTo>
                  <a:lnTo>
                    <a:pt x="106" y="0"/>
                  </a:lnTo>
                  <a:lnTo>
                    <a:pt x="106" y="36"/>
                  </a:lnTo>
                  <a:lnTo>
                    <a:pt x="71" y="36"/>
                  </a:lnTo>
                  <a:close/>
                  <a:moveTo>
                    <a:pt x="71" y="388"/>
                  </a:moveTo>
                  <a:lnTo>
                    <a:pt x="71" y="353"/>
                  </a:lnTo>
                  <a:lnTo>
                    <a:pt x="106" y="353"/>
                  </a:lnTo>
                  <a:lnTo>
                    <a:pt x="106" y="388"/>
                  </a:lnTo>
                  <a:lnTo>
                    <a:pt x="71" y="388"/>
                  </a:lnTo>
                  <a:close/>
                  <a:moveTo>
                    <a:pt x="529" y="388"/>
                  </a:moveTo>
                  <a:lnTo>
                    <a:pt x="529" y="353"/>
                  </a:lnTo>
                  <a:lnTo>
                    <a:pt x="565" y="353"/>
                  </a:lnTo>
                  <a:lnTo>
                    <a:pt x="565" y="388"/>
                  </a:lnTo>
                  <a:lnTo>
                    <a:pt x="529" y="388"/>
                  </a:lnTo>
                  <a:close/>
                  <a:moveTo>
                    <a:pt x="0" y="318"/>
                  </a:moveTo>
                  <a:lnTo>
                    <a:pt x="0" y="283"/>
                  </a:lnTo>
                  <a:lnTo>
                    <a:pt x="36" y="283"/>
                  </a:lnTo>
                  <a:lnTo>
                    <a:pt x="36" y="318"/>
                  </a:lnTo>
                  <a:lnTo>
                    <a:pt x="0" y="318"/>
                  </a:lnTo>
                  <a:close/>
                  <a:moveTo>
                    <a:pt x="529" y="318"/>
                  </a:moveTo>
                  <a:lnTo>
                    <a:pt x="529" y="283"/>
                  </a:lnTo>
                  <a:lnTo>
                    <a:pt x="565" y="283"/>
                  </a:lnTo>
                  <a:lnTo>
                    <a:pt x="565" y="318"/>
                  </a:lnTo>
                  <a:lnTo>
                    <a:pt x="529" y="318"/>
                  </a:lnTo>
                  <a:close/>
                  <a:moveTo>
                    <a:pt x="529" y="247"/>
                  </a:moveTo>
                  <a:lnTo>
                    <a:pt x="529" y="212"/>
                  </a:lnTo>
                  <a:lnTo>
                    <a:pt x="565" y="212"/>
                  </a:lnTo>
                  <a:lnTo>
                    <a:pt x="565" y="247"/>
                  </a:lnTo>
                  <a:lnTo>
                    <a:pt x="529" y="247"/>
                  </a:lnTo>
                  <a:close/>
                  <a:moveTo>
                    <a:pt x="529" y="177"/>
                  </a:moveTo>
                  <a:lnTo>
                    <a:pt x="529" y="142"/>
                  </a:lnTo>
                  <a:lnTo>
                    <a:pt x="565" y="142"/>
                  </a:lnTo>
                  <a:lnTo>
                    <a:pt x="565" y="177"/>
                  </a:lnTo>
                  <a:lnTo>
                    <a:pt x="529" y="177"/>
                  </a:lnTo>
                  <a:close/>
                  <a:moveTo>
                    <a:pt x="529" y="106"/>
                  </a:moveTo>
                  <a:lnTo>
                    <a:pt x="529" y="71"/>
                  </a:lnTo>
                  <a:lnTo>
                    <a:pt x="565" y="71"/>
                  </a:lnTo>
                  <a:lnTo>
                    <a:pt x="565" y="106"/>
                  </a:lnTo>
                  <a:lnTo>
                    <a:pt x="529" y="106"/>
                  </a:lnTo>
                  <a:close/>
                  <a:moveTo>
                    <a:pt x="529" y="0"/>
                  </a:moveTo>
                  <a:lnTo>
                    <a:pt x="565" y="0"/>
                  </a:lnTo>
                  <a:lnTo>
                    <a:pt x="565" y="36"/>
                  </a:lnTo>
                  <a:lnTo>
                    <a:pt x="529" y="36"/>
                  </a:lnTo>
                  <a:lnTo>
                    <a:pt x="529" y="0"/>
                  </a:lnTo>
                  <a:close/>
                  <a:moveTo>
                    <a:pt x="459" y="388"/>
                  </a:moveTo>
                  <a:lnTo>
                    <a:pt x="459" y="353"/>
                  </a:lnTo>
                  <a:lnTo>
                    <a:pt x="494" y="353"/>
                  </a:lnTo>
                  <a:lnTo>
                    <a:pt x="494" y="388"/>
                  </a:lnTo>
                  <a:lnTo>
                    <a:pt x="459" y="388"/>
                  </a:lnTo>
                  <a:close/>
                  <a:moveTo>
                    <a:pt x="459" y="36"/>
                  </a:moveTo>
                  <a:lnTo>
                    <a:pt x="459" y="0"/>
                  </a:lnTo>
                  <a:lnTo>
                    <a:pt x="494" y="0"/>
                  </a:lnTo>
                  <a:lnTo>
                    <a:pt x="494" y="36"/>
                  </a:lnTo>
                  <a:lnTo>
                    <a:pt x="459" y="36"/>
                  </a:lnTo>
                  <a:close/>
                  <a:moveTo>
                    <a:pt x="141" y="388"/>
                  </a:moveTo>
                  <a:lnTo>
                    <a:pt x="141" y="0"/>
                  </a:lnTo>
                  <a:lnTo>
                    <a:pt x="424" y="0"/>
                  </a:lnTo>
                  <a:lnTo>
                    <a:pt x="424" y="388"/>
                  </a:lnTo>
                  <a:lnTo>
                    <a:pt x="141" y="388"/>
                  </a:lnTo>
                  <a:close/>
                  <a:moveTo>
                    <a:pt x="177" y="36"/>
                  </a:moveTo>
                  <a:lnTo>
                    <a:pt x="177" y="353"/>
                  </a:lnTo>
                  <a:lnTo>
                    <a:pt x="388" y="353"/>
                  </a:lnTo>
                  <a:lnTo>
                    <a:pt x="388" y="36"/>
                  </a:lnTo>
                  <a:lnTo>
                    <a:pt x="177" y="3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Play" descr="&lt;Tags&gt;&lt;SMARTRESIZEANCHORS&gt;None,Absolute,Non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2851944" y="3512344"/>
              <a:ext cx="88900" cy="128587"/>
            </a:xfrm>
            <a:custGeom>
              <a:avLst/>
              <a:gdLst>
                <a:gd name="T0" fmla="*/ 0 w 353"/>
                <a:gd name="T1" fmla="*/ 0 h 494"/>
                <a:gd name="T2" fmla="*/ 353 w 353"/>
                <a:gd name="T3" fmla="*/ 247 h 494"/>
                <a:gd name="T4" fmla="*/ 0 w 353"/>
                <a:gd name="T5" fmla="*/ 494 h 494"/>
                <a:gd name="T6" fmla="*/ 0 w 353"/>
                <a:gd name="T7" fmla="*/ 0 h 494"/>
                <a:gd name="T8" fmla="*/ 35 w 353"/>
                <a:gd name="T9" fmla="*/ 68 h 494"/>
                <a:gd name="T10" fmla="*/ 35 w 353"/>
                <a:gd name="T11" fmla="*/ 426 h 494"/>
                <a:gd name="T12" fmla="*/ 291 w 353"/>
                <a:gd name="T13" fmla="*/ 247 h 494"/>
                <a:gd name="T14" fmla="*/ 35 w 353"/>
                <a:gd name="T15" fmla="*/ 6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494">
                  <a:moveTo>
                    <a:pt x="0" y="0"/>
                  </a:moveTo>
                  <a:lnTo>
                    <a:pt x="353" y="247"/>
                  </a:lnTo>
                  <a:lnTo>
                    <a:pt x="0" y="494"/>
                  </a:lnTo>
                  <a:lnTo>
                    <a:pt x="0" y="0"/>
                  </a:lnTo>
                  <a:close/>
                  <a:moveTo>
                    <a:pt x="35" y="68"/>
                  </a:moveTo>
                  <a:lnTo>
                    <a:pt x="35" y="426"/>
                  </a:lnTo>
                  <a:lnTo>
                    <a:pt x="291" y="247"/>
                  </a:ln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Volume" descr="&lt;Tags&gt;&lt;SMARTRESIZEANCHORS&gt;None,Absolute,Non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3174207" y="3510756"/>
              <a:ext cx="144463" cy="128587"/>
            </a:xfrm>
            <a:custGeom>
              <a:avLst/>
              <a:gdLst>
                <a:gd name="T0" fmla="*/ 462 w 565"/>
                <a:gd name="T1" fmla="*/ 0 h 499"/>
                <a:gd name="T2" fmla="*/ 506 w 565"/>
                <a:gd name="T3" fmla="*/ 54 h 499"/>
                <a:gd name="T4" fmla="*/ 538 w 565"/>
                <a:gd name="T5" fmla="*/ 115 h 499"/>
                <a:gd name="T6" fmla="*/ 558 w 565"/>
                <a:gd name="T7" fmla="*/ 180 h 499"/>
                <a:gd name="T8" fmla="*/ 565 w 565"/>
                <a:gd name="T9" fmla="*/ 250 h 499"/>
                <a:gd name="T10" fmla="*/ 558 w 565"/>
                <a:gd name="T11" fmla="*/ 319 h 499"/>
                <a:gd name="T12" fmla="*/ 538 w 565"/>
                <a:gd name="T13" fmla="*/ 385 h 499"/>
                <a:gd name="T14" fmla="*/ 506 w 565"/>
                <a:gd name="T15" fmla="*/ 445 h 499"/>
                <a:gd name="T16" fmla="*/ 462 w 565"/>
                <a:gd name="T17" fmla="*/ 499 h 499"/>
                <a:gd name="T18" fmla="*/ 437 w 565"/>
                <a:gd name="T19" fmla="*/ 474 h 499"/>
                <a:gd name="T20" fmla="*/ 476 w 565"/>
                <a:gd name="T21" fmla="*/ 426 h 499"/>
                <a:gd name="T22" fmla="*/ 506 w 565"/>
                <a:gd name="T23" fmla="*/ 371 h 499"/>
                <a:gd name="T24" fmla="*/ 524 w 565"/>
                <a:gd name="T25" fmla="*/ 312 h 499"/>
                <a:gd name="T26" fmla="*/ 530 w 565"/>
                <a:gd name="T27" fmla="*/ 250 h 499"/>
                <a:gd name="T28" fmla="*/ 524 w 565"/>
                <a:gd name="T29" fmla="*/ 187 h 499"/>
                <a:gd name="T30" fmla="*/ 506 w 565"/>
                <a:gd name="T31" fmla="*/ 128 h 499"/>
                <a:gd name="T32" fmla="*/ 476 w 565"/>
                <a:gd name="T33" fmla="*/ 73 h 499"/>
                <a:gd name="T34" fmla="*/ 437 w 565"/>
                <a:gd name="T35" fmla="*/ 25 h 499"/>
                <a:gd name="T36" fmla="*/ 462 w 565"/>
                <a:gd name="T37" fmla="*/ 0 h 499"/>
                <a:gd name="T38" fmla="*/ 387 w 565"/>
                <a:gd name="T39" fmla="*/ 75 h 499"/>
                <a:gd name="T40" fmla="*/ 418 w 565"/>
                <a:gd name="T41" fmla="*/ 112 h 499"/>
                <a:gd name="T42" fmla="*/ 440 w 565"/>
                <a:gd name="T43" fmla="*/ 155 h 499"/>
                <a:gd name="T44" fmla="*/ 454 w 565"/>
                <a:gd name="T45" fmla="*/ 201 h 499"/>
                <a:gd name="T46" fmla="*/ 459 w 565"/>
                <a:gd name="T47" fmla="*/ 250 h 499"/>
                <a:gd name="T48" fmla="*/ 454 w 565"/>
                <a:gd name="T49" fmla="*/ 298 h 499"/>
                <a:gd name="T50" fmla="*/ 440 w 565"/>
                <a:gd name="T51" fmla="*/ 344 h 499"/>
                <a:gd name="T52" fmla="*/ 418 w 565"/>
                <a:gd name="T53" fmla="*/ 387 h 499"/>
                <a:gd name="T54" fmla="*/ 387 w 565"/>
                <a:gd name="T55" fmla="*/ 424 h 499"/>
                <a:gd name="T56" fmla="*/ 362 w 565"/>
                <a:gd name="T57" fmla="*/ 399 h 499"/>
                <a:gd name="T58" fmla="*/ 408 w 565"/>
                <a:gd name="T59" fmla="*/ 331 h 499"/>
                <a:gd name="T60" fmla="*/ 424 w 565"/>
                <a:gd name="T61" fmla="*/ 250 h 499"/>
                <a:gd name="T62" fmla="*/ 408 w 565"/>
                <a:gd name="T63" fmla="*/ 168 h 499"/>
                <a:gd name="T64" fmla="*/ 362 w 565"/>
                <a:gd name="T65" fmla="*/ 100 h 499"/>
                <a:gd name="T66" fmla="*/ 387 w 565"/>
                <a:gd name="T67" fmla="*/ 75 h 499"/>
                <a:gd name="T68" fmla="*/ 312 w 565"/>
                <a:gd name="T69" fmla="*/ 150 h 499"/>
                <a:gd name="T70" fmla="*/ 343 w 565"/>
                <a:gd name="T71" fmla="*/ 195 h 499"/>
                <a:gd name="T72" fmla="*/ 353 w 565"/>
                <a:gd name="T73" fmla="*/ 250 h 499"/>
                <a:gd name="T74" fmla="*/ 343 w 565"/>
                <a:gd name="T75" fmla="*/ 304 h 499"/>
                <a:gd name="T76" fmla="*/ 312 w 565"/>
                <a:gd name="T77" fmla="*/ 349 h 499"/>
                <a:gd name="T78" fmla="*/ 287 w 565"/>
                <a:gd name="T79" fmla="*/ 325 h 499"/>
                <a:gd name="T80" fmla="*/ 310 w 565"/>
                <a:gd name="T81" fmla="*/ 290 h 499"/>
                <a:gd name="T82" fmla="*/ 318 w 565"/>
                <a:gd name="T83" fmla="*/ 250 h 499"/>
                <a:gd name="T84" fmla="*/ 310 w 565"/>
                <a:gd name="T85" fmla="*/ 209 h 499"/>
                <a:gd name="T86" fmla="*/ 287 w 565"/>
                <a:gd name="T87" fmla="*/ 175 h 499"/>
                <a:gd name="T88" fmla="*/ 312 w 565"/>
                <a:gd name="T89" fmla="*/ 150 h 499"/>
                <a:gd name="T90" fmla="*/ 187 w 565"/>
                <a:gd name="T91" fmla="*/ 38 h 499"/>
                <a:gd name="T92" fmla="*/ 212 w 565"/>
                <a:gd name="T93" fmla="*/ 38 h 499"/>
                <a:gd name="T94" fmla="*/ 212 w 565"/>
                <a:gd name="T95" fmla="*/ 461 h 499"/>
                <a:gd name="T96" fmla="*/ 187 w 565"/>
                <a:gd name="T97" fmla="*/ 461 h 499"/>
                <a:gd name="T98" fmla="*/ 81 w 565"/>
                <a:gd name="T99" fmla="*/ 355 h 499"/>
                <a:gd name="T100" fmla="*/ 0 w 565"/>
                <a:gd name="T101" fmla="*/ 355 h 499"/>
                <a:gd name="T102" fmla="*/ 0 w 565"/>
                <a:gd name="T103" fmla="*/ 144 h 499"/>
                <a:gd name="T104" fmla="*/ 81 w 565"/>
                <a:gd name="T105" fmla="*/ 144 h 499"/>
                <a:gd name="T106" fmla="*/ 187 w 565"/>
                <a:gd name="T107" fmla="*/ 38 h 499"/>
                <a:gd name="T108" fmla="*/ 177 w 565"/>
                <a:gd name="T109" fmla="*/ 98 h 499"/>
                <a:gd name="T110" fmla="*/ 96 w 565"/>
                <a:gd name="T111" fmla="*/ 179 h 499"/>
                <a:gd name="T112" fmla="*/ 36 w 565"/>
                <a:gd name="T113" fmla="*/ 179 h 499"/>
                <a:gd name="T114" fmla="*/ 36 w 565"/>
                <a:gd name="T115" fmla="*/ 320 h 499"/>
                <a:gd name="T116" fmla="*/ 96 w 565"/>
                <a:gd name="T117" fmla="*/ 320 h 499"/>
                <a:gd name="T118" fmla="*/ 177 w 565"/>
                <a:gd name="T119" fmla="*/ 401 h 499"/>
                <a:gd name="T120" fmla="*/ 177 w 565"/>
                <a:gd name="T121" fmla="*/ 9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5" h="499">
                  <a:moveTo>
                    <a:pt x="462" y="0"/>
                  </a:moveTo>
                  <a:cubicBezTo>
                    <a:pt x="478" y="17"/>
                    <a:pt x="493" y="34"/>
                    <a:pt x="506" y="54"/>
                  </a:cubicBezTo>
                  <a:cubicBezTo>
                    <a:pt x="519" y="73"/>
                    <a:pt x="529" y="93"/>
                    <a:pt x="538" y="115"/>
                  </a:cubicBezTo>
                  <a:cubicBezTo>
                    <a:pt x="547" y="136"/>
                    <a:pt x="554" y="158"/>
                    <a:pt x="558" y="180"/>
                  </a:cubicBezTo>
                  <a:cubicBezTo>
                    <a:pt x="563" y="203"/>
                    <a:pt x="565" y="226"/>
                    <a:pt x="565" y="250"/>
                  </a:cubicBezTo>
                  <a:cubicBezTo>
                    <a:pt x="565" y="273"/>
                    <a:pt x="563" y="296"/>
                    <a:pt x="558" y="319"/>
                  </a:cubicBezTo>
                  <a:cubicBezTo>
                    <a:pt x="554" y="341"/>
                    <a:pt x="547" y="363"/>
                    <a:pt x="538" y="385"/>
                  </a:cubicBezTo>
                  <a:cubicBezTo>
                    <a:pt x="529" y="406"/>
                    <a:pt x="519" y="426"/>
                    <a:pt x="506" y="445"/>
                  </a:cubicBezTo>
                  <a:cubicBezTo>
                    <a:pt x="493" y="465"/>
                    <a:pt x="478" y="483"/>
                    <a:pt x="462" y="499"/>
                  </a:cubicBezTo>
                  <a:lnTo>
                    <a:pt x="437" y="474"/>
                  </a:lnTo>
                  <a:cubicBezTo>
                    <a:pt x="452" y="459"/>
                    <a:pt x="465" y="443"/>
                    <a:pt x="476" y="426"/>
                  </a:cubicBezTo>
                  <a:cubicBezTo>
                    <a:pt x="488" y="409"/>
                    <a:pt x="498" y="390"/>
                    <a:pt x="506" y="371"/>
                  </a:cubicBezTo>
                  <a:cubicBezTo>
                    <a:pt x="513" y="352"/>
                    <a:pt x="520" y="332"/>
                    <a:pt x="524" y="312"/>
                  </a:cubicBezTo>
                  <a:cubicBezTo>
                    <a:pt x="528" y="291"/>
                    <a:pt x="530" y="270"/>
                    <a:pt x="530" y="250"/>
                  </a:cubicBezTo>
                  <a:cubicBezTo>
                    <a:pt x="530" y="229"/>
                    <a:pt x="528" y="208"/>
                    <a:pt x="524" y="187"/>
                  </a:cubicBezTo>
                  <a:cubicBezTo>
                    <a:pt x="520" y="167"/>
                    <a:pt x="513" y="147"/>
                    <a:pt x="506" y="128"/>
                  </a:cubicBezTo>
                  <a:cubicBezTo>
                    <a:pt x="498" y="109"/>
                    <a:pt x="488" y="91"/>
                    <a:pt x="476" y="73"/>
                  </a:cubicBezTo>
                  <a:cubicBezTo>
                    <a:pt x="465" y="56"/>
                    <a:pt x="452" y="40"/>
                    <a:pt x="437" y="25"/>
                  </a:cubicBezTo>
                  <a:lnTo>
                    <a:pt x="462" y="0"/>
                  </a:lnTo>
                  <a:close/>
                  <a:moveTo>
                    <a:pt x="387" y="75"/>
                  </a:moveTo>
                  <a:cubicBezTo>
                    <a:pt x="399" y="86"/>
                    <a:pt x="409" y="99"/>
                    <a:pt x="418" y="112"/>
                  </a:cubicBezTo>
                  <a:cubicBezTo>
                    <a:pt x="427" y="126"/>
                    <a:pt x="434" y="140"/>
                    <a:pt x="440" y="155"/>
                  </a:cubicBezTo>
                  <a:cubicBezTo>
                    <a:pt x="447" y="170"/>
                    <a:pt x="451" y="185"/>
                    <a:pt x="454" y="201"/>
                  </a:cubicBezTo>
                  <a:cubicBezTo>
                    <a:pt x="458" y="217"/>
                    <a:pt x="459" y="233"/>
                    <a:pt x="459" y="250"/>
                  </a:cubicBezTo>
                  <a:cubicBezTo>
                    <a:pt x="459" y="266"/>
                    <a:pt x="458" y="282"/>
                    <a:pt x="454" y="298"/>
                  </a:cubicBezTo>
                  <a:cubicBezTo>
                    <a:pt x="451" y="314"/>
                    <a:pt x="447" y="329"/>
                    <a:pt x="440" y="344"/>
                  </a:cubicBezTo>
                  <a:cubicBezTo>
                    <a:pt x="434" y="359"/>
                    <a:pt x="427" y="373"/>
                    <a:pt x="418" y="387"/>
                  </a:cubicBezTo>
                  <a:cubicBezTo>
                    <a:pt x="409" y="400"/>
                    <a:pt x="399" y="413"/>
                    <a:pt x="387" y="424"/>
                  </a:cubicBezTo>
                  <a:lnTo>
                    <a:pt x="362" y="399"/>
                  </a:lnTo>
                  <a:cubicBezTo>
                    <a:pt x="382" y="379"/>
                    <a:pt x="397" y="357"/>
                    <a:pt x="408" y="331"/>
                  </a:cubicBezTo>
                  <a:cubicBezTo>
                    <a:pt x="419" y="305"/>
                    <a:pt x="424" y="278"/>
                    <a:pt x="424" y="250"/>
                  </a:cubicBezTo>
                  <a:cubicBezTo>
                    <a:pt x="424" y="221"/>
                    <a:pt x="419" y="194"/>
                    <a:pt x="408" y="168"/>
                  </a:cubicBezTo>
                  <a:cubicBezTo>
                    <a:pt x="397" y="143"/>
                    <a:pt x="382" y="120"/>
                    <a:pt x="362" y="100"/>
                  </a:cubicBezTo>
                  <a:lnTo>
                    <a:pt x="387" y="75"/>
                  </a:lnTo>
                  <a:close/>
                  <a:moveTo>
                    <a:pt x="312" y="150"/>
                  </a:moveTo>
                  <a:cubicBezTo>
                    <a:pt x="325" y="163"/>
                    <a:pt x="335" y="178"/>
                    <a:pt x="343" y="195"/>
                  </a:cubicBezTo>
                  <a:cubicBezTo>
                    <a:pt x="350" y="213"/>
                    <a:pt x="353" y="231"/>
                    <a:pt x="353" y="250"/>
                  </a:cubicBezTo>
                  <a:cubicBezTo>
                    <a:pt x="353" y="268"/>
                    <a:pt x="350" y="286"/>
                    <a:pt x="343" y="304"/>
                  </a:cubicBezTo>
                  <a:cubicBezTo>
                    <a:pt x="335" y="321"/>
                    <a:pt x="325" y="336"/>
                    <a:pt x="312" y="349"/>
                  </a:cubicBezTo>
                  <a:lnTo>
                    <a:pt x="287" y="325"/>
                  </a:lnTo>
                  <a:cubicBezTo>
                    <a:pt x="297" y="315"/>
                    <a:pt x="305" y="303"/>
                    <a:pt x="310" y="290"/>
                  </a:cubicBezTo>
                  <a:cubicBezTo>
                    <a:pt x="315" y="277"/>
                    <a:pt x="318" y="264"/>
                    <a:pt x="318" y="250"/>
                  </a:cubicBezTo>
                  <a:cubicBezTo>
                    <a:pt x="318" y="235"/>
                    <a:pt x="315" y="222"/>
                    <a:pt x="310" y="209"/>
                  </a:cubicBezTo>
                  <a:cubicBezTo>
                    <a:pt x="305" y="196"/>
                    <a:pt x="297" y="184"/>
                    <a:pt x="287" y="175"/>
                  </a:cubicBezTo>
                  <a:lnTo>
                    <a:pt x="312" y="150"/>
                  </a:lnTo>
                  <a:close/>
                  <a:moveTo>
                    <a:pt x="187" y="38"/>
                  </a:moveTo>
                  <a:lnTo>
                    <a:pt x="212" y="38"/>
                  </a:lnTo>
                  <a:lnTo>
                    <a:pt x="212" y="461"/>
                  </a:lnTo>
                  <a:lnTo>
                    <a:pt x="187" y="461"/>
                  </a:lnTo>
                  <a:lnTo>
                    <a:pt x="81" y="355"/>
                  </a:lnTo>
                  <a:lnTo>
                    <a:pt x="0" y="355"/>
                  </a:lnTo>
                  <a:lnTo>
                    <a:pt x="0" y="144"/>
                  </a:lnTo>
                  <a:lnTo>
                    <a:pt x="81" y="144"/>
                  </a:lnTo>
                  <a:lnTo>
                    <a:pt x="187" y="38"/>
                  </a:lnTo>
                  <a:close/>
                  <a:moveTo>
                    <a:pt x="177" y="98"/>
                  </a:moveTo>
                  <a:lnTo>
                    <a:pt x="96" y="179"/>
                  </a:lnTo>
                  <a:lnTo>
                    <a:pt x="36" y="179"/>
                  </a:lnTo>
                  <a:lnTo>
                    <a:pt x="36" y="320"/>
                  </a:lnTo>
                  <a:lnTo>
                    <a:pt x="96" y="320"/>
                  </a:lnTo>
                  <a:lnTo>
                    <a:pt x="177" y="401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ull Screen" descr="&lt;Tags&gt;&lt;SMARTRESIZEANCHORS&gt;None,Absolute,None,None&lt;/SMARTRESIZEANCHORS&gt;&lt;/Tags&gt;"/>
            <p:cNvSpPr>
              <a:spLocks noChangeAspect="1"/>
            </p:cNvSpPr>
            <p:nvPr/>
          </p:nvSpPr>
          <p:spPr bwMode="auto">
            <a:xfrm>
              <a:off x="3525044" y="3505994"/>
              <a:ext cx="133350" cy="134937"/>
            </a:xfrm>
            <a:custGeom>
              <a:avLst/>
              <a:gdLst>
                <a:gd name="T0" fmla="*/ 54 w 84"/>
                <a:gd name="T1" fmla="*/ 0 h 85"/>
                <a:gd name="T2" fmla="*/ 84 w 84"/>
                <a:gd name="T3" fmla="*/ 0 h 85"/>
                <a:gd name="T4" fmla="*/ 84 w 84"/>
                <a:gd name="T5" fmla="*/ 31 h 85"/>
                <a:gd name="T6" fmla="*/ 78 w 84"/>
                <a:gd name="T7" fmla="*/ 31 h 85"/>
                <a:gd name="T8" fmla="*/ 78 w 84"/>
                <a:gd name="T9" fmla="*/ 11 h 85"/>
                <a:gd name="T10" fmla="*/ 11 w 84"/>
                <a:gd name="T11" fmla="*/ 79 h 85"/>
                <a:gd name="T12" fmla="*/ 30 w 84"/>
                <a:gd name="T13" fmla="*/ 79 h 85"/>
                <a:gd name="T14" fmla="*/ 30 w 84"/>
                <a:gd name="T15" fmla="*/ 85 h 85"/>
                <a:gd name="T16" fmla="*/ 0 w 84"/>
                <a:gd name="T17" fmla="*/ 85 h 85"/>
                <a:gd name="T18" fmla="*/ 0 w 84"/>
                <a:gd name="T19" fmla="*/ 55 h 85"/>
                <a:gd name="T20" fmla="*/ 6 w 84"/>
                <a:gd name="T21" fmla="*/ 55 h 85"/>
                <a:gd name="T22" fmla="*/ 6 w 84"/>
                <a:gd name="T23" fmla="*/ 75 h 85"/>
                <a:gd name="T24" fmla="*/ 74 w 84"/>
                <a:gd name="T25" fmla="*/ 6 h 85"/>
                <a:gd name="T26" fmla="*/ 54 w 84"/>
                <a:gd name="T27" fmla="*/ 6 h 85"/>
                <a:gd name="T28" fmla="*/ 54 w 84"/>
                <a:gd name="T2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5">
                  <a:moveTo>
                    <a:pt x="54" y="0"/>
                  </a:moveTo>
                  <a:lnTo>
                    <a:pt x="84" y="0"/>
                  </a:lnTo>
                  <a:lnTo>
                    <a:pt x="84" y="31"/>
                  </a:lnTo>
                  <a:lnTo>
                    <a:pt x="78" y="31"/>
                  </a:lnTo>
                  <a:lnTo>
                    <a:pt x="78" y="11"/>
                  </a:lnTo>
                  <a:lnTo>
                    <a:pt x="11" y="79"/>
                  </a:lnTo>
                  <a:lnTo>
                    <a:pt x="30" y="79"/>
                  </a:lnTo>
                  <a:lnTo>
                    <a:pt x="30" y="85"/>
                  </a:lnTo>
                  <a:lnTo>
                    <a:pt x="0" y="85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6" y="75"/>
                  </a:lnTo>
                  <a:lnTo>
                    <a:pt x="74" y="6"/>
                  </a:lnTo>
                  <a:lnTo>
                    <a:pt x="54" y="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60696" y="4510218"/>
            <a:ext cx="2432700" cy="265690"/>
            <a:chOff x="5478964" y="3462496"/>
            <a:chExt cx="2432700" cy="265690"/>
          </a:xfrm>
        </p:grpSpPr>
        <p:cxnSp>
          <p:nvCxnSpPr>
            <p:cNvPr id="33" name="Track" descr="&lt;SmartSettings&gt;&lt;SmartResize anchorLeft=&quot;Absolute&quot; anchorTop=&quot;None&quot; anchorRight=&quot;Absolute&quot; anchorBottom=&quot;Absolute&quot; /&gt;&lt;/SmartSettings&gt;"/>
            <p:cNvCxnSpPr/>
            <p:nvPr>
              <p:custDataLst>
                <p:tags r:id="rId3"/>
              </p:custDataLst>
            </p:nvPr>
          </p:nvCxnSpPr>
          <p:spPr>
            <a:xfrm flipH="1">
              <a:off x="5485714" y="3536646"/>
              <a:ext cx="242595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humb" descr="&lt;SmartSettings&gt;&lt;SmartResize anchorLeft=&quot;Absolut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484332" y="3462496"/>
              <a:ext cx="145850" cy="148300"/>
            </a:xfrm>
            <a:prstGeom prst="ellipse">
              <a:avLst/>
            </a:prstGeom>
            <a:solidFill>
              <a:srgbClr val="1F1F1F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Start" descr="&lt;SmartSettings&gt;&lt;SmartResize anchorLeft=&quot;Absolute&quot; anchorTop=&quot;None&quot; anchorRight=&quot;None&quot; anchorBottom=&quot;Absolut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5478964" y="3631660"/>
              <a:ext cx="245764" cy="965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0:00:00</a:t>
              </a:r>
              <a:endParaRPr lang="en-US" sz="68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End" descr="&lt;SmartSettings&gt;&lt;SmartResize anchorLeft=&quot;None&quot; anchorTop=&quot;Non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7665899" y="3631660"/>
              <a:ext cx="245764" cy="965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8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0:03:17</a:t>
              </a:r>
              <a:endParaRPr lang="en-US" sz="68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Play Icon" descr="&lt;SmartSettings&gt;&lt;SmartResize anchorLeft=&quot;None&quot; anchorTop=&quot;None&quot; anchorRight=&quot;Non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608662" y="2789648"/>
            <a:ext cx="364648" cy="456576"/>
          </a:xfrm>
          <a:custGeom>
            <a:avLst/>
            <a:gdLst>
              <a:gd name="connsiteX0" fmla="*/ 0 w 364648"/>
              <a:gd name="connsiteY0" fmla="*/ 456576 h 456576"/>
              <a:gd name="connsiteX1" fmla="*/ 0 w 364648"/>
              <a:gd name="connsiteY1" fmla="*/ 0 h 456576"/>
              <a:gd name="connsiteX2" fmla="*/ 364648 w 364648"/>
              <a:gd name="connsiteY2" fmla="*/ 228253 h 45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48" h="456576">
                <a:moveTo>
                  <a:pt x="0" y="456576"/>
                </a:moveTo>
                <a:lnTo>
                  <a:pt x="0" y="0"/>
                </a:lnTo>
                <a:lnTo>
                  <a:pt x="364648" y="228253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 w="6350">
            <a:solidFill>
              <a:srgbClr val="80808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Volume Control" descr="&lt;SmartSettings&gt;&lt;SmartResize anchorLeft=&quot;None&quot; anchorTop=&quot;None&quot; anchorRight=&quot;Absolute&quot; anchorBottom=&quot;Absolute&quot; /&gt;&lt;/SmartSettings&gt;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2980712" y="4663214"/>
            <a:ext cx="152400" cy="128588"/>
          </a:xfrm>
          <a:custGeom>
            <a:avLst/>
            <a:gdLst>
              <a:gd name="T0" fmla="*/ 318 w 418"/>
              <a:gd name="T1" fmla="*/ 0 h 351"/>
              <a:gd name="T2" fmla="*/ 308 w 418"/>
              <a:gd name="T3" fmla="*/ 22 h 351"/>
              <a:gd name="T4" fmla="*/ 308 w 418"/>
              <a:gd name="T5" fmla="*/ 318 h 351"/>
              <a:gd name="T6" fmla="*/ 327 w 418"/>
              <a:gd name="T7" fmla="*/ 338 h 351"/>
              <a:gd name="T8" fmla="*/ 327 w 418"/>
              <a:gd name="T9" fmla="*/ 3 h 351"/>
              <a:gd name="T10" fmla="*/ 318 w 418"/>
              <a:gd name="T11" fmla="*/ 0 h 351"/>
              <a:gd name="T12" fmla="*/ 223 w 418"/>
              <a:gd name="T13" fmla="*/ 4 h 351"/>
              <a:gd name="T14" fmla="*/ 216 w 418"/>
              <a:gd name="T15" fmla="*/ 5 h 351"/>
              <a:gd name="T16" fmla="*/ 87 w 418"/>
              <a:gd name="T17" fmla="*/ 92 h 351"/>
              <a:gd name="T18" fmla="*/ 8 w 418"/>
              <a:gd name="T19" fmla="*/ 92 h 351"/>
              <a:gd name="T20" fmla="*/ 0 w 418"/>
              <a:gd name="T21" fmla="*/ 100 h 351"/>
              <a:gd name="T22" fmla="*/ 0 w 418"/>
              <a:gd name="T23" fmla="*/ 242 h 351"/>
              <a:gd name="T24" fmla="*/ 8 w 418"/>
              <a:gd name="T25" fmla="*/ 251 h 351"/>
              <a:gd name="T26" fmla="*/ 87 w 418"/>
              <a:gd name="T27" fmla="*/ 251 h 351"/>
              <a:gd name="T28" fmla="*/ 216 w 418"/>
              <a:gd name="T29" fmla="*/ 337 h 351"/>
              <a:gd name="T30" fmla="*/ 229 w 418"/>
              <a:gd name="T31" fmla="*/ 330 h 351"/>
              <a:gd name="T32" fmla="*/ 229 w 418"/>
              <a:gd name="T33" fmla="*/ 12 h 351"/>
              <a:gd name="T34" fmla="*/ 223 w 418"/>
              <a:gd name="T35" fmla="*/ 4 h 351"/>
              <a:gd name="T36" fmla="*/ 212 w 418"/>
              <a:gd name="T37" fmla="*/ 28 h 351"/>
              <a:gd name="T38" fmla="*/ 212 w 418"/>
              <a:gd name="T39" fmla="*/ 315 h 351"/>
              <a:gd name="T40" fmla="*/ 94 w 418"/>
              <a:gd name="T41" fmla="*/ 235 h 351"/>
              <a:gd name="T42" fmla="*/ 89 w 418"/>
              <a:gd name="T43" fmla="*/ 233 h 351"/>
              <a:gd name="T44" fmla="*/ 17 w 418"/>
              <a:gd name="T45" fmla="*/ 233 h 351"/>
              <a:gd name="T46" fmla="*/ 17 w 418"/>
              <a:gd name="T47" fmla="*/ 108 h 351"/>
              <a:gd name="T48" fmla="*/ 89 w 418"/>
              <a:gd name="T49" fmla="*/ 108 h 351"/>
              <a:gd name="T50" fmla="*/ 94 w 418"/>
              <a:gd name="T51" fmla="*/ 107 h 351"/>
              <a:gd name="T52" fmla="*/ 212 w 418"/>
              <a:gd name="T53" fmla="*/ 28 h 351"/>
              <a:gd name="T54" fmla="*/ 274 w 418"/>
              <a:gd name="T55" fmla="*/ 52 h 351"/>
              <a:gd name="T56" fmla="*/ 264 w 418"/>
              <a:gd name="T57" fmla="*/ 75 h 351"/>
              <a:gd name="T58" fmla="*/ 264 w 418"/>
              <a:gd name="T59" fmla="*/ 265 h 351"/>
              <a:gd name="T60" fmla="*/ 284 w 418"/>
              <a:gd name="T61" fmla="*/ 285 h 351"/>
              <a:gd name="T62" fmla="*/ 284 w 418"/>
              <a:gd name="T63" fmla="*/ 56 h 351"/>
              <a:gd name="T64" fmla="*/ 274 w 418"/>
              <a:gd name="T65" fmla="*/ 52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8" h="351">
                <a:moveTo>
                  <a:pt x="318" y="0"/>
                </a:moveTo>
                <a:cubicBezTo>
                  <a:pt x="308" y="1"/>
                  <a:pt x="299" y="14"/>
                  <a:pt x="308" y="22"/>
                </a:cubicBezTo>
                <a:cubicBezTo>
                  <a:pt x="389" y="106"/>
                  <a:pt x="389" y="236"/>
                  <a:pt x="308" y="318"/>
                </a:cubicBezTo>
                <a:cubicBezTo>
                  <a:pt x="295" y="331"/>
                  <a:pt x="315" y="351"/>
                  <a:pt x="327" y="338"/>
                </a:cubicBezTo>
                <a:cubicBezTo>
                  <a:pt x="418" y="245"/>
                  <a:pt x="418" y="97"/>
                  <a:pt x="327" y="3"/>
                </a:cubicBezTo>
                <a:cubicBezTo>
                  <a:pt x="324" y="0"/>
                  <a:pt x="321" y="0"/>
                  <a:pt x="318" y="0"/>
                </a:cubicBezTo>
                <a:close/>
                <a:moveTo>
                  <a:pt x="223" y="4"/>
                </a:moveTo>
                <a:cubicBezTo>
                  <a:pt x="219" y="4"/>
                  <a:pt x="216" y="5"/>
                  <a:pt x="216" y="5"/>
                </a:cubicBezTo>
                <a:lnTo>
                  <a:pt x="87" y="92"/>
                </a:lnTo>
                <a:lnTo>
                  <a:pt x="8" y="92"/>
                </a:lnTo>
                <a:cubicBezTo>
                  <a:pt x="3" y="92"/>
                  <a:pt x="0" y="98"/>
                  <a:pt x="0" y="100"/>
                </a:cubicBezTo>
                <a:lnTo>
                  <a:pt x="0" y="242"/>
                </a:lnTo>
                <a:cubicBezTo>
                  <a:pt x="0" y="248"/>
                  <a:pt x="6" y="251"/>
                  <a:pt x="8" y="251"/>
                </a:cubicBezTo>
                <a:lnTo>
                  <a:pt x="87" y="251"/>
                </a:lnTo>
                <a:lnTo>
                  <a:pt x="216" y="337"/>
                </a:lnTo>
                <a:cubicBezTo>
                  <a:pt x="225" y="343"/>
                  <a:pt x="229" y="333"/>
                  <a:pt x="229" y="330"/>
                </a:cubicBezTo>
                <a:lnTo>
                  <a:pt x="229" y="12"/>
                </a:lnTo>
                <a:cubicBezTo>
                  <a:pt x="229" y="7"/>
                  <a:pt x="226" y="5"/>
                  <a:pt x="223" y="4"/>
                </a:cubicBezTo>
                <a:close/>
                <a:moveTo>
                  <a:pt x="212" y="28"/>
                </a:moveTo>
                <a:lnTo>
                  <a:pt x="212" y="315"/>
                </a:lnTo>
                <a:lnTo>
                  <a:pt x="94" y="235"/>
                </a:lnTo>
                <a:cubicBezTo>
                  <a:pt x="92" y="234"/>
                  <a:pt x="90" y="233"/>
                  <a:pt x="89" y="233"/>
                </a:cubicBezTo>
                <a:lnTo>
                  <a:pt x="17" y="233"/>
                </a:lnTo>
                <a:lnTo>
                  <a:pt x="17" y="108"/>
                </a:lnTo>
                <a:lnTo>
                  <a:pt x="89" y="108"/>
                </a:lnTo>
                <a:cubicBezTo>
                  <a:pt x="90" y="108"/>
                  <a:pt x="92" y="108"/>
                  <a:pt x="94" y="107"/>
                </a:cubicBezTo>
                <a:lnTo>
                  <a:pt x="212" y="28"/>
                </a:lnTo>
                <a:close/>
                <a:moveTo>
                  <a:pt x="274" y="52"/>
                </a:moveTo>
                <a:cubicBezTo>
                  <a:pt x="264" y="53"/>
                  <a:pt x="255" y="66"/>
                  <a:pt x="264" y="75"/>
                </a:cubicBezTo>
                <a:cubicBezTo>
                  <a:pt x="316" y="129"/>
                  <a:pt x="316" y="212"/>
                  <a:pt x="264" y="265"/>
                </a:cubicBezTo>
                <a:cubicBezTo>
                  <a:pt x="252" y="278"/>
                  <a:pt x="271" y="298"/>
                  <a:pt x="284" y="285"/>
                </a:cubicBezTo>
                <a:cubicBezTo>
                  <a:pt x="346" y="221"/>
                  <a:pt x="346" y="121"/>
                  <a:pt x="284" y="56"/>
                </a:cubicBezTo>
                <a:cubicBezTo>
                  <a:pt x="281" y="53"/>
                  <a:pt x="277" y="52"/>
                  <a:pt x="274" y="52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3166" y="4849890"/>
            <a:ext cx="2576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[</a:t>
            </a:r>
            <a:r>
              <a:rPr lang="ko-KR" altLang="en-US" sz="900" b="1" dirty="0" smtClean="0"/>
              <a:t>생활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상식</a:t>
            </a:r>
            <a:r>
              <a:rPr lang="en-US" altLang="ko-KR" sz="900" b="1" dirty="0" smtClean="0"/>
              <a:t>]  </a:t>
            </a:r>
            <a:r>
              <a:rPr lang="ko-KR" altLang="en-US" sz="900" b="1" dirty="0" err="1" smtClean="0"/>
              <a:t>내차를</a:t>
            </a:r>
            <a:r>
              <a:rPr lang="ko-KR" altLang="en-US" sz="900" b="1" dirty="0" smtClean="0"/>
              <a:t> 망치는 사소한 습관</a:t>
            </a:r>
            <a:endParaRPr lang="en-US" altLang="ko-KR" sz="900" b="1" dirty="0" smtClean="0"/>
          </a:p>
          <a:p>
            <a:endParaRPr lang="en-US" altLang="ko-KR" sz="800" dirty="0"/>
          </a:p>
          <a:p>
            <a:r>
              <a:rPr lang="ko-KR" altLang="en-US" sz="800" dirty="0" smtClean="0"/>
              <a:t>차량 부품을 손상시키는 운전자의 사소한 습관을 알아</a:t>
            </a:r>
            <a:endParaRPr lang="en-US" altLang="ko-KR" sz="800" dirty="0" smtClean="0"/>
          </a:p>
          <a:p>
            <a:r>
              <a:rPr lang="ko-KR" altLang="en-US" sz="800" dirty="0" smtClean="0"/>
              <a:t>봅시다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2503166" y="5907850"/>
            <a:ext cx="2576346" cy="328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108" descr="http://cfile214.uf.daum.net/image/1348F5414F804E1C0E3D63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882" y="5967725"/>
            <a:ext cx="1825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Share"/>
          <p:cNvSpPr>
            <a:spLocks noChangeAspect="1" noEditPoints="1"/>
          </p:cNvSpPr>
          <p:nvPr/>
        </p:nvSpPr>
        <p:spPr bwMode="auto">
          <a:xfrm>
            <a:off x="4294324" y="5986141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 Left"/>
          <p:cNvSpPr>
            <a:spLocks noChangeAspect="1"/>
          </p:cNvSpPr>
          <p:nvPr/>
        </p:nvSpPr>
        <p:spPr bwMode="auto">
          <a:xfrm>
            <a:off x="2592138" y="6037884"/>
            <a:ext cx="112713" cy="79375"/>
          </a:xfrm>
          <a:custGeom>
            <a:avLst/>
            <a:gdLst>
              <a:gd name="T0" fmla="*/ 164 w 463"/>
              <a:gd name="T1" fmla="*/ 0 h 326"/>
              <a:gd name="T2" fmla="*/ 155 w 463"/>
              <a:gd name="T3" fmla="*/ 4 h 326"/>
              <a:gd name="T4" fmla="*/ 0 w 463"/>
              <a:gd name="T5" fmla="*/ 159 h 326"/>
              <a:gd name="T6" fmla="*/ 155 w 463"/>
              <a:gd name="T7" fmla="*/ 313 h 326"/>
              <a:gd name="T8" fmla="*/ 174 w 463"/>
              <a:gd name="T9" fmla="*/ 294 h 326"/>
              <a:gd name="T10" fmla="*/ 51 w 463"/>
              <a:gd name="T11" fmla="*/ 172 h 326"/>
              <a:gd name="T12" fmla="*/ 445 w 463"/>
              <a:gd name="T13" fmla="*/ 172 h 326"/>
              <a:gd name="T14" fmla="*/ 445 w 463"/>
              <a:gd name="T15" fmla="*/ 145 h 326"/>
              <a:gd name="T16" fmla="*/ 51 w 463"/>
              <a:gd name="T17" fmla="*/ 145 h 326"/>
              <a:gd name="T18" fmla="*/ 174 w 463"/>
              <a:gd name="T19" fmla="*/ 23 h 326"/>
              <a:gd name="T20" fmla="*/ 164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164" y="0"/>
                </a:moveTo>
                <a:cubicBezTo>
                  <a:pt x="161" y="0"/>
                  <a:pt x="157" y="1"/>
                  <a:pt x="155" y="4"/>
                </a:cubicBezTo>
                <a:lnTo>
                  <a:pt x="0" y="159"/>
                </a:lnTo>
                <a:lnTo>
                  <a:pt x="155" y="313"/>
                </a:lnTo>
                <a:cubicBezTo>
                  <a:pt x="167" y="326"/>
                  <a:pt x="187" y="307"/>
                  <a:pt x="174" y="294"/>
                </a:cubicBezTo>
                <a:lnTo>
                  <a:pt x="51" y="172"/>
                </a:lnTo>
                <a:lnTo>
                  <a:pt x="445" y="172"/>
                </a:lnTo>
                <a:cubicBezTo>
                  <a:pt x="463" y="172"/>
                  <a:pt x="463" y="145"/>
                  <a:pt x="445" y="145"/>
                </a:cubicBezTo>
                <a:lnTo>
                  <a:pt x="51" y="145"/>
                </a:lnTo>
                <a:lnTo>
                  <a:pt x="174" y="23"/>
                </a:lnTo>
                <a:cubicBezTo>
                  <a:pt x="182" y="14"/>
                  <a:pt x="176" y="0"/>
                  <a:pt x="164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Download"/>
          <p:cNvSpPr>
            <a:spLocks noChangeAspect="1" noEditPoints="1"/>
          </p:cNvSpPr>
          <p:nvPr/>
        </p:nvSpPr>
        <p:spPr bwMode="auto">
          <a:xfrm>
            <a:off x="3600119" y="5948846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593883" y="5924900"/>
            <a:ext cx="218900" cy="218900"/>
          </a:xfrm>
          <a:prstGeom prst="ellipse">
            <a:avLst/>
          </a:prstGeom>
          <a:solidFill>
            <a:srgbClr val="DDDDDD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HY헤드라인M" pitchFamily="18" charset="-127"/>
              </a:rPr>
              <a:t>대량발송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헤드라인M" pitchFamily="18" charset="-127"/>
            </a:endParaRPr>
          </a:p>
        </p:txBody>
      </p:sp>
      <p:sp>
        <p:nvSpPr>
          <p:cNvPr id="64" name="Message"/>
          <p:cNvSpPr>
            <a:spLocks noChangeAspect="1" noEditPoints="1"/>
          </p:cNvSpPr>
          <p:nvPr/>
        </p:nvSpPr>
        <p:spPr bwMode="auto">
          <a:xfrm>
            <a:off x="3060774" y="5982223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Oval 138"/>
          <p:cNvSpPr>
            <a:spLocks noChangeArrowheads="1"/>
          </p:cNvSpPr>
          <p:nvPr/>
        </p:nvSpPr>
        <p:spPr bwMode="auto">
          <a:xfrm>
            <a:off x="3366947" y="2986607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71" name="Oval 138"/>
          <p:cNvSpPr>
            <a:spLocks noChangeArrowheads="1"/>
          </p:cNvSpPr>
          <p:nvPr/>
        </p:nvSpPr>
        <p:spPr bwMode="auto">
          <a:xfrm>
            <a:off x="2355839" y="4879900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Oval 138"/>
          <p:cNvSpPr>
            <a:spLocks noChangeArrowheads="1"/>
          </p:cNvSpPr>
          <p:nvPr/>
        </p:nvSpPr>
        <p:spPr bwMode="auto">
          <a:xfrm>
            <a:off x="2354541" y="5182616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Oval 138"/>
          <p:cNvSpPr>
            <a:spLocks noChangeArrowheads="1"/>
          </p:cNvSpPr>
          <p:nvPr/>
        </p:nvSpPr>
        <p:spPr bwMode="auto">
          <a:xfrm>
            <a:off x="2360784" y="5978043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33076"/>
          <a:stretch/>
        </p:blipFill>
        <p:spPr>
          <a:xfrm>
            <a:off x="529903" y="1698954"/>
            <a:ext cx="1896869" cy="1145997"/>
          </a:xfrm>
          <a:prstGeom prst="rect">
            <a:avLst/>
          </a:prstGeom>
        </p:spPr>
      </p:pic>
      <p:sp>
        <p:nvSpPr>
          <p:cNvPr id="13" name="오른쪽 중괄호 12"/>
          <p:cNvSpPr/>
          <p:nvPr/>
        </p:nvSpPr>
        <p:spPr>
          <a:xfrm>
            <a:off x="5143500" y="1128538"/>
            <a:ext cx="281940" cy="371778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8089" y="28658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고정</a:t>
            </a:r>
            <a:endParaRPr lang="ko-KR" altLang="en-US" sz="1000"/>
          </a:p>
        </p:txBody>
      </p:sp>
      <p:sp>
        <p:nvSpPr>
          <p:cNvPr id="15" name="오른쪽 중괄호 14"/>
          <p:cNvSpPr/>
          <p:nvPr/>
        </p:nvSpPr>
        <p:spPr>
          <a:xfrm>
            <a:off x="5143500" y="4846320"/>
            <a:ext cx="289224" cy="1078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518089" y="525643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본문설명이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길어질경우</a:t>
            </a:r>
            <a:endParaRPr lang="en-US" altLang="ko-KR" sz="1000" dirty="0" smtClean="0"/>
          </a:p>
          <a:p>
            <a:r>
              <a:rPr lang="ko-KR" altLang="en-US" sz="1000" dirty="0" smtClean="0"/>
              <a:t>스크롤 가능</a:t>
            </a:r>
            <a:endParaRPr lang="ko-KR" altLang="en-US" sz="1000" dirty="0"/>
          </a:p>
        </p:txBody>
      </p:sp>
      <p:grpSp>
        <p:nvGrpSpPr>
          <p:cNvPr id="78" name="Scroll Indicator"/>
          <p:cNvGrpSpPr/>
          <p:nvPr/>
        </p:nvGrpSpPr>
        <p:grpSpPr>
          <a:xfrm>
            <a:off x="5062734" y="4875517"/>
            <a:ext cx="25400" cy="1000094"/>
            <a:chOff x="892175" y="1261242"/>
            <a:chExt cx="25400" cy="3016250"/>
          </a:xfrm>
        </p:grpSpPr>
        <p:cxnSp>
          <p:nvCxnSpPr>
            <p:cNvPr id="83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7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827" y="306426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u="sng" dirty="0" smtClean="0">
                <a:solidFill>
                  <a:schemeClr val="bg1">
                    <a:lumMod val="50000"/>
                  </a:schemeClr>
                </a:solidFill>
              </a:rPr>
              <a:t>감사합니다</a:t>
            </a:r>
            <a:endParaRPr lang="ko-KR" altLang="en-US" sz="36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2879" y="216130"/>
            <a:ext cx="9592887" cy="6342611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31641" y="1511067"/>
            <a:ext cx="1040571" cy="379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고정영역</a:t>
            </a:r>
            <a:endParaRPr lang="ko-KR" altLang="en-US" sz="800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 </a:t>
            </a:r>
            <a:r>
              <a:rPr lang="en-US" altLang="ko-KR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컨트롤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상하 스크롤 시 고정 영역을 제외한 목록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챕터 영역 움직임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영상에 플레이 시간에 영향을 주지 않음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시간 터치 시 해당 챕터로 동영상 이동 및 해당 챕터 상단으로 이동 됨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터치 시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최상단으로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자동 이동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스크린을 위로 스크롤 할 경우 하단에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[TOP]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고정영역으로 제공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최상단으로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올라갈 경우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[TOP]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숨김처리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663" y="199510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동영상 상세페이지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페이지 컨트롤</a:t>
            </a:r>
            <a:endParaRPr lang="ko-KR" altLang="en-US" sz="1400" dirty="0"/>
          </a:p>
        </p:txBody>
      </p:sp>
      <p:sp>
        <p:nvSpPr>
          <p:cNvPr id="145" name="직사각형 144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531641" y="1937314"/>
            <a:ext cx="1040571" cy="111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목록영역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1531641" y="2104005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1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831430" y="1755840"/>
            <a:ext cx="179025" cy="611082"/>
            <a:chOff x="2831430" y="1755840"/>
            <a:chExt cx="179025" cy="611082"/>
          </a:xfrm>
        </p:grpSpPr>
        <p:sp>
          <p:nvSpPr>
            <p:cNvPr id="310" name="Line 182"/>
            <p:cNvSpPr>
              <a:spLocks noChangeShapeType="1"/>
            </p:cNvSpPr>
            <p:nvPr/>
          </p:nvSpPr>
          <p:spPr bwMode="auto">
            <a:xfrm flipV="1">
              <a:off x="2890819" y="1860505"/>
              <a:ext cx="0" cy="506417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2831430" y="1755840"/>
              <a:ext cx="179025" cy="474024"/>
              <a:chOff x="707412" y="4112263"/>
              <a:chExt cx="179025" cy="474024"/>
            </a:xfrm>
          </p:grpSpPr>
          <p:grpSp>
            <p:nvGrpSpPr>
              <p:cNvPr id="105" name="Group 246"/>
              <p:cNvGrpSpPr>
                <a:grpSpLocks/>
              </p:cNvGrpSpPr>
              <p:nvPr/>
            </p:nvGrpSpPr>
            <p:grpSpPr bwMode="auto">
              <a:xfrm>
                <a:off x="718896" y="4112263"/>
                <a:ext cx="95250" cy="246064"/>
                <a:chOff x="513" y="3159"/>
                <a:chExt cx="60" cy="155"/>
              </a:xfrm>
            </p:grpSpPr>
            <p:sp>
              <p:nvSpPr>
                <p:cNvPr id="108" name="Line 182"/>
                <p:cNvSpPr>
                  <a:spLocks noChangeShapeType="1"/>
                </p:cNvSpPr>
                <p:nvPr/>
              </p:nvSpPr>
              <p:spPr bwMode="auto">
                <a:xfrm>
                  <a:off x="545" y="3159"/>
                  <a:ext cx="0" cy="13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prstDash val="sysDash"/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9" name="Oval 198"/>
                <p:cNvSpPr>
                  <a:spLocks noChangeArrowheads="1"/>
                </p:cNvSpPr>
                <p:nvPr/>
              </p:nvSpPr>
              <p:spPr bwMode="auto">
                <a:xfrm>
                  <a:off x="513" y="3254"/>
                  <a:ext cx="60" cy="60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lIns="91434" tIns="45717" rIns="91434" bIns="45717" anchor="ctr"/>
                <a:lstStyle/>
                <a:p>
                  <a:pPr algn="ctr"/>
                  <a:endParaRPr lang="ko-KR" altLang="ko-KR" sz="900" b="1" dirty="0">
                    <a:solidFill>
                      <a:srgbClr val="FFFFFF"/>
                    </a:solidFill>
                    <a:latin typeface="산돌고딕B" pitchFamily="18" charset="-127"/>
                  </a:endParaRPr>
                </a:p>
              </p:txBody>
            </p:sp>
          </p:grpSp>
          <p:pic>
            <p:nvPicPr>
              <p:cNvPr id="106" name="그림 105" descr="finger0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07412" y="4297628"/>
                <a:ext cx="179025" cy="28865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6" name="왼쪽 중괄호 15"/>
          <p:cNvSpPr/>
          <p:nvPr/>
        </p:nvSpPr>
        <p:spPr>
          <a:xfrm>
            <a:off x="1313411" y="1406291"/>
            <a:ext cx="116379" cy="13784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9824" y="2001904"/>
            <a:ext cx="10278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디바이스 </a:t>
            </a:r>
            <a:r>
              <a:rPr lang="ko-KR" altLang="en-US" sz="800" dirty="0" err="1" smtClean="0"/>
              <a:t>노출범위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3241556" y="1511067"/>
            <a:ext cx="1040571" cy="379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고정영역</a:t>
            </a:r>
            <a:endParaRPr lang="ko-KR" altLang="en-US" sz="800" dirty="0"/>
          </a:p>
        </p:txBody>
      </p:sp>
      <p:sp>
        <p:nvSpPr>
          <p:cNvPr id="115" name="Line 63"/>
          <p:cNvSpPr>
            <a:spLocks noChangeShapeType="1"/>
          </p:cNvSpPr>
          <p:nvPr/>
        </p:nvSpPr>
        <p:spPr bwMode="auto">
          <a:xfrm>
            <a:off x="2723199" y="2663821"/>
            <a:ext cx="369888" cy="0"/>
          </a:xfrm>
          <a:prstGeom prst="line">
            <a:avLst/>
          </a:prstGeom>
          <a:ln>
            <a:headEnd type="arrow" w="med" len="med"/>
            <a:tailEnd type="arrow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 Box 217"/>
          <p:cNvSpPr txBox="1">
            <a:spLocks noChangeArrowheads="1"/>
          </p:cNvSpPr>
          <p:nvPr/>
        </p:nvSpPr>
        <p:spPr bwMode="auto">
          <a:xfrm>
            <a:off x="2803325" y="2463796"/>
            <a:ext cx="200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Flick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531641" y="2770654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2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531641" y="3437303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3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3242823" y="1954375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1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3242823" y="2621024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2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3242823" y="3287673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3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3139705" y="1406291"/>
            <a:ext cx="1246910" cy="13784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35548" y="1182127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개의 챕터를 가진 동영상의 예</a:t>
            </a:r>
            <a:endParaRPr lang="ko-KR" altLang="en-US" sz="800" dirty="0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1429790" y="1406291"/>
            <a:ext cx="1246910" cy="13784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4948832" y="1511067"/>
            <a:ext cx="1040571" cy="379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고정영역</a:t>
            </a:r>
            <a:endParaRPr lang="ko-KR" altLang="en-US" sz="800" dirty="0"/>
          </a:p>
        </p:txBody>
      </p:sp>
      <p:sp>
        <p:nvSpPr>
          <p:cNvPr id="182" name="직사각형 181"/>
          <p:cNvSpPr/>
          <p:nvPr/>
        </p:nvSpPr>
        <p:spPr>
          <a:xfrm>
            <a:off x="4950099" y="1977235"/>
            <a:ext cx="1040571" cy="17295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1 </a:t>
            </a:r>
            <a:r>
              <a:rPr lang="ko-KR" altLang="en-US" sz="800" dirty="0" smtClean="0"/>
              <a:t>영역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 smtClean="0"/>
          </a:p>
          <a:p>
            <a:pPr algn="ctr"/>
            <a:endParaRPr lang="ko-KR" altLang="en-US" sz="800" dirty="0"/>
          </a:p>
        </p:txBody>
      </p:sp>
      <p:sp>
        <p:nvSpPr>
          <p:cNvPr id="197" name="직사각형 196"/>
          <p:cNvSpPr/>
          <p:nvPr/>
        </p:nvSpPr>
        <p:spPr>
          <a:xfrm>
            <a:off x="4948086" y="3751555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2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198" name="직사각형 197"/>
          <p:cNvSpPr/>
          <p:nvPr/>
        </p:nvSpPr>
        <p:spPr>
          <a:xfrm>
            <a:off x="4948086" y="4418204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3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215" name="직사각형 214"/>
          <p:cNvSpPr/>
          <p:nvPr/>
        </p:nvSpPr>
        <p:spPr bwMode="auto">
          <a:xfrm>
            <a:off x="5030611" y="2555755"/>
            <a:ext cx="875109" cy="1071503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댓글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0" name="Line 63"/>
          <p:cNvSpPr>
            <a:spLocks noChangeShapeType="1"/>
          </p:cNvSpPr>
          <p:nvPr/>
        </p:nvSpPr>
        <p:spPr bwMode="auto">
          <a:xfrm>
            <a:off x="4457839" y="2555755"/>
            <a:ext cx="3698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3241556" y="4603402"/>
            <a:ext cx="1040571" cy="379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고정영역</a:t>
            </a:r>
            <a:endParaRPr lang="ko-KR" altLang="en-US" sz="800" dirty="0"/>
          </a:p>
        </p:txBody>
      </p:sp>
      <p:sp>
        <p:nvSpPr>
          <p:cNvPr id="224" name="직사각형 223"/>
          <p:cNvSpPr/>
          <p:nvPr/>
        </p:nvSpPr>
        <p:spPr>
          <a:xfrm>
            <a:off x="3242823" y="5046710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2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225" name="직사각형 224"/>
          <p:cNvSpPr/>
          <p:nvPr/>
        </p:nvSpPr>
        <p:spPr>
          <a:xfrm>
            <a:off x="3242823" y="5713359"/>
            <a:ext cx="1040571" cy="5944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챕터</a:t>
            </a:r>
            <a:r>
              <a:rPr lang="en-US" altLang="ko-KR" sz="800" dirty="0" smtClean="0"/>
              <a:t>3 </a:t>
            </a:r>
            <a:r>
              <a:rPr lang="ko-KR" altLang="en-US" sz="800" dirty="0" smtClean="0"/>
              <a:t>영역</a:t>
            </a:r>
            <a:endParaRPr lang="ko-KR" altLang="en-US" sz="800" dirty="0"/>
          </a:p>
        </p:txBody>
      </p:sp>
      <p:sp>
        <p:nvSpPr>
          <p:cNvPr id="236" name="Rectangle 19"/>
          <p:cNvSpPr>
            <a:spLocks noChangeArrowheads="1"/>
          </p:cNvSpPr>
          <p:nvPr/>
        </p:nvSpPr>
        <p:spPr bwMode="auto">
          <a:xfrm>
            <a:off x="3139705" y="4498626"/>
            <a:ext cx="1246910" cy="13784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AutoShape 178"/>
          <p:cNvSpPr>
            <a:spLocks noChangeArrowheads="1"/>
          </p:cNvSpPr>
          <p:nvPr/>
        </p:nvSpPr>
        <p:spPr bwMode="auto">
          <a:xfrm>
            <a:off x="4072514" y="5703781"/>
            <a:ext cx="184317" cy="151408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600" b="1" dirty="0" smtClean="0">
                <a:solidFill>
                  <a:srgbClr val="000000"/>
                </a:solidFill>
                <a:latin typeface="+mn-ea"/>
                <a:ea typeface="+mn-ea"/>
              </a:rPr>
              <a:t>TOP</a:t>
            </a:r>
            <a:endParaRPr lang="ko-KR" altLang="en-US" sz="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96" name="그룹 295"/>
          <p:cNvGrpSpPr/>
          <p:nvPr/>
        </p:nvGrpSpPr>
        <p:grpSpPr>
          <a:xfrm>
            <a:off x="2789178" y="5005888"/>
            <a:ext cx="179025" cy="341538"/>
            <a:chOff x="712175" y="1377725"/>
            <a:chExt cx="179025" cy="341538"/>
          </a:xfrm>
        </p:grpSpPr>
        <p:sp>
          <p:nvSpPr>
            <p:cNvPr id="297" name="Oval 184"/>
            <p:cNvSpPr>
              <a:spLocks noChangeArrowheads="1"/>
            </p:cNvSpPr>
            <p:nvPr/>
          </p:nvSpPr>
          <p:spPr bwMode="auto">
            <a:xfrm>
              <a:off x="720166" y="1377725"/>
              <a:ext cx="96838" cy="95250"/>
            </a:xfrm>
            <a:prstGeom prst="ellipse">
              <a:avLst/>
            </a:prstGeom>
            <a:noFill/>
            <a:ln w="1905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4" tIns="45717" rIns="91434" bIns="45717" anchor="ctr"/>
            <a:lstStyle/>
            <a:p>
              <a:pPr algn="ctr"/>
              <a:endParaRPr lang="ko-KR" altLang="ko-KR" sz="900" b="1" dirty="0">
                <a:solidFill>
                  <a:srgbClr val="FFFFFF"/>
                </a:solidFill>
                <a:latin typeface="산돌고딕B" pitchFamily="18" charset="-127"/>
              </a:endParaRPr>
            </a:p>
          </p:txBody>
        </p:sp>
        <p:pic>
          <p:nvPicPr>
            <p:cNvPr id="298" name="그림 297" descr="finger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75" y="1430604"/>
              <a:ext cx="179025" cy="2886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99" name="Text Box 217"/>
          <p:cNvSpPr txBox="1">
            <a:spLocks noChangeArrowheads="1"/>
          </p:cNvSpPr>
          <p:nvPr/>
        </p:nvSpPr>
        <p:spPr bwMode="auto">
          <a:xfrm>
            <a:off x="2735539" y="5451878"/>
            <a:ext cx="2821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[Top]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Touch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0" name="꺾인 연결선 508"/>
          <p:cNvCxnSpPr>
            <a:cxnSpLocks noChangeShapeType="1"/>
          </p:cNvCxnSpPr>
          <p:nvPr/>
        </p:nvCxnSpPr>
        <p:spPr bwMode="auto">
          <a:xfrm rot="10800000">
            <a:off x="2024242" y="4231136"/>
            <a:ext cx="649906" cy="1361511"/>
          </a:xfrm>
          <a:prstGeom prst="bentConnector2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4846981" y="1406291"/>
            <a:ext cx="1246910" cy="1378472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0" i="0" u="none" strike="noStrike" kern="0" cap="none" spc="0" normalizeH="0" baseline="0" noProof="0" smtClean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6" name="Oval 138"/>
          <p:cNvSpPr>
            <a:spLocks noChangeArrowheads="1"/>
          </p:cNvSpPr>
          <p:nvPr/>
        </p:nvSpPr>
        <p:spPr bwMode="auto">
          <a:xfrm>
            <a:off x="2829525" y="1547651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308" name="Oval 138"/>
          <p:cNvSpPr>
            <a:spLocks noChangeArrowheads="1"/>
          </p:cNvSpPr>
          <p:nvPr/>
        </p:nvSpPr>
        <p:spPr bwMode="auto">
          <a:xfrm>
            <a:off x="2770682" y="4787694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43712" y="1953509"/>
            <a:ext cx="1040571" cy="1928571"/>
          </a:xfrm>
          <a:prstGeom prst="rect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4947881" y="1963088"/>
            <a:ext cx="1040571" cy="3049523"/>
          </a:xfrm>
          <a:prstGeom prst="rect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3243712" y="5046710"/>
            <a:ext cx="1040571" cy="1261057"/>
          </a:xfrm>
          <a:prstGeom prst="rect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고정영역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1531641" y="1937313"/>
            <a:ext cx="1040571" cy="2094397"/>
          </a:xfrm>
          <a:prstGeom prst="rect">
            <a:avLst/>
          </a:prstGeom>
          <a:noFill/>
          <a:ln w="317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54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60512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0512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플레이어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[ ]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 시 전체 화면 변경 이후 가로 세로 영상 변경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Timeline</a:t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좌우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고정포인트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챕터 시작 포인트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&gt;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포인트 터치 시 해당 챕터로 동영상 이동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&gt; 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스와이프시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고정 포인트가 움직임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현재포인트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플레이되고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있는 시간 포인트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&gt;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포인트 터치 후 동영상 이동 가능 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조회수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등록일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(SMS,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정보영역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간략 내용 설명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시 전체 내용 다운로드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양식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PDF)</a:t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터치 시 해당 챕터로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영상이동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내용영역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 내용 설명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&gt; Text,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외부링크 모두 사용가능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 출력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076" y="1197807"/>
            <a:ext cx="2597202" cy="14676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Play"/>
          <p:cNvSpPr>
            <a:spLocks noChangeAspect="1"/>
          </p:cNvSpPr>
          <p:nvPr/>
        </p:nvSpPr>
        <p:spPr bwMode="auto">
          <a:xfrm>
            <a:off x="1783025" y="1846006"/>
            <a:ext cx="194897" cy="194897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08949" y="1682567"/>
            <a:ext cx="516155" cy="51615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3283" y="2671197"/>
            <a:ext cx="2597670" cy="470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63283" y="2870206"/>
            <a:ext cx="914400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24884" y="2870206"/>
            <a:ext cx="1217066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17282" y="2870206"/>
            <a:ext cx="320492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3893" y="29177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신화재보험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431311" y="2920541"/>
            <a:ext cx="122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GA</a:t>
            </a:r>
            <a:r>
              <a:rPr lang="ko-KR" altLang="en-US" sz="800" dirty="0"/>
              <a:t>활동지원 이벤트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7669" y="2870369"/>
            <a:ext cx="567771" cy="6340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81746" y="2870369"/>
            <a:ext cx="84395" cy="634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225338" y="1195040"/>
            <a:ext cx="174567" cy="1470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3610" y="1807134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영상영역</a:t>
            </a:r>
            <a:r>
              <a:rPr lang="ko-KR" altLang="en-US" sz="800" dirty="0" smtClean="0"/>
              <a:t> 고정</a:t>
            </a:r>
            <a:endParaRPr lang="ko-KR" altLang="en-US" sz="800" dirty="0"/>
          </a:p>
        </p:txBody>
      </p:sp>
      <p:sp>
        <p:nvSpPr>
          <p:cNvPr id="10" name="오른쪽 중괄호 9"/>
          <p:cNvSpPr/>
          <p:nvPr/>
        </p:nvSpPr>
        <p:spPr>
          <a:xfrm>
            <a:off x="3225338" y="2679510"/>
            <a:ext cx="174567" cy="470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503610" y="2795552"/>
            <a:ext cx="1328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영상 </a:t>
            </a:r>
            <a:r>
              <a:rPr lang="en-US" altLang="ko-KR" sz="800" dirty="0" smtClean="0"/>
              <a:t>Timeline  </a:t>
            </a:r>
            <a:r>
              <a:rPr lang="ko-KR" altLang="en-US" sz="800" dirty="0" smtClean="0"/>
              <a:t>고정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4147" y="31651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Line"/>
          <p:cNvCxnSpPr>
            <a:cxnSpLocks/>
          </p:cNvCxnSpPr>
          <p:nvPr/>
        </p:nvCxnSpPr>
        <p:spPr bwMode="auto">
          <a:xfrm>
            <a:off x="568337" y="3441468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 14"/>
          <p:cNvSpPr/>
          <p:nvPr/>
        </p:nvSpPr>
        <p:spPr>
          <a:xfrm>
            <a:off x="3225338" y="3150210"/>
            <a:ext cx="174567" cy="291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503609" y="3195247"/>
            <a:ext cx="6501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메뉴 고정</a:t>
            </a:r>
            <a:endParaRPr lang="ko-KR" altLang="en-US" sz="800" dirty="0"/>
          </a:p>
        </p:txBody>
      </p:sp>
      <p:sp>
        <p:nvSpPr>
          <p:cNvPr id="16" name="오른쪽 중괄호 15"/>
          <p:cNvSpPr/>
          <p:nvPr/>
        </p:nvSpPr>
        <p:spPr>
          <a:xfrm>
            <a:off x="3225338" y="3441468"/>
            <a:ext cx="174567" cy="1907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503609" y="4293845"/>
            <a:ext cx="843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목록 영역</a:t>
            </a:r>
            <a:endParaRPr lang="en-US" altLang="ko-KR" sz="800" dirty="0" smtClean="0"/>
          </a:p>
        </p:txBody>
      </p:sp>
      <p:grpSp>
        <p:nvGrpSpPr>
          <p:cNvPr id="94" name="Scroll Indicator"/>
          <p:cNvGrpSpPr/>
          <p:nvPr/>
        </p:nvGrpSpPr>
        <p:grpSpPr>
          <a:xfrm>
            <a:off x="3103706" y="3461193"/>
            <a:ext cx="25400" cy="2853383"/>
            <a:chOff x="892175" y="1261242"/>
            <a:chExt cx="25400" cy="3016250"/>
          </a:xfrm>
        </p:grpSpPr>
        <p:cxnSp>
          <p:nvCxnSpPr>
            <p:cNvPr id="95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3283" y="3500461"/>
            <a:ext cx="1955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흥국화재</a:t>
            </a:r>
            <a:r>
              <a:rPr lang="en-US" altLang="ko-KR" sz="1000" b="1" dirty="0" smtClean="0"/>
              <a:t>] </a:t>
            </a:r>
            <a:r>
              <a:rPr lang="ko-KR" altLang="en-US" sz="1000" b="1" dirty="0" err="1" smtClean="0"/>
              <a:t>흥미톡톡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7</a:t>
            </a:r>
            <a:r>
              <a:rPr lang="ko-KR" altLang="en-US" sz="1000" b="1" dirty="0" smtClean="0"/>
              <a:t>월 소식지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075" y="3771144"/>
            <a:ext cx="2600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1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주요 이슈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00:05 ~ 01:02</a:t>
            </a: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</a:t>
            </a:r>
            <a:r>
              <a:rPr lang="ko-KR" altLang="en-US" sz="800" dirty="0" err="1" smtClean="0">
                <a:latin typeface="+mn-ea"/>
              </a:rPr>
              <a:t>인수지침</a:t>
            </a:r>
            <a:r>
              <a:rPr lang="ko-KR" altLang="en-US" sz="800" dirty="0" smtClean="0">
                <a:latin typeface="+mn-ea"/>
              </a:rPr>
              <a:t> 변경</a:t>
            </a:r>
            <a:r>
              <a:rPr lang="en-US" altLang="ko-KR" sz="800" dirty="0" smtClean="0">
                <a:latin typeface="+mn-ea"/>
              </a:rPr>
              <a:t>, 7</a:t>
            </a:r>
            <a:r>
              <a:rPr lang="ko-KR" altLang="en-US" sz="800" dirty="0" smtClean="0">
                <a:latin typeface="+mn-ea"/>
              </a:rPr>
              <a:t>월 </a:t>
            </a:r>
            <a:r>
              <a:rPr lang="en-US" altLang="ko-KR" sz="800" dirty="0" smtClean="0">
                <a:latin typeface="+mn-ea"/>
              </a:rPr>
              <a:t>GA</a:t>
            </a:r>
            <a:r>
              <a:rPr lang="ko-KR" altLang="en-US" sz="800" dirty="0" smtClean="0">
                <a:latin typeface="+mn-ea"/>
              </a:rPr>
              <a:t>활동지원 이벤트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2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err="1" smtClean="0">
                <a:latin typeface="+mn-ea"/>
              </a:rPr>
              <a:t>인수지침</a:t>
            </a:r>
            <a:r>
              <a:rPr lang="ko-KR" altLang="en-US" sz="800" b="1" dirty="0" smtClean="0">
                <a:latin typeface="+mn-ea"/>
              </a:rPr>
              <a:t> 변경 사항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01:38 ~ 02:57</a:t>
            </a:r>
          </a:p>
          <a:p>
            <a:r>
              <a:rPr lang="en-US" altLang="ko-KR" sz="800" dirty="0" smtClean="0">
                <a:latin typeface="+mn-ea"/>
              </a:rPr>
              <a:t>   7</a:t>
            </a:r>
            <a:r>
              <a:rPr lang="ko-KR" altLang="en-US" sz="800" dirty="0" smtClean="0">
                <a:latin typeface="+mn-ea"/>
              </a:rPr>
              <a:t>월 화재보험 </a:t>
            </a:r>
            <a:r>
              <a:rPr lang="ko-KR" altLang="en-US" sz="800" dirty="0" err="1" smtClean="0">
                <a:latin typeface="+mn-ea"/>
              </a:rPr>
              <a:t>인수지침</a:t>
            </a:r>
            <a:r>
              <a:rPr lang="ko-KR" altLang="en-US" sz="800" dirty="0" smtClean="0">
                <a:latin typeface="+mn-ea"/>
              </a:rPr>
              <a:t> 변경 </a:t>
            </a:r>
            <a:r>
              <a:rPr lang="en-US" altLang="ko-KR" sz="800" dirty="0" smtClean="0">
                <a:latin typeface="+mn-ea"/>
              </a:rPr>
              <a:t>OO</a:t>
            </a:r>
            <a:r>
              <a:rPr lang="ko-KR" altLang="en-US" sz="800" dirty="0" smtClean="0">
                <a:latin typeface="+mn-ea"/>
              </a:rPr>
              <a:t>보장 </a:t>
            </a:r>
            <a:r>
              <a:rPr lang="en-US" altLang="ko-KR" sz="800" dirty="0" smtClean="0">
                <a:latin typeface="+mn-ea"/>
              </a:rPr>
              <a:t>&gt; OO</a:t>
            </a:r>
            <a:r>
              <a:rPr lang="ko-KR" altLang="en-US" sz="800" dirty="0" smtClean="0">
                <a:latin typeface="+mn-ea"/>
              </a:rPr>
              <a:t>보장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3</a:t>
            </a:r>
            <a:r>
              <a:rPr lang="en-US" altLang="ko-KR" sz="800" b="1" dirty="0" smtClean="0">
                <a:latin typeface="+mn-ea"/>
              </a:rPr>
              <a:t> 7</a:t>
            </a:r>
            <a:r>
              <a:rPr lang="ko-KR" altLang="en-US" sz="800" b="1" dirty="0" smtClean="0">
                <a:latin typeface="+mn-ea"/>
              </a:rPr>
              <a:t>월 </a:t>
            </a:r>
            <a:r>
              <a:rPr lang="en-US" altLang="ko-KR" sz="800" b="1" dirty="0" smtClean="0">
                <a:latin typeface="+mn-ea"/>
              </a:rPr>
              <a:t>GA</a:t>
            </a:r>
            <a:r>
              <a:rPr lang="ko-KR" altLang="en-US" sz="800" b="1" dirty="0" smtClean="0">
                <a:latin typeface="+mn-ea"/>
              </a:rPr>
              <a:t>활동지원 이벤트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03:00 </a:t>
            </a:r>
            <a:r>
              <a:rPr lang="en-US" altLang="ko-KR" sz="800" dirty="0">
                <a:solidFill>
                  <a:srgbClr val="00B0F0"/>
                </a:solidFill>
                <a:latin typeface="+mn-ea"/>
              </a:rPr>
              <a:t>~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03:54</a:t>
            </a:r>
            <a:endParaRPr lang="en-US" altLang="ko-KR" sz="800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계약체결 </a:t>
            </a:r>
            <a:r>
              <a:rPr lang="en-US" altLang="ko-KR" sz="800" dirty="0" smtClean="0">
                <a:latin typeface="+mn-ea"/>
              </a:rPr>
              <a:t>2</a:t>
            </a:r>
            <a:r>
              <a:rPr lang="ko-KR" altLang="en-US" sz="800" dirty="0" smtClean="0">
                <a:latin typeface="+mn-ea"/>
              </a:rPr>
              <a:t>건 최대 </a:t>
            </a:r>
            <a:r>
              <a:rPr lang="en-US" altLang="ko-KR" sz="800" dirty="0" smtClean="0">
                <a:latin typeface="+mn-ea"/>
              </a:rPr>
              <a:t>30,000 </a:t>
            </a:r>
            <a:r>
              <a:rPr lang="ko-KR" altLang="en-US" sz="800" dirty="0" smtClean="0">
                <a:latin typeface="+mn-ea"/>
              </a:rPr>
              <a:t>포인트 지급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err="1" smtClean="0">
                <a:latin typeface="+mn-ea"/>
              </a:rPr>
              <a:t>여름쳘</a:t>
            </a:r>
            <a:r>
              <a:rPr lang="ko-KR" altLang="en-US" sz="800" b="1" dirty="0" smtClean="0">
                <a:latin typeface="+mn-ea"/>
              </a:rPr>
              <a:t> 휴가 전 차량 점검 서비스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05:05 </a:t>
            </a:r>
            <a:r>
              <a:rPr lang="en-US" altLang="ko-KR" sz="800" dirty="0">
                <a:solidFill>
                  <a:srgbClr val="00B0F0"/>
                </a:solidFill>
                <a:latin typeface="+mn-ea"/>
              </a:rPr>
              <a:t>~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07:36</a:t>
            </a:r>
            <a:endParaRPr lang="en-US" altLang="ko-KR" sz="800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자동차 에어컨 필터 교체 쿠폰 지금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442" y="2685013"/>
            <a:ext cx="2781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| | | | | | | | | | | | | | | | | | | | | | | | | | | | | | | | | | | | |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Oval 138"/>
          <p:cNvSpPr>
            <a:spLocks noChangeArrowheads="1"/>
          </p:cNvSpPr>
          <p:nvPr/>
        </p:nvSpPr>
        <p:spPr bwMode="auto">
          <a:xfrm>
            <a:off x="4306154" y="1848113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09" name="Oval 138"/>
          <p:cNvSpPr>
            <a:spLocks noChangeArrowheads="1"/>
          </p:cNvSpPr>
          <p:nvPr/>
        </p:nvSpPr>
        <p:spPr bwMode="auto">
          <a:xfrm>
            <a:off x="4516745" y="2831786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Oval 138"/>
          <p:cNvSpPr>
            <a:spLocks noChangeArrowheads="1"/>
          </p:cNvSpPr>
          <p:nvPr/>
        </p:nvSpPr>
        <p:spPr bwMode="auto">
          <a:xfrm>
            <a:off x="4153757" y="3233569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Oval 138"/>
          <p:cNvSpPr>
            <a:spLocks noChangeArrowheads="1"/>
          </p:cNvSpPr>
          <p:nvPr/>
        </p:nvSpPr>
        <p:spPr bwMode="auto">
          <a:xfrm>
            <a:off x="4081716" y="4325309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2" name="Line"/>
          <p:cNvCxnSpPr>
            <a:cxnSpLocks/>
          </p:cNvCxnSpPr>
          <p:nvPr/>
        </p:nvCxnSpPr>
        <p:spPr bwMode="auto">
          <a:xfrm>
            <a:off x="568337" y="5573563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중괄호 19"/>
          <p:cNvSpPr/>
          <p:nvPr/>
        </p:nvSpPr>
        <p:spPr>
          <a:xfrm>
            <a:off x="3248973" y="5340804"/>
            <a:ext cx="150932" cy="968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503609" y="5715321"/>
            <a:ext cx="843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챕터 영역</a:t>
            </a:r>
            <a:endParaRPr lang="en-US" altLang="ko-KR" sz="800" dirty="0" smtClean="0"/>
          </a:p>
        </p:txBody>
      </p:sp>
      <p:sp>
        <p:nvSpPr>
          <p:cNvPr id="114" name="Oval 138"/>
          <p:cNvSpPr>
            <a:spLocks noChangeArrowheads="1"/>
          </p:cNvSpPr>
          <p:nvPr/>
        </p:nvSpPr>
        <p:spPr bwMode="auto">
          <a:xfrm>
            <a:off x="4081716" y="5746785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55863" y="3517337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411575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974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9070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945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0075" y="5583478"/>
            <a:ext cx="260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주요 이슈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00:05 ~ 01:02</a:t>
            </a:r>
            <a:endParaRPr lang="en-US" altLang="ko-KR" sz="800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GA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활동지원 이벤트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여름철 휴가 전 차량 점검 서비스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55863" y="5607548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51" name="Share"/>
          <p:cNvSpPr>
            <a:spLocks noChangeAspect="1" noEditPoints="1"/>
          </p:cNvSpPr>
          <p:nvPr/>
        </p:nvSpPr>
        <p:spPr bwMode="auto">
          <a:xfrm>
            <a:off x="2502779" y="3210878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02" y="3178819"/>
            <a:ext cx="217731" cy="2177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4663" y="199510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동영상 상세페이지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대괄호 20"/>
          <p:cNvSpPr/>
          <p:nvPr/>
        </p:nvSpPr>
        <p:spPr>
          <a:xfrm>
            <a:off x="2927355" y="2452512"/>
            <a:ext cx="149512" cy="135920"/>
          </a:xfrm>
          <a:prstGeom prst="bracketPair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20" y="1547050"/>
            <a:ext cx="1104019" cy="226491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767" y="2202218"/>
            <a:ext cx="1101432" cy="623111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58910" y="3811370"/>
            <a:ext cx="1104019" cy="226491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60" y="4391819"/>
            <a:ext cx="2264919" cy="110402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52373" y="12700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세로모드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752373" y="41221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가로모드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21" idx="3"/>
            <a:endCxn id="24" idx="1"/>
          </p:cNvCxnSpPr>
          <p:nvPr/>
        </p:nvCxnSpPr>
        <p:spPr>
          <a:xfrm flipV="1">
            <a:off x="3076867" y="2513774"/>
            <a:ext cx="2524900" cy="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  <a:endCxn id="58" idx="1"/>
          </p:cNvCxnSpPr>
          <p:nvPr/>
        </p:nvCxnSpPr>
        <p:spPr>
          <a:xfrm>
            <a:off x="3076867" y="2520472"/>
            <a:ext cx="1901593" cy="242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23594" y="1035693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휴대폰 동영상 전체 플레이</a:t>
            </a:r>
            <a:endParaRPr lang="ko-KR" alt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5423594" y="3910716"/>
            <a:ext cx="1531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휴대폰 동영상 전체 플레이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817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60512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0512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 </a:t>
            </a:r>
            <a:r>
              <a:rPr lang="en-US" altLang="ko-KR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좋아요</a:t>
            </a:r>
            <a:r>
              <a:rPr lang="en-US" altLang="ko-KR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 터치 시 붉은색으로 변하며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올라감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 터치 시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레이어팝업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 및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공유가능한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 출력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 시 창 닫힘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공유하기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076" y="1197807"/>
            <a:ext cx="2597202" cy="14676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Play"/>
          <p:cNvSpPr>
            <a:spLocks noChangeAspect="1"/>
          </p:cNvSpPr>
          <p:nvPr/>
        </p:nvSpPr>
        <p:spPr bwMode="auto">
          <a:xfrm>
            <a:off x="1783025" y="1846006"/>
            <a:ext cx="194897" cy="194897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08949" y="1682567"/>
            <a:ext cx="516155" cy="51615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3283" y="2671197"/>
            <a:ext cx="2597670" cy="470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63283" y="2870206"/>
            <a:ext cx="914400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24884" y="2870206"/>
            <a:ext cx="1217066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17282" y="2870206"/>
            <a:ext cx="320492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3893" y="29177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신화재보험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431311" y="2920541"/>
            <a:ext cx="122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GA</a:t>
            </a:r>
            <a:r>
              <a:rPr lang="ko-KR" altLang="en-US" sz="800" dirty="0"/>
              <a:t>활동지원 이벤트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7669" y="2870369"/>
            <a:ext cx="567771" cy="6340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81746" y="2870369"/>
            <a:ext cx="84395" cy="634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4147" y="31651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1" name="Line"/>
          <p:cNvCxnSpPr>
            <a:cxnSpLocks/>
          </p:cNvCxnSpPr>
          <p:nvPr/>
        </p:nvCxnSpPr>
        <p:spPr bwMode="auto">
          <a:xfrm>
            <a:off x="568337" y="3441468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croll Indicator"/>
          <p:cNvGrpSpPr/>
          <p:nvPr/>
        </p:nvGrpSpPr>
        <p:grpSpPr>
          <a:xfrm>
            <a:off x="3103706" y="3461193"/>
            <a:ext cx="25400" cy="2853383"/>
            <a:chOff x="892175" y="1261242"/>
            <a:chExt cx="25400" cy="3016250"/>
          </a:xfrm>
        </p:grpSpPr>
        <p:cxnSp>
          <p:nvCxnSpPr>
            <p:cNvPr id="95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3283" y="3500461"/>
            <a:ext cx="1955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흥국화재</a:t>
            </a:r>
            <a:r>
              <a:rPr lang="en-US" altLang="ko-KR" sz="1000" b="1" dirty="0" smtClean="0"/>
              <a:t>] </a:t>
            </a:r>
            <a:r>
              <a:rPr lang="ko-KR" altLang="en-US" sz="1000" b="1" dirty="0" err="1" smtClean="0"/>
              <a:t>흥미톡톡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7</a:t>
            </a:r>
            <a:r>
              <a:rPr lang="ko-KR" altLang="en-US" sz="1000" b="1" dirty="0" smtClean="0"/>
              <a:t>월 소식지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075" y="3771144"/>
            <a:ext cx="2600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1 </a:t>
            </a:r>
            <a:r>
              <a:rPr lang="ko-KR" altLang="en-US" sz="800" b="1" dirty="0" smtClean="0">
                <a:latin typeface="+mn-ea"/>
              </a:rPr>
              <a:t>주요 이슈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00:05 ~ 01:02</a:t>
            </a: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err="1" smtClean="0">
                <a:latin typeface="+mn-ea"/>
              </a:rPr>
              <a:t>인수지침</a:t>
            </a:r>
            <a:r>
              <a:rPr lang="ko-KR" altLang="en-US" sz="800" dirty="0" smtClean="0">
                <a:latin typeface="+mn-ea"/>
              </a:rPr>
              <a:t> 변경</a:t>
            </a:r>
            <a:r>
              <a:rPr lang="en-US" altLang="ko-KR" sz="800" dirty="0" smtClean="0">
                <a:latin typeface="+mn-ea"/>
              </a:rPr>
              <a:t>, 7</a:t>
            </a:r>
            <a:r>
              <a:rPr lang="ko-KR" altLang="en-US" sz="800" dirty="0" smtClean="0">
                <a:latin typeface="+mn-ea"/>
              </a:rPr>
              <a:t>월 </a:t>
            </a:r>
            <a:r>
              <a:rPr lang="en-US" altLang="ko-KR" sz="800" dirty="0" smtClean="0">
                <a:latin typeface="+mn-ea"/>
              </a:rPr>
              <a:t>GA</a:t>
            </a:r>
            <a:r>
              <a:rPr lang="ko-KR" altLang="en-US" sz="800" dirty="0" smtClean="0">
                <a:latin typeface="+mn-ea"/>
              </a:rPr>
              <a:t>활동지원 이벤트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2 </a:t>
            </a:r>
            <a:r>
              <a:rPr lang="ko-KR" altLang="en-US" sz="800" b="1" dirty="0" err="1" smtClean="0">
                <a:latin typeface="+mn-ea"/>
              </a:rPr>
              <a:t>인수지침</a:t>
            </a:r>
            <a:r>
              <a:rPr lang="ko-KR" altLang="en-US" sz="800" b="1" dirty="0" smtClean="0">
                <a:latin typeface="+mn-ea"/>
              </a:rPr>
              <a:t> 변경 사항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01:38 ~ 02:57</a:t>
            </a:r>
          </a:p>
          <a:p>
            <a:r>
              <a:rPr lang="en-US" altLang="ko-KR" sz="800" dirty="0" smtClean="0">
                <a:latin typeface="+mn-ea"/>
              </a:rPr>
              <a:t>   7</a:t>
            </a:r>
            <a:r>
              <a:rPr lang="ko-KR" altLang="en-US" sz="800" dirty="0" smtClean="0">
                <a:latin typeface="+mn-ea"/>
              </a:rPr>
              <a:t>월 화재보험 </a:t>
            </a:r>
            <a:r>
              <a:rPr lang="ko-KR" altLang="en-US" sz="800" dirty="0" err="1" smtClean="0">
                <a:latin typeface="+mn-ea"/>
              </a:rPr>
              <a:t>인수지침</a:t>
            </a:r>
            <a:r>
              <a:rPr lang="ko-KR" altLang="en-US" sz="800" dirty="0" smtClean="0">
                <a:latin typeface="+mn-ea"/>
              </a:rPr>
              <a:t> 변경 </a:t>
            </a:r>
            <a:r>
              <a:rPr lang="en-US" altLang="ko-KR" sz="800" dirty="0" smtClean="0">
                <a:latin typeface="+mn-ea"/>
              </a:rPr>
              <a:t>OO</a:t>
            </a:r>
            <a:r>
              <a:rPr lang="ko-KR" altLang="en-US" sz="800" dirty="0" smtClean="0">
                <a:latin typeface="+mn-ea"/>
              </a:rPr>
              <a:t>보장 </a:t>
            </a:r>
            <a:r>
              <a:rPr lang="en-US" altLang="ko-KR" sz="800" dirty="0" smtClean="0">
                <a:latin typeface="+mn-ea"/>
              </a:rPr>
              <a:t>&gt; OO</a:t>
            </a:r>
            <a:r>
              <a:rPr lang="ko-KR" altLang="en-US" sz="800" dirty="0" smtClean="0">
                <a:latin typeface="+mn-ea"/>
              </a:rPr>
              <a:t>보장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3 7</a:t>
            </a:r>
            <a:r>
              <a:rPr lang="ko-KR" altLang="en-US" sz="800" b="1" dirty="0" smtClean="0">
                <a:latin typeface="+mn-ea"/>
              </a:rPr>
              <a:t>월 </a:t>
            </a:r>
            <a:r>
              <a:rPr lang="en-US" altLang="ko-KR" sz="800" b="1" dirty="0" smtClean="0">
                <a:latin typeface="+mn-ea"/>
              </a:rPr>
              <a:t>GA</a:t>
            </a:r>
            <a:r>
              <a:rPr lang="ko-KR" altLang="en-US" sz="800" b="1" dirty="0" smtClean="0">
                <a:latin typeface="+mn-ea"/>
              </a:rPr>
              <a:t>활동지원 이벤트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03:00 ~ 03:54</a:t>
            </a: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계약체결 </a:t>
            </a:r>
            <a:r>
              <a:rPr lang="en-US" altLang="ko-KR" sz="800" dirty="0" smtClean="0">
                <a:latin typeface="+mn-ea"/>
              </a:rPr>
              <a:t>2</a:t>
            </a:r>
            <a:r>
              <a:rPr lang="ko-KR" altLang="en-US" sz="800" dirty="0" smtClean="0">
                <a:latin typeface="+mn-ea"/>
              </a:rPr>
              <a:t>건 최대 </a:t>
            </a:r>
            <a:r>
              <a:rPr lang="en-US" altLang="ko-KR" sz="800" dirty="0" smtClean="0">
                <a:latin typeface="+mn-ea"/>
              </a:rPr>
              <a:t>30,000 </a:t>
            </a:r>
            <a:r>
              <a:rPr lang="ko-KR" altLang="en-US" sz="800" dirty="0" smtClean="0">
                <a:latin typeface="+mn-ea"/>
              </a:rPr>
              <a:t>포인트 지급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4 </a:t>
            </a:r>
            <a:r>
              <a:rPr lang="ko-KR" altLang="en-US" sz="800" b="1" dirty="0" err="1" smtClean="0">
                <a:latin typeface="+mn-ea"/>
              </a:rPr>
              <a:t>여름쳘</a:t>
            </a:r>
            <a:r>
              <a:rPr lang="ko-KR" altLang="en-US" sz="800" b="1" dirty="0" smtClean="0">
                <a:latin typeface="+mn-ea"/>
              </a:rPr>
              <a:t> 휴가 전 차량 점검 서비스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05:05 ~ 07:36</a:t>
            </a:r>
          </a:p>
          <a:p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자동차 에어컨 필터 교체 쿠폰 지금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442" y="2685013"/>
            <a:ext cx="2781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| | | | | | | | | | | | | | | | | | | | | | | | | | | | | | | | | | | | |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Line"/>
          <p:cNvCxnSpPr>
            <a:cxnSpLocks/>
          </p:cNvCxnSpPr>
          <p:nvPr/>
        </p:nvCxnSpPr>
        <p:spPr bwMode="auto">
          <a:xfrm>
            <a:off x="568337" y="5573563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455863" y="3517337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411575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974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9070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945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0075" y="5583478"/>
            <a:ext cx="260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주요 이슈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00:05 ~ 01:02</a:t>
            </a:r>
            <a:endParaRPr lang="en-US" altLang="ko-KR" sz="800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GA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활동지원 이벤트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여름철 휴가 전 차량 점검 서비스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55863" y="5607548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51" name="Share"/>
          <p:cNvSpPr>
            <a:spLocks noChangeAspect="1" noEditPoints="1"/>
          </p:cNvSpPr>
          <p:nvPr/>
        </p:nvSpPr>
        <p:spPr bwMode="auto">
          <a:xfrm>
            <a:off x="2502779" y="3210878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02" y="3178819"/>
            <a:ext cx="217731" cy="21773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2455863" y="3133215"/>
            <a:ext cx="286087" cy="327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12599" y="3133215"/>
            <a:ext cx="286087" cy="327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08" y="557328"/>
            <a:ext cx="1898789" cy="36768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3" name="꺾인 연결선 22"/>
          <p:cNvCxnSpPr>
            <a:stCxn id="52" idx="0"/>
            <a:endCxn id="141" idx="2"/>
          </p:cNvCxnSpPr>
          <p:nvPr/>
        </p:nvCxnSpPr>
        <p:spPr>
          <a:xfrm rot="5400000" flipH="1" flipV="1">
            <a:off x="1537784" y="1260662"/>
            <a:ext cx="990413" cy="27546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32" y="2870206"/>
            <a:ext cx="1726172" cy="3342566"/>
          </a:xfrm>
          <a:prstGeom prst="rect">
            <a:avLst/>
          </a:prstGeom>
        </p:spPr>
      </p:pic>
      <p:sp>
        <p:nvSpPr>
          <p:cNvPr id="141" name="타원 140"/>
          <p:cNvSpPr/>
          <p:nvPr/>
        </p:nvSpPr>
        <p:spPr>
          <a:xfrm>
            <a:off x="3410338" y="1978813"/>
            <a:ext cx="286087" cy="327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236537" y="5739478"/>
            <a:ext cx="345509" cy="207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19" idx="4"/>
            <a:endCxn id="27" idx="1"/>
          </p:cNvCxnSpPr>
          <p:nvPr/>
        </p:nvCxnSpPr>
        <p:spPr>
          <a:xfrm rot="16200000" flipH="1">
            <a:off x="3470409" y="2589691"/>
            <a:ext cx="1085033" cy="28280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38"/>
          <p:cNvSpPr>
            <a:spLocks noChangeArrowheads="1"/>
          </p:cNvSpPr>
          <p:nvPr/>
        </p:nvSpPr>
        <p:spPr bwMode="auto">
          <a:xfrm>
            <a:off x="415612" y="3227726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sp>
        <p:nvSpPr>
          <p:cNvPr id="143" name="Oval 138"/>
          <p:cNvSpPr>
            <a:spLocks noChangeArrowheads="1"/>
          </p:cNvSpPr>
          <p:nvPr/>
        </p:nvSpPr>
        <p:spPr bwMode="auto">
          <a:xfrm>
            <a:off x="2327133" y="3227726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663" y="199510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동영상 상세페이지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좋아요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공유하기</a:t>
            </a:r>
            <a:endParaRPr lang="ko-KR" altLang="en-US" sz="1400" dirty="0"/>
          </a:p>
        </p:txBody>
      </p:sp>
      <p:sp>
        <p:nvSpPr>
          <p:cNvPr id="145" name="직사각형 144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Oval 138"/>
          <p:cNvSpPr>
            <a:spLocks noChangeArrowheads="1"/>
          </p:cNvSpPr>
          <p:nvPr/>
        </p:nvSpPr>
        <p:spPr bwMode="auto">
          <a:xfrm>
            <a:off x="2992614" y="3227726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27802" y="3713183"/>
            <a:ext cx="345509" cy="207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26943" y="2879680"/>
            <a:ext cx="1619189" cy="3333091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19132" y="3645024"/>
            <a:ext cx="1330307" cy="1938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86768" y="378638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콘텐츠명</a:t>
            </a:r>
            <a:endParaRPr lang="ko-KR" altLang="en-US" sz="800" dirty="0"/>
          </a:p>
        </p:txBody>
      </p:sp>
      <p:pic>
        <p:nvPicPr>
          <p:cNvPr id="1026" name="Picture 2" descr="https://heungkukfire.ncl.co.kr/images/town/btn_share_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84" y="4020536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eungkukfire.ncl.co.kr/images/town/btn_share_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58" y="4015722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eungkukfire.ncl.co.kr/images/town/btn_share_0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50" y="4387735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eungkukfire.ncl.co.kr/images/town/btn_share_0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59" y="4387735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heungkukfire.ncl.co.kr/images/town/btn_share_0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84" y="4766613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heungkukfire.ncl.co.kr/images/town/btn_share_06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27" y="4766613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heungkukfire.ncl.co.kr/images/town/btn_share_0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49" y="5138759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heungkukfire.ncl.co.kr/images/town/btn_share_08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57" y="5134578"/>
            <a:ext cx="429095" cy="32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740878" y="304322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X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양쪽 대괄호 62"/>
          <p:cNvSpPr/>
          <p:nvPr/>
        </p:nvSpPr>
        <p:spPr>
          <a:xfrm>
            <a:off x="2927355" y="2452512"/>
            <a:ext cx="149512" cy="135920"/>
          </a:xfrm>
          <a:prstGeom prst="bracketPair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60512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60512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상〮하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스크롤 목록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챕터영역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 위로 스크롤 시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[TOP]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생성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TOP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터치 시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076" y="1197807"/>
            <a:ext cx="2597202" cy="14676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Play"/>
          <p:cNvSpPr>
            <a:spLocks noChangeAspect="1"/>
          </p:cNvSpPr>
          <p:nvPr/>
        </p:nvSpPr>
        <p:spPr bwMode="auto">
          <a:xfrm>
            <a:off x="1783025" y="1846006"/>
            <a:ext cx="194897" cy="194897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08949" y="1682567"/>
            <a:ext cx="516155" cy="51615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3283" y="2671197"/>
            <a:ext cx="2597670" cy="470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563283" y="2870206"/>
            <a:ext cx="914400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24884" y="2870206"/>
            <a:ext cx="1217066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17282" y="2870206"/>
            <a:ext cx="320492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3893" y="29177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신화재보험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431311" y="2920541"/>
            <a:ext cx="122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GA</a:t>
            </a:r>
            <a:r>
              <a:rPr lang="ko-KR" altLang="en-US" sz="800" dirty="0"/>
              <a:t>활동지원 이벤트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7669" y="2870369"/>
            <a:ext cx="567771" cy="6340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81746" y="2870369"/>
            <a:ext cx="84395" cy="634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Line"/>
          <p:cNvCxnSpPr>
            <a:cxnSpLocks/>
          </p:cNvCxnSpPr>
          <p:nvPr/>
        </p:nvCxnSpPr>
        <p:spPr bwMode="auto">
          <a:xfrm>
            <a:off x="568337" y="3441468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Scroll Indicator"/>
          <p:cNvGrpSpPr/>
          <p:nvPr/>
        </p:nvGrpSpPr>
        <p:grpSpPr>
          <a:xfrm>
            <a:off x="3103706" y="3461193"/>
            <a:ext cx="25400" cy="2853383"/>
            <a:chOff x="892175" y="1261242"/>
            <a:chExt cx="25400" cy="3016250"/>
          </a:xfrm>
        </p:grpSpPr>
        <p:cxnSp>
          <p:nvCxnSpPr>
            <p:cNvPr id="95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3283" y="3500461"/>
            <a:ext cx="1955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흥국화재</a:t>
            </a:r>
            <a:r>
              <a:rPr lang="en-US" altLang="ko-KR" sz="1000" b="1" dirty="0" smtClean="0"/>
              <a:t>] </a:t>
            </a:r>
            <a:r>
              <a:rPr lang="ko-KR" altLang="en-US" sz="1000" b="1" dirty="0" err="1" smtClean="0"/>
              <a:t>흥미톡톡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7</a:t>
            </a:r>
            <a:r>
              <a:rPr lang="ko-KR" altLang="en-US" sz="1000" b="1" dirty="0" smtClean="0"/>
              <a:t>월 소식지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075" y="3771144"/>
            <a:ext cx="26008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</a:rPr>
              <a:t>1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smtClean="0">
                <a:latin typeface="+mn-ea"/>
              </a:rPr>
              <a:t>주요 이슈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&gt; 00:05 ~ 01:02</a:t>
            </a: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</a:t>
            </a:r>
            <a:r>
              <a:rPr lang="ko-KR" altLang="en-US" sz="800" dirty="0" err="1" smtClean="0">
                <a:latin typeface="+mn-ea"/>
              </a:rPr>
              <a:t>인수지침</a:t>
            </a:r>
            <a:r>
              <a:rPr lang="ko-KR" altLang="en-US" sz="800" dirty="0" smtClean="0">
                <a:latin typeface="+mn-ea"/>
              </a:rPr>
              <a:t> 변경</a:t>
            </a:r>
            <a:r>
              <a:rPr lang="en-US" altLang="ko-KR" sz="800" dirty="0" smtClean="0">
                <a:latin typeface="+mn-ea"/>
              </a:rPr>
              <a:t>, 7</a:t>
            </a:r>
            <a:r>
              <a:rPr lang="ko-KR" altLang="en-US" sz="800" dirty="0" smtClean="0">
                <a:latin typeface="+mn-ea"/>
              </a:rPr>
              <a:t>월 </a:t>
            </a:r>
            <a:r>
              <a:rPr lang="en-US" altLang="ko-KR" sz="800" dirty="0" smtClean="0">
                <a:latin typeface="+mn-ea"/>
              </a:rPr>
              <a:t>GA</a:t>
            </a:r>
            <a:r>
              <a:rPr lang="ko-KR" altLang="en-US" sz="800" dirty="0" smtClean="0">
                <a:latin typeface="+mn-ea"/>
              </a:rPr>
              <a:t>활동지원 이벤트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2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err="1" smtClean="0">
                <a:latin typeface="+mn-ea"/>
              </a:rPr>
              <a:t>인수지침</a:t>
            </a:r>
            <a:r>
              <a:rPr lang="ko-KR" altLang="en-US" sz="800" b="1" dirty="0" smtClean="0">
                <a:latin typeface="+mn-ea"/>
              </a:rPr>
              <a:t> 변경 사항</a:t>
            </a:r>
            <a:endParaRPr lang="en-US" altLang="ko-KR" sz="800" b="1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&gt; 01:38 ~ 02:57</a:t>
            </a:r>
          </a:p>
          <a:p>
            <a:r>
              <a:rPr lang="en-US" altLang="ko-KR" sz="800" dirty="0" smtClean="0">
                <a:latin typeface="+mn-ea"/>
              </a:rPr>
              <a:t>   7</a:t>
            </a:r>
            <a:r>
              <a:rPr lang="ko-KR" altLang="en-US" sz="800" dirty="0" smtClean="0">
                <a:latin typeface="+mn-ea"/>
              </a:rPr>
              <a:t>월 화재보험 </a:t>
            </a:r>
            <a:r>
              <a:rPr lang="ko-KR" altLang="en-US" sz="800" dirty="0" err="1" smtClean="0">
                <a:latin typeface="+mn-ea"/>
              </a:rPr>
              <a:t>인수지침</a:t>
            </a:r>
            <a:r>
              <a:rPr lang="ko-KR" altLang="en-US" sz="800" dirty="0" smtClean="0">
                <a:latin typeface="+mn-ea"/>
              </a:rPr>
              <a:t> 변경 </a:t>
            </a:r>
            <a:r>
              <a:rPr lang="en-US" altLang="ko-KR" sz="800" dirty="0" smtClean="0">
                <a:latin typeface="+mn-ea"/>
              </a:rPr>
              <a:t>OO</a:t>
            </a:r>
            <a:r>
              <a:rPr lang="ko-KR" altLang="en-US" sz="800" dirty="0" smtClean="0">
                <a:latin typeface="+mn-ea"/>
              </a:rPr>
              <a:t>보장 </a:t>
            </a:r>
            <a:r>
              <a:rPr lang="en-US" altLang="ko-KR" sz="800" dirty="0" smtClean="0">
                <a:latin typeface="+mn-ea"/>
              </a:rPr>
              <a:t>&gt; OO</a:t>
            </a:r>
            <a:r>
              <a:rPr lang="ko-KR" altLang="en-US" sz="800" dirty="0" smtClean="0">
                <a:latin typeface="+mn-ea"/>
              </a:rPr>
              <a:t>보장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3</a:t>
            </a:r>
            <a:r>
              <a:rPr lang="en-US" altLang="ko-KR" sz="800" b="1" dirty="0" smtClean="0">
                <a:latin typeface="+mn-ea"/>
              </a:rPr>
              <a:t> 7</a:t>
            </a:r>
            <a:r>
              <a:rPr lang="ko-KR" altLang="en-US" sz="800" b="1" dirty="0" smtClean="0">
                <a:latin typeface="+mn-ea"/>
              </a:rPr>
              <a:t>월 </a:t>
            </a:r>
            <a:r>
              <a:rPr lang="en-US" altLang="ko-KR" sz="800" b="1" dirty="0" smtClean="0">
                <a:latin typeface="+mn-ea"/>
              </a:rPr>
              <a:t>GA</a:t>
            </a:r>
            <a:r>
              <a:rPr lang="ko-KR" altLang="en-US" sz="800" b="1" dirty="0" smtClean="0">
                <a:latin typeface="+mn-ea"/>
              </a:rPr>
              <a:t>활동지원 이벤트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latin typeface="+mn-ea"/>
              </a:rPr>
              <a:t>03:00 </a:t>
            </a:r>
            <a:r>
              <a:rPr lang="en-US" altLang="ko-KR" sz="800" dirty="0">
                <a:latin typeface="+mn-ea"/>
              </a:rPr>
              <a:t>~ </a:t>
            </a:r>
            <a:r>
              <a:rPr lang="en-US" altLang="ko-KR" sz="800" dirty="0" smtClean="0">
                <a:latin typeface="+mn-ea"/>
              </a:rPr>
              <a:t>03:54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계약체결 </a:t>
            </a:r>
            <a:r>
              <a:rPr lang="en-US" altLang="ko-KR" sz="800" dirty="0" smtClean="0">
                <a:latin typeface="+mn-ea"/>
              </a:rPr>
              <a:t>2</a:t>
            </a:r>
            <a:r>
              <a:rPr lang="ko-KR" altLang="en-US" sz="800" dirty="0" smtClean="0">
                <a:latin typeface="+mn-ea"/>
              </a:rPr>
              <a:t>건 최대 </a:t>
            </a:r>
            <a:r>
              <a:rPr lang="en-US" altLang="ko-KR" sz="800" dirty="0" smtClean="0">
                <a:latin typeface="+mn-ea"/>
              </a:rPr>
              <a:t>30,000 </a:t>
            </a:r>
            <a:r>
              <a:rPr lang="ko-KR" altLang="en-US" sz="800" dirty="0" smtClean="0">
                <a:latin typeface="+mn-ea"/>
              </a:rPr>
              <a:t>포인트 지급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b="1" dirty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 </a:t>
            </a:r>
            <a:r>
              <a:rPr lang="ko-KR" altLang="en-US" sz="800" b="1" dirty="0" err="1" smtClean="0">
                <a:latin typeface="+mn-ea"/>
              </a:rPr>
              <a:t>여름쳘</a:t>
            </a:r>
            <a:r>
              <a:rPr lang="ko-KR" altLang="en-US" sz="800" b="1" dirty="0" smtClean="0">
                <a:latin typeface="+mn-ea"/>
              </a:rPr>
              <a:t> 휴가 전 차량 점검 서비스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&gt; </a:t>
            </a:r>
            <a:r>
              <a:rPr lang="en-US" altLang="ko-KR" sz="800" dirty="0" smtClean="0">
                <a:latin typeface="+mn-ea"/>
              </a:rPr>
              <a:t>05:05 </a:t>
            </a:r>
            <a:r>
              <a:rPr lang="en-US" altLang="ko-KR" sz="800" dirty="0">
                <a:latin typeface="+mn-ea"/>
              </a:rPr>
              <a:t>~ </a:t>
            </a:r>
            <a:r>
              <a:rPr lang="en-US" altLang="ko-KR" sz="800" dirty="0" smtClean="0">
                <a:latin typeface="+mn-ea"/>
              </a:rPr>
              <a:t>07:36</a:t>
            </a:r>
            <a:endParaRPr lang="en-US" altLang="ko-KR" sz="800" dirty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자동차 에어컨 필터 교체 쿠폰 지금</a:t>
            </a:r>
            <a:endParaRPr lang="en-US" altLang="ko-KR" sz="800" dirty="0" smtClean="0">
              <a:latin typeface="+mn-ea"/>
            </a:endParaRPr>
          </a:p>
          <a:p>
            <a:endParaRPr lang="en-US" altLang="ko-KR" sz="800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7442" y="2685013"/>
            <a:ext cx="2781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| | | | | | | | | | | | | | | | | | | | | | | | | | | | | | | | | | | | |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Line"/>
          <p:cNvCxnSpPr>
            <a:cxnSpLocks/>
          </p:cNvCxnSpPr>
          <p:nvPr/>
        </p:nvCxnSpPr>
        <p:spPr bwMode="auto">
          <a:xfrm>
            <a:off x="568337" y="5573563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455863" y="3517337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411575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7974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99070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4945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0075" y="5583478"/>
            <a:ext cx="2600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주요 이슈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&gt; 00:05 ~ 01:02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GA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활동지원 이벤트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여름철 휴가 전 차량 점검 서비스</a:t>
            </a:r>
            <a:endParaRPr lang="ko-KR" altLang="en-US" sz="800" dirty="0">
              <a:latin typeface="+mn-ea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55863" y="5607548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51" name="Share"/>
          <p:cNvSpPr>
            <a:spLocks noChangeAspect="1" noEditPoints="1"/>
          </p:cNvSpPr>
          <p:nvPr/>
        </p:nvSpPr>
        <p:spPr bwMode="auto">
          <a:xfrm>
            <a:off x="2502779" y="3210878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02" y="3178819"/>
            <a:ext cx="217731" cy="21773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4018597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018597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2232" y="1203310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Line"/>
          <p:cNvCxnSpPr>
            <a:cxnSpLocks/>
          </p:cNvCxnSpPr>
          <p:nvPr/>
        </p:nvCxnSpPr>
        <p:spPr bwMode="auto">
          <a:xfrm>
            <a:off x="4026422" y="147966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Scroll Indicator"/>
          <p:cNvGrpSpPr/>
          <p:nvPr/>
        </p:nvGrpSpPr>
        <p:grpSpPr>
          <a:xfrm>
            <a:off x="6561791" y="3461193"/>
            <a:ext cx="25400" cy="2853383"/>
            <a:chOff x="892175" y="1261242"/>
            <a:chExt cx="25400" cy="3016250"/>
          </a:xfrm>
        </p:grpSpPr>
        <p:cxnSp>
          <p:nvCxnSpPr>
            <p:cNvPr id="75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8" name="Line"/>
          <p:cNvCxnSpPr>
            <a:cxnSpLocks/>
          </p:cNvCxnSpPr>
          <p:nvPr/>
        </p:nvCxnSpPr>
        <p:spPr bwMode="auto">
          <a:xfrm>
            <a:off x="4026422" y="197414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044486" y="1991870"/>
            <a:ext cx="26008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주요 이슈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&gt; 00:05 ~ 01:02</a:t>
            </a:r>
            <a:endParaRPr lang="en-US" altLang="ko-KR" sz="800" b="1" dirty="0"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변경에 따른 약관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GA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활동지원 이벤트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 - 7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화재보험 영업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건 시 최대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만 활동 포인트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    지원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여름철 휴가 전 차량 점검 서비스</a:t>
            </a:r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ko-KR" altLang="en-US" sz="800" dirty="0">
              <a:latin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13948" y="2008132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407290" y="2008132"/>
            <a:ext cx="426575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댓글</a:t>
            </a:r>
            <a:endParaRPr lang="ko-KR" altLang="en-US" sz="800" dirty="0"/>
          </a:p>
        </p:txBody>
      </p:sp>
      <p:sp>
        <p:nvSpPr>
          <p:cNvPr id="86" name="Share"/>
          <p:cNvSpPr>
            <a:spLocks noChangeAspect="1" noEditPoints="1"/>
          </p:cNvSpPr>
          <p:nvPr/>
        </p:nvSpPr>
        <p:spPr bwMode="auto">
          <a:xfrm>
            <a:off x="5960864" y="1249077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87" y="1217018"/>
            <a:ext cx="217731" cy="217731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018160" y="1485144"/>
            <a:ext cx="260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자동차 에어컨 필터 교체 쿠폰 지금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이동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98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62" y="3767114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4151783" y="3696066"/>
            <a:ext cx="252344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홍길동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</a:rPr>
            </a:br>
            <a:r>
              <a:rPr lang="ko-KR" altLang="en-US" sz="700" dirty="0" err="1" smtClean="0">
                <a:latin typeface="맑은 고딕" panose="020B0503020000020004" pitchFamily="50" charset="-127"/>
              </a:rPr>
              <a:t>인수지침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변경 내용에 대한 설명이 정말 깔끔합니다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고객들에게 안내하기도 쉽고요 너무 좋습니다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추가로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…</a:t>
            </a:r>
          </a:p>
          <a:p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더보기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| 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답글달기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ㄴ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이순신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         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고객영업에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도움이 되셨다니 정말 다행입니다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         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앞으로도 더 좋은 자료 만들겠습니다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700" dirty="0" smtClean="0"/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ㄴ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안중근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          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인수지침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변경에 따른 기존 고객에 대한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약관변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         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경은 언제 진행 되는 걸까요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?</a:t>
            </a: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700" dirty="0">
                <a:latin typeface="맑은 고딕" panose="020B0503020000020004" pitchFamily="50" charset="-127"/>
              </a:rPr>
              <a:t>ㄴ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홍길동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          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@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안중근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인수지침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700" dirty="0">
                <a:latin typeface="맑은 고딕" panose="020B0503020000020004" pitchFamily="50" charset="-127"/>
              </a:rPr>
              <a:t>변경에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약관변경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안내는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           7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15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일부터 우편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, ARS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를 통해 진행됩니다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  <a:endParaRPr lang="en-US" altLang="ko-KR" sz="700" dirty="0">
              <a:latin typeface="맑은 고딕" panose="020B0503020000020004" pitchFamily="50" charset="-127"/>
            </a:endParaRPr>
          </a:p>
          <a:p>
            <a:endParaRPr lang="en-US" altLang="ko-KR" sz="700" dirty="0" smtClean="0">
              <a:latin typeface="맑은 고딕" panose="020B0503020000020004" pitchFamily="50" charset="-127"/>
            </a:endParaRPr>
          </a:p>
        </p:txBody>
      </p:sp>
      <p:pic>
        <p:nvPicPr>
          <p:cNvPr id="100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81" y="4243711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81" y="4662386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81" y="5075087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Line"/>
          <p:cNvCxnSpPr>
            <a:cxnSpLocks/>
          </p:cNvCxnSpPr>
          <p:nvPr/>
        </p:nvCxnSpPr>
        <p:spPr bwMode="auto">
          <a:xfrm>
            <a:off x="4012567" y="608339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18160" y="6090554"/>
            <a:ext cx="2600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2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err="1" smtClean="0">
                <a:latin typeface="+mn-ea"/>
              </a:rPr>
              <a:t>인수지침</a:t>
            </a:r>
            <a:r>
              <a:rPr lang="ko-KR" altLang="en-US" sz="1000" b="1" dirty="0" smtClean="0">
                <a:latin typeface="+mn-ea"/>
              </a:rPr>
              <a:t> 변경 사항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913948" y="6114624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020415" y="1197807"/>
            <a:ext cx="2597202" cy="14676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Play"/>
          <p:cNvSpPr>
            <a:spLocks noChangeAspect="1"/>
          </p:cNvSpPr>
          <p:nvPr/>
        </p:nvSpPr>
        <p:spPr bwMode="auto">
          <a:xfrm>
            <a:off x="5243364" y="1846006"/>
            <a:ext cx="194897" cy="194897"/>
          </a:xfrm>
          <a:custGeom>
            <a:avLst/>
            <a:gdLst>
              <a:gd name="T0" fmla="*/ 824 w 863"/>
              <a:gd name="T1" fmla="*/ 369 h 858"/>
              <a:gd name="T2" fmla="*/ 102 w 863"/>
              <a:gd name="T3" fmla="*/ 11 h 858"/>
              <a:gd name="T4" fmla="*/ 33 w 863"/>
              <a:gd name="T5" fmla="*/ 13 h 858"/>
              <a:gd name="T6" fmla="*/ 0 w 863"/>
              <a:gd name="T7" fmla="*/ 73 h 858"/>
              <a:gd name="T8" fmla="*/ 0 w 863"/>
              <a:gd name="T9" fmla="*/ 789 h 858"/>
              <a:gd name="T10" fmla="*/ 33 w 863"/>
              <a:gd name="T11" fmla="*/ 848 h 858"/>
              <a:gd name="T12" fmla="*/ 71 w 863"/>
              <a:gd name="T13" fmla="*/ 858 h 858"/>
              <a:gd name="T14" fmla="*/ 102 w 863"/>
              <a:gd name="T15" fmla="*/ 851 h 858"/>
              <a:gd name="T16" fmla="*/ 825 w 863"/>
              <a:gd name="T17" fmla="*/ 493 h 858"/>
              <a:gd name="T18" fmla="*/ 863 w 863"/>
              <a:gd name="T19" fmla="*/ 431 h 858"/>
              <a:gd name="T20" fmla="*/ 824 w 863"/>
              <a:gd name="T21" fmla="*/ 36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3" h="858">
                <a:moveTo>
                  <a:pt x="824" y="369"/>
                </a:moveTo>
                <a:lnTo>
                  <a:pt x="102" y="11"/>
                </a:lnTo>
                <a:cubicBezTo>
                  <a:pt x="80" y="0"/>
                  <a:pt x="54" y="1"/>
                  <a:pt x="33" y="13"/>
                </a:cubicBezTo>
                <a:cubicBezTo>
                  <a:pt x="13" y="26"/>
                  <a:pt x="0" y="49"/>
                  <a:pt x="0" y="73"/>
                </a:cubicBezTo>
                <a:lnTo>
                  <a:pt x="0" y="789"/>
                </a:lnTo>
                <a:cubicBezTo>
                  <a:pt x="0" y="813"/>
                  <a:pt x="13" y="835"/>
                  <a:pt x="33" y="848"/>
                </a:cubicBezTo>
                <a:cubicBezTo>
                  <a:pt x="45" y="855"/>
                  <a:pt x="58" y="858"/>
                  <a:pt x="71" y="858"/>
                </a:cubicBezTo>
                <a:cubicBezTo>
                  <a:pt x="81" y="858"/>
                  <a:pt x="92" y="856"/>
                  <a:pt x="102" y="851"/>
                </a:cubicBezTo>
                <a:lnTo>
                  <a:pt x="825" y="493"/>
                </a:lnTo>
                <a:cubicBezTo>
                  <a:pt x="848" y="481"/>
                  <a:pt x="863" y="457"/>
                  <a:pt x="863" y="431"/>
                </a:cubicBezTo>
                <a:cubicBezTo>
                  <a:pt x="863" y="404"/>
                  <a:pt x="848" y="380"/>
                  <a:pt x="824" y="36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069288" y="1682567"/>
            <a:ext cx="516155" cy="516155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023622" y="2671197"/>
            <a:ext cx="2597670" cy="470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23622" y="2870206"/>
            <a:ext cx="914400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985223" y="2870206"/>
            <a:ext cx="1217066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277621" y="2870206"/>
            <a:ext cx="320492" cy="6340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074232" y="29177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신화재보험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891650" y="2920541"/>
            <a:ext cx="122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7</a:t>
            </a:r>
            <a:r>
              <a:rPr lang="ko-KR" altLang="en-US" sz="800" dirty="0"/>
              <a:t>월 </a:t>
            </a:r>
            <a:r>
              <a:rPr lang="en-US" altLang="ko-KR" sz="800" dirty="0"/>
              <a:t>GA</a:t>
            </a:r>
            <a:r>
              <a:rPr lang="ko-KR" altLang="en-US" sz="800" dirty="0"/>
              <a:t>활동지원 이벤트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028008" y="2870369"/>
            <a:ext cx="567771" cy="6340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542085" y="2870369"/>
            <a:ext cx="84395" cy="634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>
            <a:cxnSpLocks/>
          </p:cNvCxnSpPr>
          <p:nvPr/>
        </p:nvCxnSpPr>
        <p:spPr bwMode="auto">
          <a:xfrm>
            <a:off x="4028676" y="3441468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27781" y="2685013"/>
            <a:ext cx="2781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| | | | | | | | | | | | | | | | | | | | | | | | | | | | | | | | | | | | |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71914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48313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59409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FF00"/>
                </a:solidFill>
              </a:rPr>
              <a:t>▼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465284" y="260792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9" name="Share"/>
          <p:cNvSpPr>
            <a:spLocks noChangeAspect="1" noEditPoints="1"/>
          </p:cNvSpPr>
          <p:nvPr/>
        </p:nvSpPr>
        <p:spPr bwMode="auto">
          <a:xfrm>
            <a:off x="5963118" y="3210878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41" y="3178819"/>
            <a:ext cx="217731" cy="217731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94147" y="31651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961966" y="3165111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4" name="AutoShape 178"/>
          <p:cNvSpPr>
            <a:spLocks noChangeArrowheads="1"/>
          </p:cNvSpPr>
          <p:nvPr/>
        </p:nvSpPr>
        <p:spPr bwMode="auto">
          <a:xfrm>
            <a:off x="6197162" y="5771414"/>
            <a:ext cx="269859" cy="22167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635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600" b="1" dirty="0" smtClean="0">
                <a:solidFill>
                  <a:srgbClr val="000000"/>
                </a:solidFill>
                <a:latin typeface="+mn-ea"/>
                <a:ea typeface="+mn-ea"/>
              </a:rPr>
              <a:t>TOP</a:t>
            </a:r>
            <a:endParaRPr lang="ko-KR" altLang="en-US" sz="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521386" y="3456620"/>
            <a:ext cx="179025" cy="2908878"/>
            <a:chOff x="3338506" y="3074230"/>
            <a:chExt cx="179025" cy="2908878"/>
          </a:xfrm>
        </p:grpSpPr>
        <p:sp>
          <p:nvSpPr>
            <p:cNvPr id="131" name="Line 182"/>
            <p:cNvSpPr>
              <a:spLocks noChangeShapeType="1"/>
            </p:cNvSpPr>
            <p:nvPr/>
          </p:nvSpPr>
          <p:spPr bwMode="auto">
            <a:xfrm flipV="1">
              <a:off x="3386303" y="4430520"/>
              <a:ext cx="11113" cy="155258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sys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3338506" y="3074230"/>
              <a:ext cx="179025" cy="1599574"/>
              <a:chOff x="707412" y="2986713"/>
              <a:chExt cx="179025" cy="1599574"/>
            </a:xfrm>
          </p:grpSpPr>
          <p:grpSp>
            <p:nvGrpSpPr>
              <p:cNvPr id="120" name="Group 246"/>
              <p:cNvGrpSpPr>
                <a:grpSpLocks/>
              </p:cNvGrpSpPr>
              <p:nvPr/>
            </p:nvGrpSpPr>
            <p:grpSpPr bwMode="auto">
              <a:xfrm>
                <a:off x="718896" y="2986713"/>
                <a:ext cx="95250" cy="1371607"/>
                <a:chOff x="513" y="2450"/>
                <a:chExt cx="60" cy="864"/>
              </a:xfrm>
            </p:grpSpPr>
            <p:sp>
              <p:nvSpPr>
                <p:cNvPr id="122" name="Line 182"/>
                <p:cNvSpPr>
                  <a:spLocks noChangeShapeType="1"/>
                </p:cNvSpPr>
                <p:nvPr/>
              </p:nvSpPr>
              <p:spPr bwMode="auto">
                <a:xfrm>
                  <a:off x="545" y="2450"/>
                  <a:ext cx="0" cy="803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prstDash val="sysDash"/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3" name="Oval 198"/>
                <p:cNvSpPr>
                  <a:spLocks noChangeArrowheads="1"/>
                </p:cNvSpPr>
                <p:nvPr/>
              </p:nvSpPr>
              <p:spPr bwMode="auto">
                <a:xfrm>
                  <a:off x="513" y="3254"/>
                  <a:ext cx="60" cy="60"/>
                </a:xfrm>
                <a:prstGeom prst="ellipse">
                  <a:avLst/>
                </a:prstGeom>
                <a:solidFill>
                  <a:schemeClr val="bg1"/>
                </a:solidFill>
                <a:ln w="1905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lIns="91434" tIns="45717" rIns="91434" bIns="45717" anchor="ctr"/>
                <a:lstStyle/>
                <a:p>
                  <a:pPr algn="ctr"/>
                  <a:endParaRPr lang="ko-KR" altLang="ko-KR" sz="900" b="1" dirty="0">
                    <a:solidFill>
                      <a:srgbClr val="FFFFFF"/>
                    </a:solidFill>
                    <a:latin typeface="산돌고딕B" pitchFamily="18" charset="-127"/>
                  </a:endParaRPr>
                </a:p>
              </p:txBody>
            </p:sp>
          </p:grpSp>
          <p:pic>
            <p:nvPicPr>
              <p:cNvPr id="121" name="그림 120" descr="finger01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7412" y="4297628"/>
                <a:ext cx="179025" cy="28865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24" name="TextBox 123"/>
          <p:cNvSpPr txBox="1"/>
          <p:nvPr/>
        </p:nvSpPr>
        <p:spPr>
          <a:xfrm>
            <a:off x="434663" y="199510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동영상 상세페이지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상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스크롤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양쪽 대괄호 92"/>
          <p:cNvSpPr/>
          <p:nvPr/>
        </p:nvSpPr>
        <p:spPr>
          <a:xfrm>
            <a:off x="2927355" y="2452512"/>
            <a:ext cx="149512" cy="135920"/>
          </a:xfrm>
          <a:prstGeom prst="bracketPair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15" name="양쪽 대괄호 114"/>
          <p:cNvSpPr/>
          <p:nvPr/>
        </p:nvSpPr>
        <p:spPr>
          <a:xfrm>
            <a:off x="6363111" y="2452512"/>
            <a:ext cx="149512" cy="135920"/>
          </a:xfrm>
          <a:prstGeom prst="bracketPair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4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답글쓰기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 시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입력창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 및 작성 후 완료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68820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68820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2455" y="1203310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Line"/>
          <p:cNvCxnSpPr>
            <a:cxnSpLocks/>
          </p:cNvCxnSpPr>
          <p:nvPr/>
        </p:nvCxnSpPr>
        <p:spPr bwMode="auto">
          <a:xfrm>
            <a:off x="576645" y="147966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Scroll Indicator"/>
          <p:cNvGrpSpPr/>
          <p:nvPr/>
        </p:nvGrpSpPr>
        <p:grpSpPr>
          <a:xfrm>
            <a:off x="3112014" y="3461193"/>
            <a:ext cx="25400" cy="2853383"/>
            <a:chOff x="892175" y="1261242"/>
            <a:chExt cx="25400" cy="3016250"/>
          </a:xfrm>
        </p:grpSpPr>
        <p:cxnSp>
          <p:nvCxnSpPr>
            <p:cNvPr id="68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0" name="Line"/>
          <p:cNvCxnSpPr>
            <a:cxnSpLocks/>
          </p:cNvCxnSpPr>
          <p:nvPr/>
        </p:nvCxnSpPr>
        <p:spPr bwMode="auto">
          <a:xfrm>
            <a:off x="576645" y="197414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8383" y="1984062"/>
            <a:ext cx="2600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주요 이슈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00:05 ~ 01:02</a:t>
            </a:r>
            <a:endParaRPr lang="en-US" altLang="ko-KR" sz="800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변경에 따른 약관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GA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활동지원 이벤트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 - 7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화재보험 영업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건 시 최대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만 활동 포인트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    지원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여름철 휴가 전 차량 점검 서비스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 - 5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년 무사고 운전자 에어컨 필터 무상 교체 쿠폰   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지원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자동차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분 컨설팅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댓글</a:t>
            </a:r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〮 45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64171" y="2008132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80" name="Share"/>
          <p:cNvSpPr>
            <a:spLocks noChangeAspect="1" noEditPoints="1"/>
          </p:cNvSpPr>
          <p:nvPr/>
        </p:nvSpPr>
        <p:spPr bwMode="auto">
          <a:xfrm>
            <a:off x="2511087" y="1249077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10" y="1217018"/>
            <a:ext cx="217731" cy="21773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68383" y="1485144"/>
            <a:ext cx="260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자동차 에어컨 필터 교체 쿠폰 지금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이동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5785" y="4120023"/>
            <a:ext cx="2553563" cy="1600438"/>
            <a:chOff x="615785" y="3737634"/>
            <a:chExt cx="2553563" cy="1600438"/>
          </a:xfrm>
        </p:grpSpPr>
        <p:pic>
          <p:nvPicPr>
            <p:cNvPr id="85" name="Picture 2" descr="https://s.ytimg.com/yts/img/avatar_32-vflI3ugzv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85" y="3808682"/>
              <a:ext cx="156411" cy="15641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/>
            <p:cNvSpPr txBox="1"/>
            <p:nvPr/>
          </p:nvSpPr>
          <p:spPr>
            <a:xfrm>
              <a:off x="702006" y="3737634"/>
              <a:ext cx="2467342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홍길동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〮 2019.07.04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/>
              </a:r>
              <a:br>
                <a:rPr lang="en-US" altLang="ko-KR" sz="700" dirty="0" smtClean="0">
                  <a:latin typeface="맑은 고딕" panose="020B0503020000020004" pitchFamily="50" charset="-127"/>
                </a:rPr>
              </a:br>
              <a:r>
                <a:rPr lang="ko-KR" altLang="en-US" sz="700" dirty="0" err="1" smtClean="0">
                  <a:latin typeface="맑은 고딕" panose="020B0503020000020004" pitchFamily="50" charset="-127"/>
                </a:rPr>
                <a:t>인수지침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변경 내용에 대한 설명이 정말 깔끔합니다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</a:t>
              </a:r>
            </a:p>
            <a:p>
              <a:r>
                <a:rPr lang="ko-KR" altLang="en-US" sz="700" dirty="0" smtClean="0">
                  <a:latin typeface="맑은 고딕" panose="020B0503020000020004" pitchFamily="50" charset="-127"/>
                </a:rPr>
                <a:t>고객들에게 안내하기도 쉽고요 너무 좋습니다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추가로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…</a:t>
              </a:r>
            </a:p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더보기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| 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답글달기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ㄴ      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이순신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〮 2019.07.04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          </a:t>
              </a:r>
              <a:r>
                <a:rPr lang="ko-KR" altLang="en-US" sz="700" dirty="0" err="1" smtClean="0">
                  <a:latin typeface="맑은 고딕" panose="020B0503020000020004" pitchFamily="50" charset="-127"/>
                </a:rPr>
                <a:t>고객영업에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도움이 되셨다니 정말 다행입니다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</a:t>
              </a: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         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앞으로도 더 좋은 자료 만들겠습니다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700" dirty="0" smtClean="0"/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ㄴ      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안중근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〮 2019.07.04</a:t>
              </a: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           </a:t>
              </a:r>
              <a:r>
                <a:rPr lang="ko-KR" altLang="en-US" sz="700" dirty="0" err="1" smtClean="0">
                  <a:latin typeface="맑은 고딕" panose="020B0503020000020004" pitchFamily="50" charset="-127"/>
                </a:rPr>
                <a:t>인수지침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변경에 따른 기존 고객에 대한 </a:t>
              </a:r>
              <a:r>
                <a:rPr lang="ko-KR" altLang="en-US" sz="700" dirty="0" err="1" smtClean="0">
                  <a:latin typeface="맑은 고딕" panose="020B0503020000020004" pitchFamily="50" charset="-127"/>
                </a:rPr>
                <a:t>약관변</a:t>
              </a:r>
              <a:endParaRPr lang="en-US" altLang="ko-KR" sz="700" dirty="0" smtClean="0"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         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경은 언제 진행 되는 걸까요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?</a:t>
              </a: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endParaRPr lang="en-US" altLang="ko-KR" sz="700" dirty="0" smtClean="0"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</a:t>
              </a:r>
            </a:p>
          </p:txBody>
        </p:sp>
        <p:pic>
          <p:nvPicPr>
            <p:cNvPr id="90" name="Picture 2" descr="https://s.ytimg.com/yts/img/avatar_32-vflI3ugzv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04" y="4285279"/>
              <a:ext cx="156411" cy="15641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s://s.ytimg.com/yts/img/avatar_32-vflI3ugzv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04" y="4703954"/>
              <a:ext cx="156411" cy="15641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3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1" y="3807458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직사각형 130"/>
          <p:cNvSpPr/>
          <p:nvPr/>
        </p:nvSpPr>
        <p:spPr bwMode="auto">
          <a:xfrm>
            <a:off x="3677538" y="980728"/>
            <a:ext cx="2592288" cy="21611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85" y="1044189"/>
            <a:ext cx="304800" cy="3048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직사각형 132"/>
          <p:cNvSpPr/>
          <p:nvPr/>
        </p:nvSpPr>
        <p:spPr>
          <a:xfrm>
            <a:off x="4150284" y="1030800"/>
            <a:ext cx="1982949" cy="36928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rgbClr val="00B0F0"/>
                </a:solidFill>
              </a:rPr>
              <a:t>|</a:t>
            </a:r>
            <a:endParaRPr lang="ko-KR" altLang="en-US" sz="800" dirty="0">
              <a:solidFill>
                <a:srgbClr val="00B0F0"/>
              </a:solidFill>
            </a:endParaRPr>
          </a:p>
        </p:txBody>
      </p:sp>
      <p:grpSp>
        <p:nvGrpSpPr>
          <p:cNvPr id="134" name="Keyboard"/>
          <p:cNvGrpSpPr/>
          <p:nvPr/>
        </p:nvGrpSpPr>
        <p:grpSpPr>
          <a:xfrm>
            <a:off x="3699766" y="1449934"/>
            <a:ext cx="2539746" cy="1672129"/>
            <a:chOff x="595686" y="1261242"/>
            <a:chExt cx="2286000" cy="1409700"/>
          </a:xfrm>
        </p:grpSpPr>
        <p:sp>
          <p:nvSpPr>
            <p:cNvPr id="135" name="Keyboard Container"/>
            <p:cNvSpPr/>
            <p:nvPr/>
          </p:nvSpPr>
          <p:spPr>
            <a:xfrm>
              <a:off x="595686" y="1261242"/>
              <a:ext cx="2286000" cy="1409700"/>
            </a:xfrm>
            <a:prstGeom prst="rect">
              <a:avLst/>
            </a:prstGeom>
            <a:solidFill>
              <a:srgbClr val="EDF0F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Keys"/>
            <p:cNvSpPr>
              <a:spLocks noEditPoints="1"/>
            </p:cNvSpPr>
            <p:nvPr/>
          </p:nvSpPr>
          <p:spPr bwMode="auto">
            <a:xfrm>
              <a:off x="659980" y="1397453"/>
              <a:ext cx="2146300" cy="1141412"/>
            </a:xfrm>
            <a:custGeom>
              <a:avLst/>
              <a:gdLst>
                <a:gd name="T0" fmla="*/ 5067 w 11535"/>
                <a:gd name="T1" fmla="*/ 224 h 6123"/>
                <a:gd name="T2" fmla="*/ 5238 w 11535"/>
                <a:gd name="T3" fmla="*/ 489 h 6123"/>
                <a:gd name="T4" fmla="*/ 57 w 11535"/>
                <a:gd name="T5" fmla="*/ 357 h 6123"/>
                <a:gd name="T6" fmla="*/ 287 w 11535"/>
                <a:gd name="T7" fmla="*/ 160 h 6123"/>
                <a:gd name="T8" fmla="*/ 2843 w 11535"/>
                <a:gd name="T9" fmla="*/ 549 h 6123"/>
                <a:gd name="T10" fmla="*/ 2865 w 11535"/>
                <a:gd name="T11" fmla="*/ 205 h 6123"/>
                <a:gd name="T12" fmla="*/ 4067 w 11535"/>
                <a:gd name="T13" fmla="*/ 238 h 6123"/>
                <a:gd name="T14" fmla="*/ 10048 w 11535"/>
                <a:gd name="T15" fmla="*/ 558 h 6123"/>
                <a:gd name="T16" fmla="*/ 11264 w 11535"/>
                <a:gd name="T17" fmla="*/ 197 h 6123"/>
                <a:gd name="T18" fmla="*/ 11525 w 11535"/>
                <a:gd name="T19" fmla="*/ 272 h 6123"/>
                <a:gd name="T20" fmla="*/ 1517 w 11535"/>
                <a:gd name="T21" fmla="*/ 156 h 6123"/>
                <a:gd name="T22" fmla="*/ 6280 w 11535"/>
                <a:gd name="T23" fmla="*/ 653 h 6123"/>
                <a:gd name="T24" fmla="*/ 7491 w 11535"/>
                <a:gd name="T25" fmla="*/ 156 h 6123"/>
                <a:gd name="T26" fmla="*/ 7706 w 11535"/>
                <a:gd name="T27" fmla="*/ 486 h 6123"/>
                <a:gd name="T28" fmla="*/ 247 w 11535"/>
                <a:gd name="T29" fmla="*/ 222 h 6123"/>
                <a:gd name="T30" fmla="*/ 204 w 11535"/>
                <a:gd name="T31" fmla="*/ 233 h 6123"/>
                <a:gd name="T32" fmla="*/ 10203 w 11535"/>
                <a:gd name="T33" fmla="*/ 263 h 6123"/>
                <a:gd name="T34" fmla="*/ 10036 w 11535"/>
                <a:gd name="T35" fmla="*/ 305 h 6123"/>
                <a:gd name="T36" fmla="*/ 11350 w 11535"/>
                <a:gd name="T37" fmla="*/ 500 h 6123"/>
                <a:gd name="T38" fmla="*/ 4439 w 11535"/>
                <a:gd name="T39" fmla="*/ 2023 h 6123"/>
                <a:gd name="T40" fmla="*/ 4695 w 11535"/>
                <a:gd name="T41" fmla="*/ 1781 h 6123"/>
                <a:gd name="T42" fmla="*/ 3177 w 11535"/>
                <a:gd name="T43" fmla="*/ 2313 h 6123"/>
                <a:gd name="T44" fmla="*/ 6983 w 11535"/>
                <a:gd name="T45" fmla="*/ 2036 h 6123"/>
                <a:gd name="T46" fmla="*/ 6950 w 11535"/>
                <a:gd name="T47" fmla="*/ 1783 h 6123"/>
                <a:gd name="T48" fmla="*/ 9438 w 11535"/>
                <a:gd name="T49" fmla="*/ 2118 h 6123"/>
                <a:gd name="T50" fmla="*/ 8301 w 11535"/>
                <a:gd name="T51" fmla="*/ 1883 h 6123"/>
                <a:gd name="T52" fmla="*/ 847 w 11535"/>
                <a:gd name="T53" fmla="*/ 2018 h 6123"/>
                <a:gd name="T54" fmla="*/ 848 w 11535"/>
                <a:gd name="T55" fmla="*/ 2369 h 6123"/>
                <a:gd name="T56" fmla="*/ 852 w 11535"/>
                <a:gd name="T57" fmla="*/ 1947 h 6123"/>
                <a:gd name="T58" fmla="*/ 2163 w 11535"/>
                <a:gd name="T59" fmla="*/ 2253 h 6123"/>
                <a:gd name="T60" fmla="*/ 2209 w 11535"/>
                <a:gd name="T61" fmla="*/ 2338 h 6123"/>
                <a:gd name="T62" fmla="*/ 2056 w 11535"/>
                <a:gd name="T63" fmla="*/ 2020 h 6123"/>
                <a:gd name="T64" fmla="*/ 5647 w 11535"/>
                <a:gd name="T65" fmla="*/ 2005 h 6123"/>
                <a:gd name="T66" fmla="*/ 5719 w 11535"/>
                <a:gd name="T67" fmla="*/ 2442 h 6123"/>
                <a:gd name="T68" fmla="*/ 5878 w 11535"/>
                <a:gd name="T69" fmla="*/ 1997 h 6123"/>
                <a:gd name="T70" fmla="*/ 8310 w 11535"/>
                <a:gd name="T71" fmla="*/ 2401 h 6123"/>
                <a:gd name="T72" fmla="*/ 3225 w 11535"/>
                <a:gd name="T73" fmla="*/ 2157 h 6123"/>
                <a:gd name="T74" fmla="*/ 5701 w 11535"/>
                <a:gd name="T75" fmla="*/ 2216 h 6123"/>
                <a:gd name="T76" fmla="*/ 831 w 11535"/>
                <a:gd name="T77" fmla="*/ 2299 h 6123"/>
                <a:gd name="T78" fmla="*/ 7122 w 11535"/>
                <a:gd name="T79" fmla="*/ 4192 h 6123"/>
                <a:gd name="T80" fmla="*/ 4568 w 11535"/>
                <a:gd name="T81" fmla="*/ 3782 h 6123"/>
                <a:gd name="T82" fmla="*/ 4735 w 11535"/>
                <a:gd name="T83" fmla="*/ 4064 h 6123"/>
                <a:gd name="T84" fmla="*/ 4521 w 11535"/>
                <a:gd name="T85" fmla="*/ 3867 h 6123"/>
                <a:gd name="T86" fmla="*/ 8180 w 11535"/>
                <a:gd name="T87" fmla="*/ 3837 h 6123"/>
                <a:gd name="T88" fmla="*/ 8429 w 11535"/>
                <a:gd name="T89" fmla="*/ 4200 h 6123"/>
                <a:gd name="T90" fmla="*/ 9293 w 11535"/>
                <a:gd name="T91" fmla="*/ 3902 h 6123"/>
                <a:gd name="T92" fmla="*/ 9615 w 11535"/>
                <a:gd name="T93" fmla="*/ 3857 h 6123"/>
                <a:gd name="T94" fmla="*/ 9521 w 11535"/>
                <a:gd name="T95" fmla="*/ 3845 h 6123"/>
                <a:gd name="T96" fmla="*/ 1930 w 11535"/>
                <a:gd name="T97" fmla="*/ 3790 h 6123"/>
                <a:gd name="T98" fmla="*/ 3145 w 11535"/>
                <a:gd name="T99" fmla="*/ 3790 h 6123"/>
                <a:gd name="T100" fmla="*/ 7121 w 11535"/>
                <a:gd name="T101" fmla="*/ 3991 h 6123"/>
                <a:gd name="T102" fmla="*/ 30 w 11535"/>
                <a:gd name="T103" fmla="*/ 5666 h 6123"/>
                <a:gd name="T104" fmla="*/ 110 w 11535"/>
                <a:gd name="T105" fmla="*/ 5802 h 6123"/>
                <a:gd name="T106" fmla="*/ 180 w 11535"/>
                <a:gd name="T107" fmla="*/ 5667 h 6123"/>
                <a:gd name="T108" fmla="*/ 676 w 11535"/>
                <a:gd name="T109" fmla="*/ 5694 h 6123"/>
                <a:gd name="T110" fmla="*/ 693 w 11535"/>
                <a:gd name="T111" fmla="*/ 5868 h 6123"/>
                <a:gd name="T112" fmla="*/ 858 w 11535"/>
                <a:gd name="T113" fmla="*/ 5739 h 6123"/>
                <a:gd name="T114" fmla="*/ 930 w 11535"/>
                <a:gd name="T115" fmla="*/ 5843 h 6123"/>
                <a:gd name="T116" fmla="*/ 865 w 11535"/>
                <a:gd name="T117" fmla="*/ 5948 h 6123"/>
                <a:gd name="T118" fmla="*/ 1069 w 11535"/>
                <a:gd name="T119" fmla="*/ 5784 h 6123"/>
                <a:gd name="T120" fmla="*/ 431 w 11535"/>
                <a:gd name="T121" fmla="*/ 5646 h 6123"/>
                <a:gd name="T122" fmla="*/ 2050 w 11535"/>
                <a:gd name="T123" fmla="*/ 5910 h 6123"/>
                <a:gd name="T124" fmla="*/ 99 w 11535"/>
                <a:gd name="T125" fmla="*/ 5939 h 6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35" h="6123">
                  <a:moveTo>
                    <a:pt x="8900" y="0"/>
                  </a:moveTo>
                  <a:cubicBezTo>
                    <a:pt x="8883" y="0"/>
                    <a:pt x="8870" y="5"/>
                    <a:pt x="8861" y="14"/>
                  </a:cubicBezTo>
                  <a:cubicBezTo>
                    <a:pt x="8852" y="23"/>
                    <a:pt x="8848" y="35"/>
                    <a:pt x="8848" y="49"/>
                  </a:cubicBezTo>
                  <a:cubicBezTo>
                    <a:pt x="8848" y="63"/>
                    <a:pt x="8852" y="74"/>
                    <a:pt x="8861" y="84"/>
                  </a:cubicBezTo>
                  <a:cubicBezTo>
                    <a:pt x="8870" y="93"/>
                    <a:pt x="8883" y="98"/>
                    <a:pt x="8900" y="98"/>
                  </a:cubicBezTo>
                  <a:cubicBezTo>
                    <a:pt x="8917" y="98"/>
                    <a:pt x="8930" y="93"/>
                    <a:pt x="8939" y="84"/>
                  </a:cubicBezTo>
                  <a:cubicBezTo>
                    <a:pt x="8948" y="74"/>
                    <a:pt x="8952" y="63"/>
                    <a:pt x="8952" y="49"/>
                  </a:cubicBezTo>
                  <a:cubicBezTo>
                    <a:pt x="8952" y="35"/>
                    <a:pt x="8948" y="23"/>
                    <a:pt x="8939" y="14"/>
                  </a:cubicBezTo>
                  <a:cubicBezTo>
                    <a:pt x="8930" y="5"/>
                    <a:pt x="8917" y="0"/>
                    <a:pt x="8900" y="0"/>
                  </a:cubicBezTo>
                  <a:close/>
                  <a:moveTo>
                    <a:pt x="5134" y="56"/>
                  </a:moveTo>
                  <a:lnTo>
                    <a:pt x="5134" y="156"/>
                  </a:lnTo>
                  <a:lnTo>
                    <a:pt x="5067" y="156"/>
                  </a:lnTo>
                  <a:lnTo>
                    <a:pt x="5067" y="224"/>
                  </a:lnTo>
                  <a:lnTo>
                    <a:pt x="5134" y="224"/>
                  </a:lnTo>
                  <a:lnTo>
                    <a:pt x="5134" y="458"/>
                  </a:lnTo>
                  <a:cubicBezTo>
                    <a:pt x="5134" y="480"/>
                    <a:pt x="5137" y="498"/>
                    <a:pt x="5142" y="512"/>
                  </a:cubicBezTo>
                  <a:cubicBezTo>
                    <a:pt x="5147" y="527"/>
                    <a:pt x="5155" y="538"/>
                    <a:pt x="5164" y="547"/>
                  </a:cubicBezTo>
                  <a:cubicBezTo>
                    <a:pt x="5174" y="557"/>
                    <a:pt x="5185" y="563"/>
                    <a:pt x="5198" y="567"/>
                  </a:cubicBezTo>
                  <a:cubicBezTo>
                    <a:pt x="5211" y="571"/>
                    <a:pt x="5225" y="573"/>
                    <a:pt x="5240" y="573"/>
                  </a:cubicBezTo>
                  <a:cubicBezTo>
                    <a:pt x="5254" y="573"/>
                    <a:pt x="5265" y="572"/>
                    <a:pt x="5275" y="570"/>
                  </a:cubicBezTo>
                  <a:cubicBezTo>
                    <a:pt x="5285" y="569"/>
                    <a:pt x="5293" y="566"/>
                    <a:pt x="5301" y="564"/>
                  </a:cubicBezTo>
                  <a:lnTo>
                    <a:pt x="5301" y="494"/>
                  </a:lnTo>
                  <a:cubicBezTo>
                    <a:pt x="5297" y="494"/>
                    <a:pt x="5293" y="495"/>
                    <a:pt x="5288" y="495"/>
                  </a:cubicBezTo>
                  <a:cubicBezTo>
                    <a:pt x="5282" y="496"/>
                    <a:pt x="5275" y="497"/>
                    <a:pt x="5269" y="497"/>
                  </a:cubicBezTo>
                  <a:cubicBezTo>
                    <a:pt x="5263" y="497"/>
                    <a:pt x="5257" y="497"/>
                    <a:pt x="5251" y="495"/>
                  </a:cubicBezTo>
                  <a:cubicBezTo>
                    <a:pt x="5246" y="494"/>
                    <a:pt x="5242" y="492"/>
                    <a:pt x="5238" y="489"/>
                  </a:cubicBezTo>
                  <a:cubicBezTo>
                    <a:pt x="5234" y="486"/>
                    <a:pt x="5231" y="481"/>
                    <a:pt x="5229" y="475"/>
                  </a:cubicBezTo>
                  <a:cubicBezTo>
                    <a:pt x="5227" y="469"/>
                    <a:pt x="5227" y="462"/>
                    <a:pt x="5227" y="453"/>
                  </a:cubicBezTo>
                  <a:lnTo>
                    <a:pt x="5227" y="224"/>
                  </a:lnTo>
                  <a:lnTo>
                    <a:pt x="5299" y="224"/>
                  </a:lnTo>
                  <a:lnTo>
                    <a:pt x="5299" y="156"/>
                  </a:lnTo>
                  <a:lnTo>
                    <a:pt x="5227" y="156"/>
                  </a:lnTo>
                  <a:lnTo>
                    <a:pt x="5227" y="56"/>
                  </a:lnTo>
                  <a:lnTo>
                    <a:pt x="5134" y="56"/>
                  </a:lnTo>
                  <a:close/>
                  <a:moveTo>
                    <a:pt x="223" y="148"/>
                  </a:moveTo>
                  <a:cubicBezTo>
                    <a:pt x="197" y="148"/>
                    <a:pt x="173" y="153"/>
                    <a:pt x="153" y="163"/>
                  </a:cubicBezTo>
                  <a:cubicBezTo>
                    <a:pt x="132" y="173"/>
                    <a:pt x="115" y="188"/>
                    <a:pt x="101" y="206"/>
                  </a:cubicBezTo>
                  <a:cubicBezTo>
                    <a:pt x="87" y="224"/>
                    <a:pt x="76" y="247"/>
                    <a:pt x="68" y="272"/>
                  </a:cubicBezTo>
                  <a:cubicBezTo>
                    <a:pt x="61" y="298"/>
                    <a:pt x="57" y="326"/>
                    <a:pt x="57" y="357"/>
                  </a:cubicBezTo>
                  <a:lnTo>
                    <a:pt x="57" y="365"/>
                  </a:lnTo>
                  <a:cubicBezTo>
                    <a:pt x="57" y="395"/>
                    <a:pt x="61" y="422"/>
                    <a:pt x="68" y="448"/>
                  </a:cubicBezTo>
                  <a:cubicBezTo>
                    <a:pt x="76" y="473"/>
                    <a:pt x="87" y="495"/>
                    <a:pt x="101" y="514"/>
                  </a:cubicBezTo>
                  <a:cubicBezTo>
                    <a:pt x="115" y="533"/>
                    <a:pt x="132" y="548"/>
                    <a:pt x="153" y="558"/>
                  </a:cubicBezTo>
                  <a:cubicBezTo>
                    <a:pt x="173" y="569"/>
                    <a:pt x="196" y="573"/>
                    <a:pt x="223" y="573"/>
                  </a:cubicBezTo>
                  <a:cubicBezTo>
                    <a:pt x="245" y="573"/>
                    <a:pt x="266" y="570"/>
                    <a:pt x="283" y="562"/>
                  </a:cubicBezTo>
                  <a:cubicBezTo>
                    <a:pt x="301" y="555"/>
                    <a:pt x="316" y="544"/>
                    <a:pt x="329" y="531"/>
                  </a:cubicBezTo>
                  <a:lnTo>
                    <a:pt x="329" y="724"/>
                  </a:lnTo>
                  <a:lnTo>
                    <a:pt x="424" y="724"/>
                  </a:lnTo>
                  <a:lnTo>
                    <a:pt x="424" y="156"/>
                  </a:lnTo>
                  <a:lnTo>
                    <a:pt x="340" y="156"/>
                  </a:lnTo>
                  <a:lnTo>
                    <a:pt x="335" y="196"/>
                  </a:lnTo>
                  <a:cubicBezTo>
                    <a:pt x="321" y="181"/>
                    <a:pt x="305" y="169"/>
                    <a:pt x="287" y="160"/>
                  </a:cubicBezTo>
                  <a:cubicBezTo>
                    <a:pt x="269" y="152"/>
                    <a:pt x="248" y="148"/>
                    <a:pt x="223" y="148"/>
                  </a:cubicBezTo>
                  <a:close/>
                  <a:moveTo>
                    <a:pt x="2733" y="148"/>
                  </a:moveTo>
                  <a:cubicBezTo>
                    <a:pt x="2706" y="148"/>
                    <a:pt x="2683" y="153"/>
                    <a:pt x="2660" y="163"/>
                  </a:cubicBezTo>
                  <a:cubicBezTo>
                    <a:pt x="2638" y="173"/>
                    <a:pt x="2618" y="187"/>
                    <a:pt x="2601" y="205"/>
                  </a:cubicBezTo>
                  <a:cubicBezTo>
                    <a:pt x="2584" y="224"/>
                    <a:pt x="2571" y="246"/>
                    <a:pt x="2561" y="272"/>
                  </a:cubicBezTo>
                  <a:cubicBezTo>
                    <a:pt x="2552" y="298"/>
                    <a:pt x="2547" y="327"/>
                    <a:pt x="2547" y="360"/>
                  </a:cubicBezTo>
                  <a:lnTo>
                    <a:pt x="2547" y="376"/>
                  </a:lnTo>
                  <a:cubicBezTo>
                    <a:pt x="2547" y="404"/>
                    <a:pt x="2551" y="430"/>
                    <a:pt x="2561" y="454"/>
                  </a:cubicBezTo>
                  <a:cubicBezTo>
                    <a:pt x="2570" y="478"/>
                    <a:pt x="2583" y="499"/>
                    <a:pt x="2600" y="517"/>
                  </a:cubicBezTo>
                  <a:cubicBezTo>
                    <a:pt x="2617" y="534"/>
                    <a:pt x="2638" y="548"/>
                    <a:pt x="2662" y="558"/>
                  </a:cubicBezTo>
                  <a:cubicBezTo>
                    <a:pt x="2686" y="568"/>
                    <a:pt x="2713" y="573"/>
                    <a:pt x="2743" y="573"/>
                  </a:cubicBezTo>
                  <a:cubicBezTo>
                    <a:pt x="2764" y="573"/>
                    <a:pt x="2782" y="571"/>
                    <a:pt x="2799" y="567"/>
                  </a:cubicBezTo>
                  <a:cubicBezTo>
                    <a:pt x="2815" y="562"/>
                    <a:pt x="2830" y="556"/>
                    <a:pt x="2843" y="549"/>
                  </a:cubicBezTo>
                  <a:cubicBezTo>
                    <a:pt x="2856" y="542"/>
                    <a:pt x="2867" y="534"/>
                    <a:pt x="2877" y="525"/>
                  </a:cubicBezTo>
                  <a:cubicBezTo>
                    <a:pt x="2887" y="515"/>
                    <a:pt x="2895" y="506"/>
                    <a:pt x="2902" y="496"/>
                  </a:cubicBezTo>
                  <a:lnTo>
                    <a:pt x="2852" y="449"/>
                  </a:lnTo>
                  <a:cubicBezTo>
                    <a:pt x="2839" y="465"/>
                    <a:pt x="2825" y="478"/>
                    <a:pt x="2808" y="487"/>
                  </a:cubicBezTo>
                  <a:cubicBezTo>
                    <a:pt x="2792" y="496"/>
                    <a:pt x="2771" y="500"/>
                    <a:pt x="2748" y="500"/>
                  </a:cubicBezTo>
                  <a:cubicBezTo>
                    <a:pt x="2732" y="500"/>
                    <a:pt x="2718" y="497"/>
                    <a:pt x="2705" y="492"/>
                  </a:cubicBezTo>
                  <a:cubicBezTo>
                    <a:pt x="2692" y="486"/>
                    <a:pt x="2682" y="479"/>
                    <a:pt x="2673" y="469"/>
                  </a:cubicBezTo>
                  <a:cubicBezTo>
                    <a:pt x="2663" y="459"/>
                    <a:pt x="2655" y="447"/>
                    <a:pt x="2650" y="434"/>
                  </a:cubicBezTo>
                  <a:cubicBezTo>
                    <a:pt x="2644" y="420"/>
                    <a:pt x="2641" y="406"/>
                    <a:pt x="2640" y="390"/>
                  </a:cubicBezTo>
                  <a:lnTo>
                    <a:pt x="2908" y="390"/>
                  </a:lnTo>
                  <a:lnTo>
                    <a:pt x="2908" y="351"/>
                  </a:lnTo>
                  <a:cubicBezTo>
                    <a:pt x="2908" y="321"/>
                    <a:pt x="2905" y="294"/>
                    <a:pt x="2897" y="269"/>
                  </a:cubicBezTo>
                  <a:cubicBezTo>
                    <a:pt x="2890" y="244"/>
                    <a:pt x="2879" y="223"/>
                    <a:pt x="2865" y="205"/>
                  </a:cubicBezTo>
                  <a:cubicBezTo>
                    <a:pt x="2850" y="187"/>
                    <a:pt x="2832" y="173"/>
                    <a:pt x="2810" y="163"/>
                  </a:cubicBezTo>
                  <a:cubicBezTo>
                    <a:pt x="2788" y="153"/>
                    <a:pt x="2762" y="148"/>
                    <a:pt x="2733" y="148"/>
                  </a:cubicBezTo>
                  <a:close/>
                  <a:moveTo>
                    <a:pt x="4053" y="148"/>
                  </a:moveTo>
                  <a:cubicBezTo>
                    <a:pt x="4032" y="148"/>
                    <a:pt x="4015" y="153"/>
                    <a:pt x="4000" y="162"/>
                  </a:cubicBezTo>
                  <a:cubicBezTo>
                    <a:pt x="3985" y="172"/>
                    <a:pt x="3972" y="185"/>
                    <a:pt x="3962" y="202"/>
                  </a:cubicBezTo>
                  <a:lnTo>
                    <a:pt x="3959" y="156"/>
                  </a:lnTo>
                  <a:lnTo>
                    <a:pt x="3872" y="156"/>
                  </a:lnTo>
                  <a:lnTo>
                    <a:pt x="3872" y="566"/>
                  </a:lnTo>
                  <a:lnTo>
                    <a:pt x="3964" y="566"/>
                  </a:lnTo>
                  <a:lnTo>
                    <a:pt x="3964" y="286"/>
                  </a:lnTo>
                  <a:cubicBezTo>
                    <a:pt x="3970" y="270"/>
                    <a:pt x="3981" y="258"/>
                    <a:pt x="3995" y="249"/>
                  </a:cubicBezTo>
                  <a:cubicBezTo>
                    <a:pt x="4008" y="241"/>
                    <a:pt x="4026" y="237"/>
                    <a:pt x="4048" y="237"/>
                  </a:cubicBezTo>
                  <a:cubicBezTo>
                    <a:pt x="4055" y="237"/>
                    <a:pt x="4061" y="237"/>
                    <a:pt x="4067" y="238"/>
                  </a:cubicBezTo>
                  <a:cubicBezTo>
                    <a:pt x="4073" y="238"/>
                    <a:pt x="4079" y="239"/>
                    <a:pt x="4085" y="240"/>
                  </a:cubicBezTo>
                  <a:lnTo>
                    <a:pt x="4085" y="153"/>
                  </a:lnTo>
                  <a:cubicBezTo>
                    <a:pt x="4082" y="152"/>
                    <a:pt x="4078" y="151"/>
                    <a:pt x="4071" y="150"/>
                  </a:cubicBezTo>
                  <a:cubicBezTo>
                    <a:pt x="4065" y="149"/>
                    <a:pt x="4058" y="148"/>
                    <a:pt x="4053" y="148"/>
                  </a:cubicBezTo>
                  <a:close/>
                  <a:moveTo>
                    <a:pt x="10129" y="148"/>
                  </a:moveTo>
                  <a:cubicBezTo>
                    <a:pt x="10099" y="148"/>
                    <a:pt x="10072" y="153"/>
                    <a:pt x="10048" y="164"/>
                  </a:cubicBezTo>
                  <a:cubicBezTo>
                    <a:pt x="10025" y="174"/>
                    <a:pt x="10005" y="189"/>
                    <a:pt x="9989" y="208"/>
                  </a:cubicBezTo>
                  <a:cubicBezTo>
                    <a:pt x="9973" y="227"/>
                    <a:pt x="9960" y="249"/>
                    <a:pt x="9951" y="274"/>
                  </a:cubicBezTo>
                  <a:cubicBezTo>
                    <a:pt x="9943" y="299"/>
                    <a:pt x="9938" y="327"/>
                    <a:pt x="9938" y="357"/>
                  </a:cubicBezTo>
                  <a:lnTo>
                    <a:pt x="9938" y="365"/>
                  </a:lnTo>
                  <a:cubicBezTo>
                    <a:pt x="9938" y="395"/>
                    <a:pt x="9943" y="422"/>
                    <a:pt x="9951" y="448"/>
                  </a:cubicBezTo>
                  <a:cubicBezTo>
                    <a:pt x="9960" y="473"/>
                    <a:pt x="9973" y="495"/>
                    <a:pt x="9989" y="514"/>
                  </a:cubicBezTo>
                  <a:cubicBezTo>
                    <a:pt x="10005" y="533"/>
                    <a:pt x="10025" y="548"/>
                    <a:pt x="10048" y="558"/>
                  </a:cubicBezTo>
                  <a:cubicBezTo>
                    <a:pt x="10072" y="569"/>
                    <a:pt x="10099" y="573"/>
                    <a:pt x="10129" y="573"/>
                  </a:cubicBezTo>
                  <a:cubicBezTo>
                    <a:pt x="10159" y="573"/>
                    <a:pt x="10186" y="569"/>
                    <a:pt x="10210" y="558"/>
                  </a:cubicBezTo>
                  <a:cubicBezTo>
                    <a:pt x="10233" y="548"/>
                    <a:pt x="10252" y="533"/>
                    <a:pt x="10269" y="514"/>
                  </a:cubicBezTo>
                  <a:cubicBezTo>
                    <a:pt x="10285" y="495"/>
                    <a:pt x="10298" y="473"/>
                    <a:pt x="10307" y="448"/>
                  </a:cubicBezTo>
                  <a:cubicBezTo>
                    <a:pt x="10315" y="422"/>
                    <a:pt x="10319" y="395"/>
                    <a:pt x="10319" y="365"/>
                  </a:cubicBezTo>
                  <a:lnTo>
                    <a:pt x="10319" y="357"/>
                  </a:lnTo>
                  <a:cubicBezTo>
                    <a:pt x="10319" y="327"/>
                    <a:pt x="10315" y="299"/>
                    <a:pt x="10307" y="274"/>
                  </a:cubicBezTo>
                  <a:cubicBezTo>
                    <a:pt x="10298" y="249"/>
                    <a:pt x="10285" y="227"/>
                    <a:pt x="10269" y="208"/>
                  </a:cubicBezTo>
                  <a:cubicBezTo>
                    <a:pt x="10252" y="189"/>
                    <a:pt x="10233" y="174"/>
                    <a:pt x="10209" y="164"/>
                  </a:cubicBezTo>
                  <a:cubicBezTo>
                    <a:pt x="10185" y="153"/>
                    <a:pt x="10159" y="148"/>
                    <a:pt x="10129" y="148"/>
                  </a:cubicBezTo>
                  <a:close/>
                  <a:moveTo>
                    <a:pt x="11375" y="148"/>
                  </a:moveTo>
                  <a:cubicBezTo>
                    <a:pt x="11350" y="148"/>
                    <a:pt x="11329" y="153"/>
                    <a:pt x="11311" y="161"/>
                  </a:cubicBezTo>
                  <a:cubicBezTo>
                    <a:pt x="11293" y="170"/>
                    <a:pt x="11278" y="181"/>
                    <a:pt x="11264" y="197"/>
                  </a:cubicBezTo>
                  <a:lnTo>
                    <a:pt x="11261" y="156"/>
                  </a:lnTo>
                  <a:lnTo>
                    <a:pt x="11176" y="156"/>
                  </a:lnTo>
                  <a:lnTo>
                    <a:pt x="11176" y="724"/>
                  </a:lnTo>
                  <a:lnTo>
                    <a:pt x="11268" y="724"/>
                  </a:lnTo>
                  <a:lnTo>
                    <a:pt x="11268" y="529"/>
                  </a:lnTo>
                  <a:cubicBezTo>
                    <a:pt x="11281" y="543"/>
                    <a:pt x="11297" y="554"/>
                    <a:pt x="11315" y="562"/>
                  </a:cubicBezTo>
                  <a:cubicBezTo>
                    <a:pt x="11332" y="569"/>
                    <a:pt x="11353" y="573"/>
                    <a:pt x="11376" y="573"/>
                  </a:cubicBezTo>
                  <a:cubicBezTo>
                    <a:pt x="11402" y="573"/>
                    <a:pt x="11425" y="569"/>
                    <a:pt x="11444" y="558"/>
                  </a:cubicBezTo>
                  <a:cubicBezTo>
                    <a:pt x="11464" y="548"/>
                    <a:pt x="11480" y="533"/>
                    <a:pt x="11494" y="514"/>
                  </a:cubicBezTo>
                  <a:cubicBezTo>
                    <a:pt x="11507" y="495"/>
                    <a:pt x="11518" y="473"/>
                    <a:pt x="11525" y="448"/>
                  </a:cubicBezTo>
                  <a:cubicBezTo>
                    <a:pt x="11532" y="422"/>
                    <a:pt x="11535" y="395"/>
                    <a:pt x="11535" y="365"/>
                  </a:cubicBezTo>
                  <a:lnTo>
                    <a:pt x="11535" y="357"/>
                  </a:lnTo>
                  <a:cubicBezTo>
                    <a:pt x="11535" y="326"/>
                    <a:pt x="11532" y="298"/>
                    <a:pt x="11525" y="272"/>
                  </a:cubicBezTo>
                  <a:cubicBezTo>
                    <a:pt x="11518" y="247"/>
                    <a:pt x="11507" y="224"/>
                    <a:pt x="11494" y="206"/>
                  </a:cubicBezTo>
                  <a:cubicBezTo>
                    <a:pt x="11480" y="188"/>
                    <a:pt x="11464" y="173"/>
                    <a:pt x="11444" y="163"/>
                  </a:cubicBezTo>
                  <a:cubicBezTo>
                    <a:pt x="11424" y="153"/>
                    <a:pt x="11401" y="148"/>
                    <a:pt x="11375" y="148"/>
                  </a:cubicBezTo>
                  <a:close/>
                  <a:moveTo>
                    <a:pt x="1208" y="156"/>
                  </a:moveTo>
                  <a:lnTo>
                    <a:pt x="1320" y="566"/>
                  </a:lnTo>
                  <a:lnTo>
                    <a:pt x="1395" y="566"/>
                  </a:lnTo>
                  <a:lnTo>
                    <a:pt x="1482" y="285"/>
                  </a:lnTo>
                  <a:lnTo>
                    <a:pt x="1569" y="566"/>
                  </a:lnTo>
                  <a:lnTo>
                    <a:pt x="1645" y="566"/>
                  </a:lnTo>
                  <a:lnTo>
                    <a:pt x="1757" y="156"/>
                  </a:lnTo>
                  <a:lnTo>
                    <a:pt x="1667" y="156"/>
                  </a:lnTo>
                  <a:lnTo>
                    <a:pt x="1602" y="439"/>
                  </a:lnTo>
                  <a:lnTo>
                    <a:pt x="1517" y="156"/>
                  </a:lnTo>
                  <a:lnTo>
                    <a:pt x="1448" y="156"/>
                  </a:lnTo>
                  <a:lnTo>
                    <a:pt x="1364" y="435"/>
                  </a:lnTo>
                  <a:lnTo>
                    <a:pt x="1297" y="156"/>
                  </a:lnTo>
                  <a:lnTo>
                    <a:pt x="1208" y="156"/>
                  </a:lnTo>
                  <a:close/>
                  <a:moveTo>
                    <a:pt x="6246" y="156"/>
                  </a:moveTo>
                  <a:lnTo>
                    <a:pt x="6391" y="564"/>
                  </a:lnTo>
                  <a:lnTo>
                    <a:pt x="6377" y="600"/>
                  </a:lnTo>
                  <a:cubicBezTo>
                    <a:pt x="6373" y="610"/>
                    <a:pt x="6370" y="618"/>
                    <a:pt x="6365" y="625"/>
                  </a:cubicBezTo>
                  <a:cubicBezTo>
                    <a:pt x="6361" y="632"/>
                    <a:pt x="6355" y="637"/>
                    <a:pt x="6348" y="642"/>
                  </a:cubicBezTo>
                  <a:cubicBezTo>
                    <a:pt x="6342" y="646"/>
                    <a:pt x="6335" y="650"/>
                    <a:pt x="6326" y="652"/>
                  </a:cubicBezTo>
                  <a:cubicBezTo>
                    <a:pt x="6318" y="653"/>
                    <a:pt x="6308" y="654"/>
                    <a:pt x="6296" y="654"/>
                  </a:cubicBezTo>
                  <a:cubicBezTo>
                    <a:pt x="6294" y="654"/>
                    <a:pt x="6292" y="654"/>
                    <a:pt x="6289" y="654"/>
                  </a:cubicBezTo>
                  <a:cubicBezTo>
                    <a:pt x="6285" y="654"/>
                    <a:pt x="6282" y="654"/>
                    <a:pt x="6280" y="653"/>
                  </a:cubicBezTo>
                  <a:lnTo>
                    <a:pt x="6280" y="725"/>
                  </a:lnTo>
                  <a:cubicBezTo>
                    <a:pt x="6286" y="727"/>
                    <a:pt x="6292" y="728"/>
                    <a:pt x="6300" y="729"/>
                  </a:cubicBezTo>
                  <a:cubicBezTo>
                    <a:pt x="6308" y="731"/>
                    <a:pt x="6316" y="732"/>
                    <a:pt x="6324" y="732"/>
                  </a:cubicBezTo>
                  <a:cubicBezTo>
                    <a:pt x="6344" y="732"/>
                    <a:pt x="6361" y="728"/>
                    <a:pt x="6375" y="721"/>
                  </a:cubicBezTo>
                  <a:cubicBezTo>
                    <a:pt x="6389" y="714"/>
                    <a:pt x="6402" y="705"/>
                    <a:pt x="6412" y="695"/>
                  </a:cubicBezTo>
                  <a:cubicBezTo>
                    <a:pt x="6422" y="684"/>
                    <a:pt x="6430" y="673"/>
                    <a:pt x="6436" y="661"/>
                  </a:cubicBezTo>
                  <a:cubicBezTo>
                    <a:pt x="6442" y="649"/>
                    <a:pt x="6447" y="638"/>
                    <a:pt x="6451" y="628"/>
                  </a:cubicBezTo>
                  <a:lnTo>
                    <a:pt x="6614" y="156"/>
                  </a:lnTo>
                  <a:lnTo>
                    <a:pt x="6516" y="156"/>
                  </a:lnTo>
                  <a:lnTo>
                    <a:pt x="6432" y="434"/>
                  </a:lnTo>
                  <a:lnTo>
                    <a:pt x="6346" y="156"/>
                  </a:lnTo>
                  <a:lnTo>
                    <a:pt x="6246" y="156"/>
                  </a:lnTo>
                  <a:close/>
                  <a:moveTo>
                    <a:pt x="7491" y="156"/>
                  </a:moveTo>
                  <a:lnTo>
                    <a:pt x="7491" y="421"/>
                  </a:lnTo>
                  <a:cubicBezTo>
                    <a:pt x="7491" y="448"/>
                    <a:pt x="7495" y="471"/>
                    <a:pt x="7501" y="490"/>
                  </a:cubicBezTo>
                  <a:cubicBezTo>
                    <a:pt x="7508" y="509"/>
                    <a:pt x="7518" y="526"/>
                    <a:pt x="7529" y="538"/>
                  </a:cubicBezTo>
                  <a:cubicBezTo>
                    <a:pt x="7541" y="550"/>
                    <a:pt x="7555" y="559"/>
                    <a:pt x="7572" y="565"/>
                  </a:cubicBezTo>
                  <a:cubicBezTo>
                    <a:pt x="7588" y="571"/>
                    <a:pt x="7606" y="573"/>
                    <a:pt x="7626" y="573"/>
                  </a:cubicBezTo>
                  <a:cubicBezTo>
                    <a:pt x="7652" y="573"/>
                    <a:pt x="7675" y="569"/>
                    <a:pt x="7694" y="561"/>
                  </a:cubicBezTo>
                  <a:cubicBezTo>
                    <a:pt x="7713" y="552"/>
                    <a:pt x="7729" y="541"/>
                    <a:pt x="7742" y="525"/>
                  </a:cubicBezTo>
                  <a:lnTo>
                    <a:pt x="7745" y="566"/>
                  </a:lnTo>
                  <a:lnTo>
                    <a:pt x="7831" y="566"/>
                  </a:lnTo>
                  <a:lnTo>
                    <a:pt x="7831" y="156"/>
                  </a:lnTo>
                  <a:lnTo>
                    <a:pt x="7739" y="156"/>
                  </a:lnTo>
                  <a:lnTo>
                    <a:pt x="7739" y="450"/>
                  </a:lnTo>
                  <a:cubicBezTo>
                    <a:pt x="7732" y="465"/>
                    <a:pt x="7720" y="477"/>
                    <a:pt x="7706" y="486"/>
                  </a:cubicBezTo>
                  <a:cubicBezTo>
                    <a:pt x="7691" y="494"/>
                    <a:pt x="7672" y="498"/>
                    <a:pt x="7648" y="498"/>
                  </a:cubicBezTo>
                  <a:cubicBezTo>
                    <a:pt x="7640" y="498"/>
                    <a:pt x="7632" y="497"/>
                    <a:pt x="7624" y="495"/>
                  </a:cubicBezTo>
                  <a:cubicBezTo>
                    <a:pt x="7616" y="492"/>
                    <a:pt x="7609" y="488"/>
                    <a:pt x="7603" y="482"/>
                  </a:cubicBezTo>
                  <a:cubicBezTo>
                    <a:pt x="7598" y="476"/>
                    <a:pt x="7592" y="468"/>
                    <a:pt x="7589" y="458"/>
                  </a:cubicBezTo>
                  <a:cubicBezTo>
                    <a:pt x="7585" y="449"/>
                    <a:pt x="7583" y="436"/>
                    <a:pt x="7583" y="421"/>
                  </a:cubicBezTo>
                  <a:lnTo>
                    <a:pt x="7583" y="156"/>
                  </a:lnTo>
                  <a:lnTo>
                    <a:pt x="7491" y="156"/>
                  </a:lnTo>
                  <a:close/>
                  <a:moveTo>
                    <a:pt x="8854" y="156"/>
                  </a:moveTo>
                  <a:lnTo>
                    <a:pt x="8854" y="566"/>
                  </a:lnTo>
                  <a:lnTo>
                    <a:pt x="8946" y="566"/>
                  </a:lnTo>
                  <a:lnTo>
                    <a:pt x="8946" y="156"/>
                  </a:lnTo>
                  <a:lnTo>
                    <a:pt x="8854" y="156"/>
                  </a:lnTo>
                  <a:close/>
                  <a:moveTo>
                    <a:pt x="247" y="222"/>
                  </a:moveTo>
                  <a:cubicBezTo>
                    <a:pt x="267" y="222"/>
                    <a:pt x="283" y="226"/>
                    <a:pt x="297" y="234"/>
                  </a:cubicBezTo>
                  <a:cubicBezTo>
                    <a:pt x="310" y="242"/>
                    <a:pt x="321" y="253"/>
                    <a:pt x="329" y="267"/>
                  </a:cubicBezTo>
                  <a:lnTo>
                    <a:pt x="329" y="453"/>
                  </a:lnTo>
                  <a:cubicBezTo>
                    <a:pt x="321" y="467"/>
                    <a:pt x="311" y="479"/>
                    <a:pt x="297" y="488"/>
                  </a:cubicBezTo>
                  <a:cubicBezTo>
                    <a:pt x="284" y="496"/>
                    <a:pt x="267" y="500"/>
                    <a:pt x="246" y="500"/>
                  </a:cubicBezTo>
                  <a:cubicBezTo>
                    <a:pt x="229" y="500"/>
                    <a:pt x="215" y="496"/>
                    <a:pt x="203" y="489"/>
                  </a:cubicBezTo>
                  <a:cubicBezTo>
                    <a:pt x="191" y="482"/>
                    <a:pt x="181" y="472"/>
                    <a:pt x="173" y="460"/>
                  </a:cubicBezTo>
                  <a:cubicBezTo>
                    <a:pt x="165" y="448"/>
                    <a:pt x="160" y="433"/>
                    <a:pt x="156" y="417"/>
                  </a:cubicBezTo>
                  <a:cubicBezTo>
                    <a:pt x="153" y="401"/>
                    <a:pt x="151" y="383"/>
                    <a:pt x="151" y="365"/>
                  </a:cubicBezTo>
                  <a:lnTo>
                    <a:pt x="151" y="357"/>
                  </a:lnTo>
                  <a:cubicBezTo>
                    <a:pt x="151" y="339"/>
                    <a:pt x="153" y="321"/>
                    <a:pt x="156" y="305"/>
                  </a:cubicBezTo>
                  <a:cubicBezTo>
                    <a:pt x="160" y="289"/>
                    <a:pt x="166" y="274"/>
                    <a:pt x="174" y="262"/>
                  </a:cubicBezTo>
                  <a:cubicBezTo>
                    <a:pt x="182" y="249"/>
                    <a:pt x="192" y="240"/>
                    <a:pt x="204" y="233"/>
                  </a:cubicBezTo>
                  <a:cubicBezTo>
                    <a:pt x="216" y="225"/>
                    <a:pt x="230" y="222"/>
                    <a:pt x="247" y="222"/>
                  </a:cubicBezTo>
                  <a:close/>
                  <a:moveTo>
                    <a:pt x="2733" y="222"/>
                  </a:moveTo>
                  <a:cubicBezTo>
                    <a:pt x="2748" y="222"/>
                    <a:pt x="2761" y="225"/>
                    <a:pt x="2771" y="230"/>
                  </a:cubicBezTo>
                  <a:cubicBezTo>
                    <a:pt x="2782" y="235"/>
                    <a:pt x="2790" y="242"/>
                    <a:pt x="2797" y="250"/>
                  </a:cubicBezTo>
                  <a:cubicBezTo>
                    <a:pt x="2803" y="259"/>
                    <a:pt x="2808" y="269"/>
                    <a:pt x="2811" y="280"/>
                  </a:cubicBezTo>
                  <a:cubicBezTo>
                    <a:pt x="2814" y="292"/>
                    <a:pt x="2816" y="303"/>
                    <a:pt x="2817" y="316"/>
                  </a:cubicBezTo>
                  <a:lnTo>
                    <a:pt x="2817" y="323"/>
                  </a:lnTo>
                  <a:lnTo>
                    <a:pt x="2642" y="323"/>
                  </a:lnTo>
                  <a:cubicBezTo>
                    <a:pt x="2646" y="291"/>
                    <a:pt x="2656" y="266"/>
                    <a:pt x="2672" y="249"/>
                  </a:cubicBezTo>
                  <a:cubicBezTo>
                    <a:pt x="2687" y="231"/>
                    <a:pt x="2707" y="222"/>
                    <a:pt x="2733" y="222"/>
                  </a:cubicBezTo>
                  <a:close/>
                  <a:moveTo>
                    <a:pt x="10129" y="222"/>
                  </a:moveTo>
                  <a:cubicBezTo>
                    <a:pt x="10146" y="222"/>
                    <a:pt x="10160" y="225"/>
                    <a:pt x="10173" y="233"/>
                  </a:cubicBezTo>
                  <a:cubicBezTo>
                    <a:pt x="10185" y="240"/>
                    <a:pt x="10195" y="250"/>
                    <a:pt x="10203" y="263"/>
                  </a:cubicBezTo>
                  <a:cubicBezTo>
                    <a:pt x="10212" y="275"/>
                    <a:pt x="10218" y="289"/>
                    <a:pt x="10222" y="305"/>
                  </a:cubicBezTo>
                  <a:cubicBezTo>
                    <a:pt x="10226" y="321"/>
                    <a:pt x="10227" y="339"/>
                    <a:pt x="10227" y="357"/>
                  </a:cubicBezTo>
                  <a:lnTo>
                    <a:pt x="10227" y="365"/>
                  </a:lnTo>
                  <a:cubicBezTo>
                    <a:pt x="10227" y="383"/>
                    <a:pt x="10226" y="401"/>
                    <a:pt x="10222" y="417"/>
                  </a:cubicBezTo>
                  <a:cubicBezTo>
                    <a:pt x="10218" y="433"/>
                    <a:pt x="10212" y="448"/>
                    <a:pt x="10204" y="460"/>
                  </a:cubicBezTo>
                  <a:cubicBezTo>
                    <a:pt x="10196" y="472"/>
                    <a:pt x="10186" y="482"/>
                    <a:pt x="10173" y="489"/>
                  </a:cubicBezTo>
                  <a:cubicBezTo>
                    <a:pt x="10161" y="496"/>
                    <a:pt x="10146" y="500"/>
                    <a:pt x="10129" y="500"/>
                  </a:cubicBezTo>
                  <a:cubicBezTo>
                    <a:pt x="10112" y="500"/>
                    <a:pt x="10097" y="496"/>
                    <a:pt x="10084" y="489"/>
                  </a:cubicBezTo>
                  <a:cubicBezTo>
                    <a:pt x="10072" y="482"/>
                    <a:pt x="10062" y="472"/>
                    <a:pt x="10054" y="460"/>
                  </a:cubicBezTo>
                  <a:cubicBezTo>
                    <a:pt x="10045" y="448"/>
                    <a:pt x="10040" y="433"/>
                    <a:pt x="10036" y="417"/>
                  </a:cubicBezTo>
                  <a:cubicBezTo>
                    <a:pt x="10032" y="401"/>
                    <a:pt x="10031" y="383"/>
                    <a:pt x="10031" y="365"/>
                  </a:cubicBezTo>
                  <a:lnTo>
                    <a:pt x="10031" y="357"/>
                  </a:lnTo>
                  <a:cubicBezTo>
                    <a:pt x="10031" y="339"/>
                    <a:pt x="10032" y="321"/>
                    <a:pt x="10036" y="305"/>
                  </a:cubicBezTo>
                  <a:cubicBezTo>
                    <a:pt x="10040" y="289"/>
                    <a:pt x="10045" y="275"/>
                    <a:pt x="10054" y="263"/>
                  </a:cubicBezTo>
                  <a:cubicBezTo>
                    <a:pt x="10062" y="250"/>
                    <a:pt x="10072" y="240"/>
                    <a:pt x="10084" y="233"/>
                  </a:cubicBezTo>
                  <a:cubicBezTo>
                    <a:pt x="10097" y="225"/>
                    <a:pt x="10111" y="222"/>
                    <a:pt x="10129" y="222"/>
                  </a:cubicBezTo>
                  <a:close/>
                  <a:moveTo>
                    <a:pt x="11349" y="224"/>
                  </a:moveTo>
                  <a:cubicBezTo>
                    <a:pt x="11366" y="224"/>
                    <a:pt x="11380" y="227"/>
                    <a:pt x="11392" y="234"/>
                  </a:cubicBezTo>
                  <a:cubicBezTo>
                    <a:pt x="11404" y="241"/>
                    <a:pt x="11414" y="250"/>
                    <a:pt x="11421" y="263"/>
                  </a:cubicBezTo>
                  <a:cubicBezTo>
                    <a:pt x="11429" y="275"/>
                    <a:pt x="11435" y="289"/>
                    <a:pt x="11438" y="305"/>
                  </a:cubicBezTo>
                  <a:cubicBezTo>
                    <a:pt x="11442" y="321"/>
                    <a:pt x="11443" y="339"/>
                    <a:pt x="11443" y="357"/>
                  </a:cubicBezTo>
                  <a:lnTo>
                    <a:pt x="11443" y="365"/>
                  </a:lnTo>
                  <a:cubicBezTo>
                    <a:pt x="11443" y="383"/>
                    <a:pt x="11442" y="401"/>
                    <a:pt x="11438" y="417"/>
                  </a:cubicBezTo>
                  <a:cubicBezTo>
                    <a:pt x="11435" y="433"/>
                    <a:pt x="11429" y="448"/>
                    <a:pt x="11421" y="460"/>
                  </a:cubicBezTo>
                  <a:cubicBezTo>
                    <a:pt x="11414" y="472"/>
                    <a:pt x="11404" y="482"/>
                    <a:pt x="11392" y="489"/>
                  </a:cubicBezTo>
                  <a:cubicBezTo>
                    <a:pt x="11381" y="496"/>
                    <a:pt x="11367" y="500"/>
                    <a:pt x="11350" y="500"/>
                  </a:cubicBezTo>
                  <a:cubicBezTo>
                    <a:pt x="11329" y="500"/>
                    <a:pt x="11312" y="495"/>
                    <a:pt x="11299" y="487"/>
                  </a:cubicBezTo>
                  <a:cubicBezTo>
                    <a:pt x="11286" y="478"/>
                    <a:pt x="11276" y="467"/>
                    <a:pt x="11268" y="452"/>
                  </a:cubicBezTo>
                  <a:lnTo>
                    <a:pt x="11268" y="271"/>
                  </a:lnTo>
                  <a:cubicBezTo>
                    <a:pt x="11276" y="256"/>
                    <a:pt x="11286" y="244"/>
                    <a:pt x="11299" y="236"/>
                  </a:cubicBezTo>
                  <a:cubicBezTo>
                    <a:pt x="11312" y="228"/>
                    <a:pt x="11329" y="224"/>
                    <a:pt x="11349" y="224"/>
                  </a:cubicBezTo>
                  <a:close/>
                  <a:moveTo>
                    <a:pt x="4644" y="1775"/>
                  </a:moveTo>
                  <a:cubicBezTo>
                    <a:pt x="4622" y="1775"/>
                    <a:pt x="4602" y="1778"/>
                    <a:pt x="4585" y="1784"/>
                  </a:cubicBezTo>
                  <a:cubicBezTo>
                    <a:pt x="4567" y="1790"/>
                    <a:pt x="4552" y="1799"/>
                    <a:pt x="4540" y="1811"/>
                  </a:cubicBezTo>
                  <a:cubicBezTo>
                    <a:pt x="4527" y="1823"/>
                    <a:pt x="4518" y="1838"/>
                    <a:pt x="4511" y="1855"/>
                  </a:cubicBezTo>
                  <a:cubicBezTo>
                    <a:pt x="4505" y="1873"/>
                    <a:pt x="4501" y="1894"/>
                    <a:pt x="4501" y="1916"/>
                  </a:cubicBezTo>
                  <a:lnTo>
                    <a:pt x="4501" y="1955"/>
                  </a:lnTo>
                  <a:lnTo>
                    <a:pt x="4439" y="1955"/>
                  </a:lnTo>
                  <a:lnTo>
                    <a:pt x="4439" y="2023"/>
                  </a:lnTo>
                  <a:lnTo>
                    <a:pt x="4501" y="2023"/>
                  </a:lnTo>
                  <a:lnTo>
                    <a:pt x="4501" y="2365"/>
                  </a:lnTo>
                  <a:lnTo>
                    <a:pt x="4593" y="2365"/>
                  </a:lnTo>
                  <a:lnTo>
                    <a:pt x="4593" y="2023"/>
                  </a:lnTo>
                  <a:lnTo>
                    <a:pt x="4675" y="2023"/>
                  </a:lnTo>
                  <a:lnTo>
                    <a:pt x="4675" y="1955"/>
                  </a:lnTo>
                  <a:lnTo>
                    <a:pt x="4593" y="1955"/>
                  </a:lnTo>
                  <a:lnTo>
                    <a:pt x="4593" y="1916"/>
                  </a:lnTo>
                  <a:cubicBezTo>
                    <a:pt x="4593" y="1895"/>
                    <a:pt x="4598" y="1879"/>
                    <a:pt x="4609" y="1868"/>
                  </a:cubicBezTo>
                  <a:cubicBezTo>
                    <a:pt x="4621" y="1857"/>
                    <a:pt x="4637" y="1851"/>
                    <a:pt x="4658" y="1851"/>
                  </a:cubicBezTo>
                  <a:cubicBezTo>
                    <a:pt x="4664" y="1851"/>
                    <a:pt x="4670" y="1851"/>
                    <a:pt x="4676" y="1852"/>
                  </a:cubicBezTo>
                  <a:cubicBezTo>
                    <a:pt x="4682" y="1852"/>
                    <a:pt x="4688" y="1853"/>
                    <a:pt x="4693" y="1854"/>
                  </a:cubicBezTo>
                  <a:lnTo>
                    <a:pt x="4695" y="1781"/>
                  </a:lnTo>
                  <a:cubicBezTo>
                    <a:pt x="4687" y="1779"/>
                    <a:pt x="4679" y="1778"/>
                    <a:pt x="4670" y="1777"/>
                  </a:cubicBezTo>
                  <a:cubicBezTo>
                    <a:pt x="4662" y="1776"/>
                    <a:pt x="4652" y="1775"/>
                    <a:pt x="4644" y="1775"/>
                  </a:cubicBezTo>
                  <a:close/>
                  <a:moveTo>
                    <a:pt x="3398" y="1783"/>
                  </a:moveTo>
                  <a:lnTo>
                    <a:pt x="3398" y="1993"/>
                  </a:lnTo>
                  <a:cubicBezTo>
                    <a:pt x="3386" y="1978"/>
                    <a:pt x="3371" y="1967"/>
                    <a:pt x="3353" y="1959"/>
                  </a:cubicBezTo>
                  <a:cubicBezTo>
                    <a:pt x="3336" y="1952"/>
                    <a:pt x="3317" y="1947"/>
                    <a:pt x="3294" y="1947"/>
                  </a:cubicBezTo>
                  <a:cubicBezTo>
                    <a:pt x="3270" y="1947"/>
                    <a:pt x="3247" y="1952"/>
                    <a:pt x="3227" y="1962"/>
                  </a:cubicBezTo>
                  <a:cubicBezTo>
                    <a:pt x="3208" y="1972"/>
                    <a:pt x="3191" y="1987"/>
                    <a:pt x="3177" y="2005"/>
                  </a:cubicBezTo>
                  <a:cubicBezTo>
                    <a:pt x="3163" y="2024"/>
                    <a:pt x="3152" y="2046"/>
                    <a:pt x="3144" y="2071"/>
                  </a:cubicBezTo>
                  <a:cubicBezTo>
                    <a:pt x="3137" y="2097"/>
                    <a:pt x="3134" y="2126"/>
                    <a:pt x="3134" y="2157"/>
                  </a:cubicBezTo>
                  <a:lnTo>
                    <a:pt x="3134" y="2165"/>
                  </a:lnTo>
                  <a:cubicBezTo>
                    <a:pt x="3134" y="2195"/>
                    <a:pt x="3138" y="2222"/>
                    <a:pt x="3145" y="2248"/>
                  </a:cubicBezTo>
                  <a:cubicBezTo>
                    <a:pt x="3153" y="2273"/>
                    <a:pt x="3163" y="2295"/>
                    <a:pt x="3177" y="2313"/>
                  </a:cubicBezTo>
                  <a:cubicBezTo>
                    <a:pt x="3191" y="2332"/>
                    <a:pt x="3208" y="2347"/>
                    <a:pt x="3227" y="2357"/>
                  </a:cubicBezTo>
                  <a:cubicBezTo>
                    <a:pt x="3247" y="2368"/>
                    <a:pt x="3269" y="2372"/>
                    <a:pt x="3293" y="2372"/>
                  </a:cubicBezTo>
                  <a:cubicBezTo>
                    <a:pt x="3317" y="2372"/>
                    <a:pt x="3338" y="2369"/>
                    <a:pt x="3356" y="2360"/>
                  </a:cubicBezTo>
                  <a:cubicBezTo>
                    <a:pt x="3374" y="2351"/>
                    <a:pt x="3390" y="2339"/>
                    <a:pt x="3403" y="2323"/>
                  </a:cubicBezTo>
                  <a:lnTo>
                    <a:pt x="3407" y="2365"/>
                  </a:lnTo>
                  <a:lnTo>
                    <a:pt x="3489" y="2365"/>
                  </a:lnTo>
                  <a:lnTo>
                    <a:pt x="3489" y="1783"/>
                  </a:lnTo>
                  <a:lnTo>
                    <a:pt x="3398" y="1783"/>
                  </a:lnTo>
                  <a:close/>
                  <a:moveTo>
                    <a:pt x="6858" y="1783"/>
                  </a:moveTo>
                  <a:lnTo>
                    <a:pt x="6858" y="2365"/>
                  </a:lnTo>
                  <a:lnTo>
                    <a:pt x="6950" y="2365"/>
                  </a:lnTo>
                  <a:lnTo>
                    <a:pt x="6950" y="2072"/>
                  </a:lnTo>
                  <a:cubicBezTo>
                    <a:pt x="6958" y="2057"/>
                    <a:pt x="6969" y="2045"/>
                    <a:pt x="6983" y="2036"/>
                  </a:cubicBezTo>
                  <a:cubicBezTo>
                    <a:pt x="6996" y="2027"/>
                    <a:pt x="7013" y="2023"/>
                    <a:pt x="7032" y="2023"/>
                  </a:cubicBezTo>
                  <a:cubicBezTo>
                    <a:pt x="7056" y="2023"/>
                    <a:pt x="7073" y="2029"/>
                    <a:pt x="7085" y="2041"/>
                  </a:cubicBezTo>
                  <a:cubicBezTo>
                    <a:pt x="7097" y="2052"/>
                    <a:pt x="7103" y="2072"/>
                    <a:pt x="7103" y="2101"/>
                  </a:cubicBezTo>
                  <a:lnTo>
                    <a:pt x="7103" y="2365"/>
                  </a:lnTo>
                  <a:lnTo>
                    <a:pt x="7194" y="2365"/>
                  </a:lnTo>
                  <a:lnTo>
                    <a:pt x="7194" y="2101"/>
                  </a:lnTo>
                  <a:cubicBezTo>
                    <a:pt x="7194" y="2074"/>
                    <a:pt x="7192" y="2050"/>
                    <a:pt x="7185" y="2030"/>
                  </a:cubicBezTo>
                  <a:cubicBezTo>
                    <a:pt x="7179" y="2010"/>
                    <a:pt x="7171" y="1995"/>
                    <a:pt x="7159" y="1982"/>
                  </a:cubicBezTo>
                  <a:cubicBezTo>
                    <a:pt x="7147" y="1970"/>
                    <a:pt x="7133" y="1962"/>
                    <a:pt x="7117" y="1956"/>
                  </a:cubicBezTo>
                  <a:cubicBezTo>
                    <a:pt x="7100" y="1950"/>
                    <a:pt x="7083" y="1947"/>
                    <a:pt x="7063" y="1947"/>
                  </a:cubicBezTo>
                  <a:cubicBezTo>
                    <a:pt x="7040" y="1947"/>
                    <a:pt x="7018" y="1952"/>
                    <a:pt x="6999" y="1961"/>
                  </a:cubicBezTo>
                  <a:cubicBezTo>
                    <a:pt x="6980" y="1970"/>
                    <a:pt x="6964" y="1984"/>
                    <a:pt x="6950" y="2000"/>
                  </a:cubicBezTo>
                  <a:lnTo>
                    <a:pt x="6950" y="1783"/>
                  </a:lnTo>
                  <a:lnTo>
                    <a:pt x="6858" y="1783"/>
                  </a:lnTo>
                  <a:close/>
                  <a:moveTo>
                    <a:pt x="9346" y="1783"/>
                  </a:moveTo>
                  <a:lnTo>
                    <a:pt x="9346" y="2365"/>
                  </a:lnTo>
                  <a:lnTo>
                    <a:pt x="9438" y="2365"/>
                  </a:lnTo>
                  <a:lnTo>
                    <a:pt x="9438" y="2231"/>
                  </a:lnTo>
                  <a:lnTo>
                    <a:pt x="9479" y="2189"/>
                  </a:lnTo>
                  <a:lnTo>
                    <a:pt x="9598" y="2365"/>
                  </a:lnTo>
                  <a:lnTo>
                    <a:pt x="9704" y="2365"/>
                  </a:lnTo>
                  <a:lnTo>
                    <a:pt x="9538" y="2126"/>
                  </a:lnTo>
                  <a:lnTo>
                    <a:pt x="9688" y="1955"/>
                  </a:lnTo>
                  <a:lnTo>
                    <a:pt x="9578" y="1955"/>
                  </a:lnTo>
                  <a:lnTo>
                    <a:pt x="9466" y="2083"/>
                  </a:lnTo>
                  <a:lnTo>
                    <a:pt x="9438" y="2118"/>
                  </a:lnTo>
                  <a:lnTo>
                    <a:pt x="9438" y="1783"/>
                  </a:lnTo>
                  <a:lnTo>
                    <a:pt x="9346" y="1783"/>
                  </a:lnTo>
                  <a:close/>
                  <a:moveTo>
                    <a:pt x="10688" y="1783"/>
                  </a:moveTo>
                  <a:lnTo>
                    <a:pt x="10688" y="2365"/>
                  </a:lnTo>
                  <a:lnTo>
                    <a:pt x="10780" y="2365"/>
                  </a:lnTo>
                  <a:lnTo>
                    <a:pt x="10780" y="1783"/>
                  </a:lnTo>
                  <a:lnTo>
                    <a:pt x="10688" y="1783"/>
                  </a:lnTo>
                  <a:close/>
                  <a:moveTo>
                    <a:pt x="8262" y="1799"/>
                  </a:moveTo>
                  <a:cubicBezTo>
                    <a:pt x="8246" y="1799"/>
                    <a:pt x="8232" y="1804"/>
                    <a:pt x="8224" y="1813"/>
                  </a:cubicBezTo>
                  <a:cubicBezTo>
                    <a:pt x="8215" y="1822"/>
                    <a:pt x="8210" y="1834"/>
                    <a:pt x="8210" y="1848"/>
                  </a:cubicBezTo>
                  <a:cubicBezTo>
                    <a:pt x="8210" y="1862"/>
                    <a:pt x="8215" y="1874"/>
                    <a:pt x="8224" y="1883"/>
                  </a:cubicBezTo>
                  <a:cubicBezTo>
                    <a:pt x="8232" y="1892"/>
                    <a:pt x="8246" y="1897"/>
                    <a:pt x="8262" y="1897"/>
                  </a:cubicBezTo>
                  <a:cubicBezTo>
                    <a:pt x="8279" y="1897"/>
                    <a:pt x="8292" y="1892"/>
                    <a:pt x="8301" y="1883"/>
                  </a:cubicBezTo>
                  <a:cubicBezTo>
                    <a:pt x="8310" y="1874"/>
                    <a:pt x="8314" y="1862"/>
                    <a:pt x="8314" y="1848"/>
                  </a:cubicBezTo>
                  <a:cubicBezTo>
                    <a:pt x="8314" y="1834"/>
                    <a:pt x="8310" y="1822"/>
                    <a:pt x="8301" y="1813"/>
                  </a:cubicBezTo>
                  <a:cubicBezTo>
                    <a:pt x="8292" y="1804"/>
                    <a:pt x="8279" y="1799"/>
                    <a:pt x="8262" y="1799"/>
                  </a:cubicBezTo>
                  <a:close/>
                  <a:moveTo>
                    <a:pt x="852" y="1947"/>
                  </a:moveTo>
                  <a:cubicBezTo>
                    <a:pt x="826" y="1947"/>
                    <a:pt x="803" y="1951"/>
                    <a:pt x="783" y="1958"/>
                  </a:cubicBezTo>
                  <a:cubicBezTo>
                    <a:pt x="762" y="1965"/>
                    <a:pt x="743" y="1974"/>
                    <a:pt x="729" y="1986"/>
                  </a:cubicBezTo>
                  <a:cubicBezTo>
                    <a:pt x="714" y="1998"/>
                    <a:pt x="703" y="2011"/>
                    <a:pt x="695" y="2027"/>
                  </a:cubicBezTo>
                  <a:cubicBezTo>
                    <a:pt x="687" y="2042"/>
                    <a:pt x="683" y="2057"/>
                    <a:pt x="683" y="2073"/>
                  </a:cubicBezTo>
                  <a:lnTo>
                    <a:pt x="775" y="2073"/>
                  </a:lnTo>
                  <a:cubicBezTo>
                    <a:pt x="775" y="2065"/>
                    <a:pt x="776" y="2058"/>
                    <a:pt x="780" y="2051"/>
                  </a:cubicBezTo>
                  <a:cubicBezTo>
                    <a:pt x="783" y="2044"/>
                    <a:pt x="789" y="2038"/>
                    <a:pt x="795" y="2034"/>
                  </a:cubicBezTo>
                  <a:cubicBezTo>
                    <a:pt x="801" y="2029"/>
                    <a:pt x="808" y="2025"/>
                    <a:pt x="817" y="2022"/>
                  </a:cubicBezTo>
                  <a:cubicBezTo>
                    <a:pt x="826" y="2019"/>
                    <a:pt x="836" y="2018"/>
                    <a:pt x="847" y="2018"/>
                  </a:cubicBezTo>
                  <a:cubicBezTo>
                    <a:pt x="871" y="2018"/>
                    <a:pt x="889" y="2023"/>
                    <a:pt x="901" y="2036"/>
                  </a:cubicBezTo>
                  <a:cubicBezTo>
                    <a:pt x="913" y="2049"/>
                    <a:pt x="918" y="2066"/>
                    <a:pt x="918" y="2087"/>
                  </a:cubicBezTo>
                  <a:lnTo>
                    <a:pt x="918" y="2115"/>
                  </a:lnTo>
                  <a:lnTo>
                    <a:pt x="861" y="2115"/>
                  </a:lnTo>
                  <a:cubicBezTo>
                    <a:pt x="831" y="2115"/>
                    <a:pt x="805" y="2118"/>
                    <a:pt x="782" y="2124"/>
                  </a:cubicBezTo>
                  <a:cubicBezTo>
                    <a:pt x="759" y="2129"/>
                    <a:pt x="739" y="2138"/>
                    <a:pt x="723" y="2149"/>
                  </a:cubicBezTo>
                  <a:cubicBezTo>
                    <a:pt x="708" y="2160"/>
                    <a:pt x="696" y="2175"/>
                    <a:pt x="687" y="2191"/>
                  </a:cubicBezTo>
                  <a:cubicBezTo>
                    <a:pt x="679" y="2208"/>
                    <a:pt x="674" y="2229"/>
                    <a:pt x="674" y="2251"/>
                  </a:cubicBezTo>
                  <a:cubicBezTo>
                    <a:pt x="674" y="2268"/>
                    <a:pt x="678" y="2284"/>
                    <a:pt x="685" y="2299"/>
                  </a:cubicBezTo>
                  <a:cubicBezTo>
                    <a:pt x="692" y="2314"/>
                    <a:pt x="701" y="2327"/>
                    <a:pt x="714" y="2338"/>
                  </a:cubicBezTo>
                  <a:cubicBezTo>
                    <a:pt x="726" y="2349"/>
                    <a:pt x="741" y="2357"/>
                    <a:pt x="758" y="2363"/>
                  </a:cubicBezTo>
                  <a:cubicBezTo>
                    <a:pt x="775" y="2370"/>
                    <a:pt x="794" y="2372"/>
                    <a:pt x="814" y="2372"/>
                  </a:cubicBezTo>
                  <a:cubicBezTo>
                    <a:pt x="826" y="2372"/>
                    <a:pt x="837" y="2371"/>
                    <a:pt x="848" y="2369"/>
                  </a:cubicBezTo>
                  <a:cubicBezTo>
                    <a:pt x="858" y="2366"/>
                    <a:pt x="868" y="2363"/>
                    <a:pt x="877" y="2359"/>
                  </a:cubicBezTo>
                  <a:cubicBezTo>
                    <a:pt x="886" y="2355"/>
                    <a:pt x="894" y="2350"/>
                    <a:pt x="902" y="2345"/>
                  </a:cubicBezTo>
                  <a:cubicBezTo>
                    <a:pt x="909" y="2339"/>
                    <a:pt x="916" y="2333"/>
                    <a:pt x="922" y="2326"/>
                  </a:cubicBezTo>
                  <a:cubicBezTo>
                    <a:pt x="923" y="2334"/>
                    <a:pt x="925" y="2341"/>
                    <a:pt x="926" y="2348"/>
                  </a:cubicBezTo>
                  <a:cubicBezTo>
                    <a:pt x="928" y="2354"/>
                    <a:pt x="930" y="2360"/>
                    <a:pt x="932" y="2365"/>
                  </a:cubicBezTo>
                  <a:lnTo>
                    <a:pt x="1027" y="2365"/>
                  </a:lnTo>
                  <a:lnTo>
                    <a:pt x="1027" y="2358"/>
                  </a:lnTo>
                  <a:cubicBezTo>
                    <a:pt x="1016" y="2336"/>
                    <a:pt x="1011" y="2307"/>
                    <a:pt x="1011" y="2270"/>
                  </a:cubicBezTo>
                  <a:lnTo>
                    <a:pt x="1011" y="2088"/>
                  </a:lnTo>
                  <a:cubicBezTo>
                    <a:pt x="1011" y="2065"/>
                    <a:pt x="1007" y="2044"/>
                    <a:pt x="999" y="2027"/>
                  </a:cubicBezTo>
                  <a:cubicBezTo>
                    <a:pt x="992" y="2009"/>
                    <a:pt x="980" y="1994"/>
                    <a:pt x="966" y="1982"/>
                  </a:cubicBezTo>
                  <a:cubicBezTo>
                    <a:pt x="952" y="1971"/>
                    <a:pt x="935" y="1962"/>
                    <a:pt x="916" y="1956"/>
                  </a:cubicBezTo>
                  <a:cubicBezTo>
                    <a:pt x="896" y="1950"/>
                    <a:pt x="875" y="1947"/>
                    <a:pt x="852" y="1947"/>
                  </a:cubicBezTo>
                  <a:close/>
                  <a:moveTo>
                    <a:pt x="2086" y="1947"/>
                  </a:moveTo>
                  <a:cubicBezTo>
                    <a:pt x="2062" y="1947"/>
                    <a:pt x="2040" y="1951"/>
                    <a:pt x="2021" y="1958"/>
                  </a:cubicBezTo>
                  <a:cubicBezTo>
                    <a:pt x="2001" y="1964"/>
                    <a:pt x="1984" y="1973"/>
                    <a:pt x="1971" y="1984"/>
                  </a:cubicBezTo>
                  <a:cubicBezTo>
                    <a:pt x="1957" y="1996"/>
                    <a:pt x="1946" y="2009"/>
                    <a:pt x="1939" y="2024"/>
                  </a:cubicBezTo>
                  <a:cubicBezTo>
                    <a:pt x="1931" y="2039"/>
                    <a:pt x="1928" y="2055"/>
                    <a:pt x="1928" y="2071"/>
                  </a:cubicBezTo>
                  <a:cubicBezTo>
                    <a:pt x="1928" y="2089"/>
                    <a:pt x="1932" y="2104"/>
                    <a:pt x="1939" y="2117"/>
                  </a:cubicBezTo>
                  <a:cubicBezTo>
                    <a:pt x="1946" y="2130"/>
                    <a:pt x="1956" y="2142"/>
                    <a:pt x="1969" y="2152"/>
                  </a:cubicBezTo>
                  <a:cubicBezTo>
                    <a:pt x="1982" y="2161"/>
                    <a:pt x="1997" y="2170"/>
                    <a:pt x="2015" y="2176"/>
                  </a:cubicBezTo>
                  <a:cubicBezTo>
                    <a:pt x="2034" y="2183"/>
                    <a:pt x="2053" y="2189"/>
                    <a:pt x="2075" y="2193"/>
                  </a:cubicBezTo>
                  <a:cubicBezTo>
                    <a:pt x="2094" y="2197"/>
                    <a:pt x="2109" y="2201"/>
                    <a:pt x="2120" y="2206"/>
                  </a:cubicBezTo>
                  <a:cubicBezTo>
                    <a:pt x="2132" y="2210"/>
                    <a:pt x="2141" y="2215"/>
                    <a:pt x="2147" y="2220"/>
                  </a:cubicBezTo>
                  <a:cubicBezTo>
                    <a:pt x="2153" y="2225"/>
                    <a:pt x="2158" y="2230"/>
                    <a:pt x="2160" y="2236"/>
                  </a:cubicBezTo>
                  <a:cubicBezTo>
                    <a:pt x="2162" y="2241"/>
                    <a:pt x="2163" y="2247"/>
                    <a:pt x="2163" y="2253"/>
                  </a:cubicBezTo>
                  <a:cubicBezTo>
                    <a:pt x="2163" y="2268"/>
                    <a:pt x="2157" y="2280"/>
                    <a:pt x="2144" y="2289"/>
                  </a:cubicBezTo>
                  <a:cubicBezTo>
                    <a:pt x="2132" y="2299"/>
                    <a:pt x="2113" y="2303"/>
                    <a:pt x="2089" y="2303"/>
                  </a:cubicBezTo>
                  <a:cubicBezTo>
                    <a:pt x="2078" y="2303"/>
                    <a:pt x="2069" y="2302"/>
                    <a:pt x="2059" y="2300"/>
                  </a:cubicBezTo>
                  <a:cubicBezTo>
                    <a:pt x="2049" y="2298"/>
                    <a:pt x="2039" y="2294"/>
                    <a:pt x="2031" y="2288"/>
                  </a:cubicBezTo>
                  <a:cubicBezTo>
                    <a:pt x="2024" y="2283"/>
                    <a:pt x="2018" y="2276"/>
                    <a:pt x="2013" y="2267"/>
                  </a:cubicBezTo>
                  <a:cubicBezTo>
                    <a:pt x="2008" y="2259"/>
                    <a:pt x="2005" y="2248"/>
                    <a:pt x="2004" y="2236"/>
                  </a:cubicBezTo>
                  <a:lnTo>
                    <a:pt x="1914" y="2236"/>
                  </a:lnTo>
                  <a:cubicBezTo>
                    <a:pt x="1914" y="2252"/>
                    <a:pt x="1918" y="2270"/>
                    <a:pt x="1926" y="2286"/>
                  </a:cubicBezTo>
                  <a:cubicBezTo>
                    <a:pt x="1933" y="2302"/>
                    <a:pt x="1944" y="2316"/>
                    <a:pt x="1959" y="2329"/>
                  </a:cubicBezTo>
                  <a:cubicBezTo>
                    <a:pt x="1974" y="2342"/>
                    <a:pt x="1991" y="2353"/>
                    <a:pt x="2013" y="2361"/>
                  </a:cubicBezTo>
                  <a:cubicBezTo>
                    <a:pt x="2034" y="2369"/>
                    <a:pt x="2060" y="2372"/>
                    <a:pt x="2088" y="2372"/>
                  </a:cubicBezTo>
                  <a:cubicBezTo>
                    <a:pt x="2113" y="2372"/>
                    <a:pt x="2135" y="2369"/>
                    <a:pt x="2156" y="2363"/>
                  </a:cubicBezTo>
                  <a:cubicBezTo>
                    <a:pt x="2176" y="2357"/>
                    <a:pt x="2194" y="2349"/>
                    <a:pt x="2209" y="2338"/>
                  </a:cubicBezTo>
                  <a:cubicBezTo>
                    <a:pt x="2223" y="2327"/>
                    <a:pt x="2234" y="2314"/>
                    <a:pt x="2242" y="2299"/>
                  </a:cubicBezTo>
                  <a:cubicBezTo>
                    <a:pt x="2250" y="2284"/>
                    <a:pt x="2254" y="2267"/>
                    <a:pt x="2254" y="2249"/>
                  </a:cubicBezTo>
                  <a:cubicBezTo>
                    <a:pt x="2254" y="2230"/>
                    <a:pt x="2250" y="2215"/>
                    <a:pt x="2243" y="2201"/>
                  </a:cubicBezTo>
                  <a:cubicBezTo>
                    <a:pt x="2236" y="2188"/>
                    <a:pt x="2227" y="2176"/>
                    <a:pt x="2214" y="2166"/>
                  </a:cubicBezTo>
                  <a:cubicBezTo>
                    <a:pt x="2201" y="2156"/>
                    <a:pt x="2184" y="2148"/>
                    <a:pt x="2165" y="2141"/>
                  </a:cubicBezTo>
                  <a:cubicBezTo>
                    <a:pt x="2147" y="2134"/>
                    <a:pt x="2126" y="2129"/>
                    <a:pt x="2102" y="2124"/>
                  </a:cubicBezTo>
                  <a:cubicBezTo>
                    <a:pt x="2086" y="2120"/>
                    <a:pt x="2072" y="2116"/>
                    <a:pt x="2061" y="2112"/>
                  </a:cubicBezTo>
                  <a:cubicBezTo>
                    <a:pt x="2050" y="2108"/>
                    <a:pt x="2041" y="2105"/>
                    <a:pt x="2035" y="2101"/>
                  </a:cubicBezTo>
                  <a:cubicBezTo>
                    <a:pt x="2028" y="2096"/>
                    <a:pt x="2024" y="2092"/>
                    <a:pt x="2022" y="2086"/>
                  </a:cubicBezTo>
                  <a:cubicBezTo>
                    <a:pt x="2019" y="2081"/>
                    <a:pt x="2018" y="2075"/>
                    <a:pt x="2018" y="2068"/>
                  </a:cubicBezTo>
                  <a:cubicBezTo>
                    <a:pt x="2018" y="2061"/>
                    <a:pt x="2019" y="2055"/>
                    <a:pt x="2022" y="2049"/>
                  </a:cubicBezTo>
                  <a:cubicBezTo>
                    <a:pt x="2024" y="2042"/>
                    <a:pt x="2029" y="2036"/>
                    <a:pt x="2035" y="2032"/>
                  </a:cubicBezTo>
                  <a:cubicBezTo>
                    <a:pt x="2041" y="2027"/>
                    <a:pt x="2047" y="2023"/>
                    <a:pt x="2056" y="2020"/>
                  </a:cubicBezTo>
                  <a:cubicBezTo>
                    <a:pt x="2065" y="2017"/>
                    <a:pt x="2074" y="2016"/>
                    <a:pt x="2086" y="2016"/>
                  </a:cubicBezTo>
                  <a:cubicBezTo>
                    <a:pt x="2098" y="2016"/>
                    <a:pt x="2109" y="2018"/>
                    <a:pt x="2118" y="2021"/>
                  </a:cubicBezTo>
                  <a:cubicBezTo>
                    <a:pt x="2127" y="2025"/>
                    <a:pt x="2134" y="2030"/>
                    <a:pt x="2140" y="2035"/>
                  </a:cubicBezTo>
                  <a:cubicBezTo>
                    <a:pt x="2146" y="2041"/>
                    <a:pt x="2151" y="2047"/>
                    <a:pt x="2154" y="2055"/>
                  </a:cubicBezTo>
                  <a:cubicBezTo>
                    <a:pt x="2157" y="2062"/>
                    <a:pt x="2158" y="2070"/>
                    <a:pt x="2158" y="2078"/>
                  </a:cubicBezTo>
                  <a:lnTo>
                    <a:pt x="2250" y="2078"/>
                  </a:lnTo>
                  <a:cubicBezTo>
                    <a:pt x="2250" y="2059"/>
                    <a:pt x="2247" y="2042"/>
                    <a:pt x="2240" y="2027"/>
                  </a:cubicBezTo>
                  <a:cubicBezTo>
                    <a:pt x="2232" y="2011"/>
                    <a:pt x="2221" y="1997"/>
                    <a:pt x="2207" y="1985"/>
                  </a:cubicBezTo>
                  <a:cubicBezTo>
                    <a:pt x="2193" y="1973"/>
                    <a:pt x="2175" y="1964"/>
                    <a:pt x="2155" y="1958"/>
                  </a:cubicBezTo>
                  <a:cubicBezTo>
                    <a:pt x="2135" y="1951"/>
                    <a:pt x="2112" y="1947"/>
                    <a:pt x="2086" y="1947"/>
                  </a:cubicBezTo>
                  <a:close/>
                  <a:moveTo>
                    <a:pt x="5767" y="1947"/>
                  </a:moveTo>
                  <a:cubicBezTo>
                    <a:pt x="5742" y="1947"/>
                    <a:pt x="5720" y="1952"/>
                    <a:pt x="5699" y="1962"/>
                  </a:cubicBezTo>
                  <a:cubicBezTo>
                    <a:pt x="5679" y="1972"/>
                    <a:pt x="5662" y="1987"/>
                    <a:pt x="5647" y="2005"/>
                  </a:cubicBezTo>
                  <a:cubicBezTo>
                    <a:pt x="5633" y="2024"/>
                    <a:pt x="5622" y="2046"/>
                    <a:pt x="5615" y="2071"/>
                  </a:cubicBezTo>
                  <a:cubicBezTo>
                    <a:pt x="5607" y="2097"/>
                    <a:pt x="5603" y="2126"/>
                    <a:pt x="5603" y="2157"/>
                  </a:cubicBezTo>
                  <a:lnTo>
                    <a:pt x="5603" y="2165"/>
                  </a:lnTo>
                  <a:cubicBezTo>
                    <a:pt x="5603" y="2195"/>
                    <a:pt x="5607" y="2222"/>
                    <a:pt x="5615" y="2248"/>
                  </a:cubicBezTo>
                  <a:cubicBezTo>
                    <a:pt x="5622" y="2273"/>
                    <a:pt x="5633" y="2295"/>
                    <a:pt x="5647" y="2313"/>
                  </a:cubicBezTo>
                  <a:cubicBezTo>
                    <a:pt x="5662" y="2332"/>
                    <a:pt x="5679" y="2347"/>
                    <a:pt x="5699" y="2357"/>
                  </a:cubicBezTo>
                  <a:cubicBezTo>
                    <a:pt x="5719" y="2368"/>
                    <a:pt x="5742" y="2372"/>
                    <a:pt x="5767" y="2372"/>
                  </a:cubicBezTo>
                  <a:cubicBezTo>
                    <a:pt x="5790" y="2372"/>
                    <a:pt x="5810" y="2368"/>
                    <a:pt x="5827" y="2361"/>
                  </a:cubicBezTo>
                  <a:cubicBezTo>
                    <a:pt x="5845" y="2353"/>
                    <a:pt x="5860" y="2343"/>
                    <a:pt x="5873" y="2328"/>
                  </a:cubicBezTo>
                  <a:lnTo>
                    <a:pt x="5873" y="2355"/>
                  </a:lnTo>
                  <a:cubicBezTo>
                    <a:pt x="5873" y="2388"/>
                    <a:pt x="5864" y="2412"/>
                    <a:pt x="5847" y="2429"/>
                  </a:cubicBezTo>
                  <a:cubicBezTo>
                    <a:pt x="5829" y="2445"/>
                    <a:pt x="5805" y="2453"/>
                    <a:pt x="5774" y="2453"/>
                  </a:cubicBezTo>
                  <a:cubicBezTo>
                    <a:pt x="5755" y="2453"/>
                    <a:pt x="5737" y="2450"/>
                    <a:pt x="5719" y="2442"/>
                  </a:cubicBezTo>
                  <a:cubicBezTo>
                    <a:pt x="5701" y="2434"/>
                    <a:pt x="5685" y="2421"/>
                    <a:pt x="5669" y="2403"/>
                  </a:cubicBezTo>
                  <a:lnTo>
                    <a:pt x="5626" y="2459"/>
                  </a:lnTo>
                  <a:cubicBezTo>
                    <a:pt x="5635" y="2471"/>
                    <a:pt x="5646" y="2482"/>
                    <a:pt x="5659" y="2490"/>
                  </a:cubicBezTo>
                  <a:cubicBezTo>
                    <a:pt x="5672" y="2499"/>
                    <a:pt x="5685" y="2505"/>
                    <a:pt x="5699" y="2511"/>
                  </a:cubicBezTo>
                  <a:cubicBezTo>
                    <a:pt x="5714" y="2516"/>
                    <a:pt x="5728" y="2521"/>
                    <a:pt x="5742" y="2523"/>
                  </a:cubicBezTo>
                  <a:cubicBezTo>
                    <a:pt x="5756" y="2525"/>
                    <a:pt x="5768" y="2527"/>
                    <a:pt x="5780" y="2527"/>
                  </a:cubicBezTo>
                  <a:cubicBezTo>
                    <a:pt x="5807" y="2527"/>
                    <a:pt x="5832" y="2523"/>
                    <a:pt x="5855" y="2515"/>
                  </a:cubicBezTo>
                  <a:cubicBezTo>
                    <a:pt x="5877" y="2507"/>
                    <a:pt x="5897" y="2496"/>
                    <a:pt x="5914" y="2482"/>
                  </a:cubicBezTo>
                  <a:cubicBezTo>
                    <a:pt x="5930" y="2467"/>
                    <a:pt x="5943" y="2448"/>
                    <a:pt x="5952" y="2427"/>
                  </a:cubicBezTo>
                  <a:cubicBezTo>
                    <a:pt x="5961" y="2405"/>
                    <a:pt x="5965" y="2381"/>
                    <a:pt x="5965" y="2354"/>
                  </a:cubicBezTo>
                  <a:lnTo>
                    <a:pt x="5965" y="1955"/>
                  </a:lnTo>
                  <a:lnTo>
                    <a:pt x="5882" y="1955"/>
                  </a:lnTo>
                  <a:lnTo>
                    <a:pt x="5878" y="1997"/>
                  </a:lnTo>
                  <a:cubicBezTo>
                    <a:pt x="5865" y="1981"/>
                    <a:pt x="5850" y="1969"/>
                    <a:pt x="5832" y="1960"/>
                  </a:cubicBezTo>
                  <a:cubicBezTo>
                    <a:pt x="5814" y="1952"/>
                    <a:pt x="5792" y="1947"/>
                    <a:pt x="5767" y="1947"/>
                  </a:cubicBezTo>
                  <a:close/>
                  <a:moveTo>
                    <a:pt x="8218" y="1955"/>
                  </a:moveTo>
                  <a:lnTo>
                    <a:pt x="8218" y="2401"/>
                  </a:lnTo>
                  <a:cubicBezTo>
                    <a:pt x="8218" y="2421"/>
                    <a:pt x="8214" y="2435"/>
                    <a:pt x="8206" y="2443"/>
                  </a:cubicBezTo>
                  <a:cubicBezTo>
                    <a:pt x="8198" y="2451"/>
                    <a:pt x="8187" y="2455"/>
                    <a:pt x="8171" y="2455"/>
                  </a:cubicBezTo>
                  <a:cubicBezTo>
                    <a:pt x="8167" y="2455"/>
                    <a:pt x="8162" y="2455"/>
                    <a:pt x="8156" y="2454"/>
                  </a:cubicBezTo>
                  <a:cubicBezTo>
                    <a:pt x="8150" y="2454"/>
                    <a:pt x="8144" y="2453"/>
                    <a:pt x="8139" y="2452"/>
                  </a:cubicBezTo>
                  <a:lnTo>
                    <a:pt x="8139" y="2524"/>
                  </a:lnTo>
                  <a:cubicBezTo>
                    <a:pt x="8146" y="2526"/>
                    <a:pt x="8154" y="2528"/>
                    <a:pt x="8163" y="2529"/>
                  </a:cubicBezTo>
                  <a:cubicBezTo>
                    <a:pt x="8171" y="2530"/>
                    <a:pt x="8179" y="2531"/>
                    <a:pt x="8187" y="2531"/>
                  </a:cubicBezTo>
                  <a:cubicBezTo>
                    <a:pt x="8228" y="2531"/>
                    <a:pt x="8258" y="2520"/>
                    <a:pt x="8279" y="2497"/>
                  </a:cubicBezTo>
                  <a:cubicBezTo>
                    <a:pt x="8300" y="2475"/>
                    <a:pt x="8310" y="2443"/>
                    <a:pt x="8310" y="2401"/>
                  </a:cubicBezTo>
                  <a:lnTo>
                    <a:pt x="8310" y="1955"/>
                  </a:lnTo>
                  <a:lnTo>
                    <a:pt x="8218" y="1955"/>
                  </a:lnTo>
                  <a:close/>
                  <a:moveTo>
                    <a:pt x="3317" y="2023"/>
                  </a:moveTo>
                  <a:cubicBezTo>
                    <a:pt x="3337" y="2023"/>
                    <a:pt x="3353" y="2027"/>
                    <a:pt x="3367" y="2036"/>
                  </a:cubicBezTo>
                  <a:cubicBezTo>
                    <a:pt x="3380" y="2045"/>
                    <a:pt x="3391" y="2057"/>
                    <a:pt x="3398" y="2072"/>
                  </a:cubicBezTo>
                  <a:lnTo>
                    <a:pt x="3398" y="2247"/>
                  </a:lnTo>
                  <a:cubicBezTo>
                    <a:pt x="3391" y="2262"/>
                    <a:pt x="3380" y="2275"/>
                    <a:pt x="3367" y="2284"/>
                  </a:cubicBezTo>
                  <a:cubicBezTo>
                    <a:pt x="3354" y="2293"/>
                    <a:pt x="3337" y="2297"/>
                    <a:pt x="3316" y="2297"/>
                  </a:cubicBezTo>
                  <a:cubicBezTo>
                    <a:pt x="3300" y="2297"/>
                    <a:pt x="3286" y="2294"/>
                    <a:pt x="3274" y="2287"/>
                  </a:cubicBezTo>
                  <a:cubicBezTo>
                    <a:pt x="3263" y="2280"/>
                    <a:pt x="3253" y="2271"/>
                    <a:pt x="3246" y="2258"/>
                  </a:cubicBezTo>
                  <a:cubicBezTo>
                    <a:pt x="3238" y="2246"/>
                    <a:pt x="3233" y="2232"/>
                    <a:pt x="3230" y="2216"/>
                  </a:cubicBezTo>
                  <a:cubicBezTo>
                    <a:pt x="3227" y="2200"/>
                    <a:pt x="3225" y="2183"/>
                    <a:pt x="3225" y="2165"/>
                  </a:cubicBezTo>
                  <a:lnTo>
                    <a:pt x="3225" y="2157"/>
                  </a:lnTo>
                  <a:cubicBezTo>
                    <a:pt x="3225" y="2139"/>
                    <a:pt x="3226" y="2121"/>
                    <a:pt x="3230" y="2105"/>
                  </a:cubicBezTo>
                  <a:cubicBezTo>
                    <a:pt x="3233" y="2089"/>
                    <a:pt x="3239" y="2074"/>
                    <a:pt x="3247" y="2062"/>
                  </a:cubicBezTo>
                  <a:cubicBezTo>
                    <a:pt x="3254" y="2050"/>
                    <a:pt x="3263" y="2041"/>
                    <a:pt x="3275" y="2034"/>
                  </a:cubicBezTo>
                  <a:cubicBezTo>
                    <a:pt x="3287" y="2026"/>
                    <a:pt x="3301" y="2023"/>
                    <a:pt x="3317" y="2023"/>
                  </a:cubicBezTo>
                  <a:close/>
                  <a:moveTo>
                    <a:pt x="5791" y="2023"/>
                  </a:moveTo>
                  <a:cubicBezTo>
                    <a:pt x="5811" y="2023"/>
                    <a:pt x="5828" y="2027"/>
                    <a:pt x="5841" y="2035"/>
                  </a:cubicBezTo>
                  <a:cubicBezTo>
                    <a:pt x="5855" y="2044"/>
                    <a:pt x="5865" y="2055"/>
                    <a:pt x="5873" y="2070"/>
                  </a:cubicBezTo>
                  <a:lnTo>
                    <a:pt x="5873" y="2250"/>
                  </a:lnTo>
                  <a:cubicBezTo>
                    <a:pt x="5865" y="2264"/>
                    <a:pt x="5855" y="2275"/>
                    <a:pt x="5841" y="2284"/>
                  </a:cubicBezTo>
                  <a:cubicBezTo>
                    <a:pt x="5828" y="2293"/>
                    <a:pt x="5811" y="2297"/>
                    <a:pt x="5790" y="2297"/>
                  </a:cubicBezTo>
                  <a:cubicBezTo>
                    <a:pt x="5774" y="2297"/>
                    <a:pt x="5760" y="2294"/>
                    <a:pt x="5748" y="2287"/>
                  </a:cubicBezTo>
                  <a:cubicBezTo>
                    <a:pt x="5736" y="2280"/>
                    <a:pt x="5726" y="2271"/>
                    <a:pt x="5718" y="2258"/>
                  </a:cubicBezTo>
                  <a:cubicBezTo>
                    <a:pt x="5710" y="2246"/>
                    <a:pt x="5705" y="2232"/>
                    <a:pt x="5701" y="2216"/>
                  </a:cubicBezTo>
                  <a:cubicBezTo>
                    <a:pt x="5697" y="2200"/>
                    <a:pt x="5695" y="2183"/>
                    <a:pt x="5695" y="2165"/>
                  </a:cubicBezTo>
                  <a:lnTo>
                    <a:pt x="5695" y="2157"/>
                  </a:lnTo>
                  <a:cubicBezTo>
                    <a:pt x="5695" y="2139"/>
                    <a:pt x="5697" y="2121"/>
                    <a:pt x="5701" y="2105"/>
                  </a:cubicBezTo>
                  <a:cubicBezTo>
                    <a:pt x="5705" y="2089"/>
                    <a:pt x="5710" y="2074"/>
                    <a:pt x="5718" y="2062"/>
                  </a:cubicBezTo>
                  <a:cubicBezTo>
                    <a:pt x="5726" y="2050"/>
                    <a:pt x="5736" y="2041"/>
                    <a:pt x="5748" y="2034"/>
                  </a:cubicBezTo>
                  <a:cubicBezTo>
                    <a:pt x="5760" y="2026"/>
                    <a:pt x="5774" y="2023"/>
                    <a:pt x="5791" y="2023"/>
                  </a:cubicBezTo>
                  <a:close/>
                  <a:moveTo>
                    <a:pt x="869" y="2172"/>
                  </a:moveTo>
                  <a:lnTo>
                    <a:pt x="918" y="2172"/>
                  </a:lnTo>
                  <a:lnTo>
                    <a:pt x="918" y="2250"/>
                  </a:lnTo>
                  <a:cubicBezTo>
                    <a:pt x="915" y="2256"/>
                    <a:pt x="911" y="2262"/>
                    <a:pt x="905" y="2268"/>
                  </a:cubicBezTo>
                  <a:cubicBezTo>
                    <a:pt x="900" y="2274"/>
                    <a:pt x="893" y="2279"/>
                    <a:pt x="886" y="2283"/>
                  </a:cubicBezTo>
                  <a:cubicBezTo>
                    <a:pt x="878" y="2288"/>
                    <a:pt x="870" y="2292"/>
                    <a:pt x="861" y="2295"/>
                  </a:cubicBezTo>
                  <a:cubicBezTo>
                    <a:pt x="852" y="2297"/>
                    <a:pt x="842" y="2299"/>
                    <a:pt x="831" y="2299"/>
                  </a:cubicBezTo>
                  <a:cubicBezTo>
                    <a:pt x="820" y="2299"/>
                    <a:pt x="812" y="2298"/>
                    <a:pt x="804" y="2295"/>
                  </a:cubicBezTo>
                  <a:cubicBezTo>
                    <a:pt x="796" y="2292"/>
                    <a:pt x="789" y="2287"/>
                    <a:pt x="783" y="2282"/>
                  </a:cubicBezTo>
                  <a:cubicBezTo>
                    <a:pt x="778" y="2277"/>
                    <a:pt x="773" y="2271"/>
                    <a:pt x="770" y="2264"/>
                  </a:cubicBezTo>
                  <a:cubicBezTo>
                    <a:pt x="767" y="2257"/>
                    <a:pt x="767" y="2249"/>
                    <a:pt x="767" y="2241"/>
                  </a:cubicBezTo>
                  <a:cubicBezTo>
                    <a:pt x="767" y="2219"/>
                    <a:pt x="775" y="2202"/>
                    <a:pt x="792" y="2191"/>
                  </a:cubicBezTo>
                  <a:cubicBezTo>
                    <a:pt x="809" y="2179"/>
                    <a:pt x="835" y="2172"/>
                    <a:pt x="869" y="2172"/>
                  </a:cubicBezTo>
                  <a:close/>
                  <a:moveTo>
                    <a:pt x="6855" y="3618"/>
                  </a:moveTo>
                  <a:lnTo>
                    <a:pt x="6855" y="4200"/>
                  </a:lnTo>
                  <a:lnTo>
                    <a:pt x="6938" y="4200"/>
                  </a:lnTo>
                  <a:lnTo>
                    <a:pt x="6942" y="4155"/>
                  </a:lnTo>
                  <a:cubicBezTo>
                    <a:pt x="6955" y="4171"/>
                    <a:pt x="6970" y="4184"/>
                    <a:pt x="6989" y="4193"/>
                  </a:cubicBezTo>
                  <a:cubicBezTo>
                    <a:pt x="7007" y="4202"/>
                    <a:pt x="7028" y="4207"/>
                    <a:pt x="7053" y="4207"/>
                  </a:cubicBezTo>
                  <a:cubicBezTo>
                    <a:pt x="7079" y="4207"/>
                    <a:pt x="7102" y="4202"/>
                    <a:pt x="7122" y="4192"/>
                  </a:cubicBezTo>
                  <a:cubicBezTo>
                    <a:pt x="7142" y="4181"/>
                    <a:pt x="7158" y="4167"/>
                    <a:pt x="7171" y="4148"/>
                  </a:cubicBezTo>
                  <a:cubicBezTo>
                    <a:pt x="7185" y="4130"/>
                    <a:pt x="7195" y="4108"/>
                    <a:pt x="7202" y="4082"/>
                  </a:cubicBezTo>
                  <a:cubicBezTo>
                    <a:pt x="7209" y="4057"/>
                    <a:pt x="7212" y="4029"/>
                    <a:pt x="7212" y="3999"/>
                  </a:cubicBezTo>
                  <a:lnTo>
                    <a:pt x="7212" y="3991"/>
                  </a:lnTo>
                  <a:cubicBezTo>
                    <a:pt x="7212" y="3960"/>
                    <a:pt x="7209" y="3932"/>
                    <a:pt x="7202" y="3906"/>
                  </a:cubicBezTo>
                  <a:cubicBezTo>
                    <a:pt x="7195" y="3880"/>
                    <a:pt x="7186" y="3858"/>
                    <a:pt x="7172" y="3840"/>
                  </a:cubicBezTo>
                  <a:cubicBezTo>
                    <a:pt x="7159" y="3821"/>
                    <a:pt x="7142" y="3808"/>
                    <a:pt x="7122" y="3797"/>
                  </a:cubicBezTo>
                  <a:cubicBezTo>
                    <a:pt x="7102" y="3787"/>
                    <a:pt x="7079" y="3782"/>
                    <a:pt x="7052" y="3782"/>
                  </a:cubicBezTo>
                  <a:cubicBezTo>
                    <a:pt x="7029" y="3782"/>
                    <a:pt x="7009" y="3786"/>
                    <a:pt x="6991" y="3794"/>
                  </a:cubicBezTo>
                  <a:cubicBezTo>
                    <a:pt x="6974" y="3802"/>
                    <a:pt x="6958" y="3814"/>
                    <a:pt x="6946" y="3829"/>
                  </a:cubicBezTo>
                  <a:lnTo>
                    <a:pt x="6946" y="3618"/>
                  </a:lnTo>
                  <a:lnTo>
                    <a:pt x="6855" y="3618"/>
                  </a:lnTo>
                  <a:close/>
                  <a:moveTo>
                    <a:pt x="4568" y="3782"/>
                  </a:moveTo>
                  <a:cubicBezTo>
                    <a:pt x="4536" y="3782"/>
                    <a:pt x="4509" y="3787"/>
                    <a:pt x="4486" y="3798"/>
                  </a:cubicBezTo>
                  <a:cubicBezTo>
                    <a:pt x="4463" y="3809"/>
                    <a:pt x="4444" y="3824"/>
                    <a:pt x="4428" y="3842"/>
                  </a:cubicBezTo>
                  <a:cubicBezTo>
                    <a:pt x="4413" y="3861"/>
                    <a:pt x="4402" y="3884"/>
                    <a:pt x="4394" y="3909"/>
                  </a:cubicBezTo>
                  <a:cubicBezTo>
                    <a:pt x="4387" y="3934"/>
                    <a:pt x="4383" y="3960"/>
                    <a:pt x="4383" y="3988"/>
                  </a:cubicBezTo>
                  <a:lnTo>
                    <a:pt x="4383" y="4001"/>
                  </a:lnTo>
                  <a:cubicBezTo>
                    <a:pt x="4383" y="4029"/>
                    <a:pt x="4387" y="4056"/>
                    <a:pt x="4394" y="4081"/>
                  </a:cubicBezTo>
                  <a:cubicBezTo>
                    <a:pt x="4402" y="4106"/>
                    <a:pt x="4413" y="4128"/>
                    <a:pt x="4428" y="4147"/>
                  </a:cubicBezTo>
                  <a:cubicBezTo>
                    <a:pt x="4444" y="4165"/>
                    <a:pt x="4463" y="4180"/>
                    <a:pt x="4487" y="4191"/>
                  </a:cubicBezTo>
                  <a:cubicBezTo>
                    <a:pt x="4510" y="4202"/>
                    <a:pt x="4537" y="4207"/>
                    <a:pt x="4569" y="4207"/>
                  </a:cubicBezTo>
                  <a:cubicBezTo>
                    <a:pt x="4591" y="4207"/>
                    <a:pt x="4612" y="4204"/>
                    <a:pt x="4632" y="4196"/>
                  </a:cubicBezTo>
                  <a:cubicBezTo>
                    <a:pt x="4652" y="4189"/>
                    <a:pt x="4669" y="4178"/>
                    <a:pt x="4684" y="4165"/>
                  </a:cubicBezTo>
                  <a:cubicBezTo>
                    <a:pt x="4699" y="4152"/>
                    <a:pt x="4711" y="4137"/>
                    <a:pt x="4720" y="4119"/>
                  </a:cubicBezTo>
                  <a:cubicBezTo>
                    <a:pt x="4728" y="4102"/>
                    <a:pt x="4734" y="4084"/>
                    <a:pt x="4735" y="4064"/>
                  </a:cubicBezTo>
                  <a:lnTo>
                    <a:pt x="4648" y="4064"/>
                  </a:lnTo>
                  <a:cubicBezTo>
                    <a:pt x="4648" y="4074"/>
                    <a:pt x="4645" y="4083"/>
                    <a:pt x="4641" y="4092"/>
                  </a:cubicBezTo>
                  <a:cubicBezTo>
                    <a:pt x="4637" y="4101"/>
                    <a:pt x="4631" y="4108"/>
                    <a:pt x="4623" y="4114"/>
                  </a:cubicBezTo>
                  <a:cubicBezTo>
                    <a:pt x="4616" y="4120"/>
                    <a:pt x="4608" y="4125"/>
                    <a:pt x="4599" y="4128"/>
                  </a:cubicBezTo>
                  <a:cubicBezTo>
                    <a:pt x="4589" y="4132"/>
                    <a:pt x="4578" y="4133"/>
                    <a:pt x="4567" y="4133"/>
                  </a:cubicBezTo>
                  <a:cubicBezTo>
                    <a:pt x="4548" y="4133"/>
                    <a:pt x="4533" y="4130"/>
                    <a:pt x="4521" y="4122"/>
                  </a:cubicBezTo>
                  <a:cubicBezTo>
                    <a:pt x="4509" y="4114"/>
                    <a:pt x="4500" y="4104"/>
                    <a:pt x="4493" y="4092"/>
                  </a:cubicBezTo>
                  <a:cubicBezTo>
                    <a:pt x="4486" y="4080"/>
                    <a:pt x="4481" y="4065"/>
                    <a:pt x="4478" y="4050"/>
                  </a:cubicBezTo>
                  <a:cubicBezTo>
                    <a:pt x="4475" y="4034"/>
                    <a:pt x="4474" y="4018"/>
                    <a:pt x="4474" y="4001"/>
                  </a:cubicBezTo>
                  <a:lnTo>
                    <a:pt x="4474" y="3988"/>
                  </a:lnTo>
                  <a:cubicBezTo>
                    <a:pt x="4474" y="3972"/>
                    <a:pt x="4475" y="3955"/>
                    <a:pt x="4478" y="3939"/>
                  </a:cubicBezTo>
                  <a:cubicBezTo>
                    <a:pt x="4481" y="3924"/>
                    <a:pt x="4486" y="3909"/>
                    <a:pt x="4493" y="3897"/>
                  </a:cubicBezTo>
                  <a:cubicBezTo>
                    <a:pt x="4500" y="3885"/>
                    <a:pt x="4509" y="3875"/>
                    <a:pt x="4521" y="3867"/>
                  </a:cubicBezTo>
                  <a:cubicBezTo>
                    <a:pt x="4533" y="3859"/>
                    <a:pt x="4548" y="3856"/>
                    <a:pt x="4567" y="3856"/>
                  </a:cubicBezTo>
                  <a:cubicBezTo>
                    <a:pt x="4579" y="3856"/>
                    <a:pt x="4591" y="3858"/>
                    <a:pt x="4600" y="3862"/>
                  </a:cubicBezTo>
                  <a:cubicBezTo>
                    <a:pt x="4610" y="3866"/>
                    <a:pt x="4618" y="3872"/>
                    <a:pt x="4625" y="3879"/>
                  </a:cubicBezTo>
                  <a:cubicBezTo>
                    <a:pt x="4632" y="3887"/>
                    <a:pt x="4638" y="3895"/>
                    <a:pt x="4642" y="3905"/>
                  </a:cubicBezTo>
                  <a:cubicBezTo>
                    <a:pt x="4646" y="3915"/>
                    <a:pt x="4648" y="3926"/>
                    <a:pt x="4648" y="3937"/>
                  </a:cubicBezTo>
                  <a:lnTo>
                    <a:pt x="4735" y="3937"/>
                  </a:lnTo>
                  <a:cubicBezTo>
                    <a:pt x="4734" y="3914"/>
                    <a:pt x="4729" y="3893"/>
                    <a:pt x="4721" y="3874"/>
                  </a:cubicBezTo>
                  <a:cubicBezTo>
                    <a:pt x="4713" y="3855"/>
                    <a:pt x="4701" y="3838"/>
                    <a:pt x="4687" y="3825"/>
                  </a:cubicBezTo>
                  <a:cubicBezTo>
                    <a:pt x="4672" y="3811"/>
                    <a:pt x="4655" y="3801"/>
                    <a:pt x="4635" y="3793"/>
                  </a:cubicBezTo>
                  <a:cubicBezTo>
                    <a:pt x="4615" y="3785"/>
                    <a:pt x="4592" y="3782"/>
                    <a:pt x="4568" y="3782"/>
                  </a:cubicBezTo>
                  <a:close/>
                  <a:moveTo>
                    <a:pt x="8299" y="3782"/>
                  </a:moveTo>
                  <a:cubicBezTo>
                    <a:pt x="8275" y="3782"/>
                    <a:pt x="8252" y="3787"/>
                    <a:pt x="8232" y="3797"/>
                  </a:cubicBezTo>
                  <a:cubicBezTo>
                    <a:pt x="8212" y="3806"/>
                    <a:pt x="8195" y="3820"/>
                    <a:pt x="8180" y="3837"/>
                  </a:cubicBezTo>
                  <a:lnTo>
                    <a:pt x="8178" y="3790"/>
                  </a:lnTo>
                  <a:lnTo>
                    <a:pt x="8091" y="3790"/>
                  </a:lnTo>
                  <a:lnTo>
                    <a:pt x="8091" y="4200"/>
                  </a:lnTo>
                  <a:lnTo>
                    <a:pt x="8183" y="4200"/>
                  </a:lnTo>
                  <a:lnTo>
                    <a:pt x="8183" y="3908"/>
                  </a:lnTo>
                  <a:cubicBezTo>
                    <a:pt x="8191" y="3892"/>
                    <a:pt x="8203" y="3880"/>
                    <a:pt x="8216" y="3871"/>
                  </a:cubicBezTo>
                  <a:cubicBezTo>
                    <a:pt x="8230" y="3862"/>
                    <a:pt x="8247" y="3857"/>
                    <a:pt x="8266" y="3857"/>
                  </a:cubicBezTo>
                  <a:cubicBezTo>
                    <a:pt x="8277" y="3857"/>
                    <a:pt x="8288" y="3858"/>
                    <a:pt x="8297" y="3861"/>
                  </a:cubicBezTo>
                  <a:cubicBezTo>
                    <a:pt x="8306" y="3864"/>
                    <a:pt x="8313" y="3868"/>
                    <a:pt x="8319" y="3874"/>
                  </a:cubicBezTo>
                  <a:cubicBezTo>
                    <a:pt x="8325" y="3880"/>
                    <a:pt x="8330" y="3888"/>
                    <a:pt x="8333" y="3898"/>
                  </a:cubicBezTo>
                  <a:cubicBezTo>
                    <a:pt x="8336" y="3908"/>
                    <a:pt x="8337" y="3920"/>
                    <a:pt x="8337" y="3934"/>
                  </a:cubicBezTo>
                  <a:lnTo>
                    <a:pt x="8337" y="4200"/>
                  </a:lnTo>
                  <a:lnTo>
                    <a:pt x="8429" y="4200"/>
                  </a:lnTo>
                  <a:lnTo>
                    <a:pt x="8429" y="3934"/>
                  </a:lnTo>
                  <a:cubicBezTo>
                    <a:pt x="8429" y="3906"/>
                    <a:pt x="8425" y="3883"/>
                    <a:pt x="8419" y="3864"/>
                  </a:cubicBezTo>
                  <a:cubicBezTo>
                    <a:pt x="8413" y="3844"/>
                    <a:pt x="8405" y="3828"/>
                    <a:pt x="8394" y="3816"/>
                  </a:cubicBezTo>
                  <a:cubicBezTo>
                    <a:pt x="8382" y="3804"/>
                    <a:pt x="8368" y="3795"/>
                    <a:pt x="8352" y="3790"/>
                  </a:cubicBezTo>
                  <a:cubicBezTo>
                    <a:pt x="8336" y="3784"/>
                    <a:pt x="8319" y="3782"/>
                    <a:pt x="8299" y="3782"/>
                  </a:cubicBezTo>
                  <a:close/>
                  <a:moveTo>
                    <a:pt x="9409" y="3782"/>
                  </a:moveTo>
                  <a:cubicBezTo>
                    <a:pt x="9383" y="3782"/>
                    <a:pt x="9360" y="3786"/>
                    <a:pt x="9341" y="3795"/>
                  </a:cubicBezTo>
                  <a:cubicBezTo>
                    <a:pt x="9321" y="3804"/>
                    <a:pt x="9304" y="3816"/>
                    <a:pt x="9291" y="3832"/>
                  </a:cubicBezTo>
                  <a:lnTo>
                    <a:pt x="9288" y="3790"/>
                  </a:lnTo>
                  <a:lnTo>
                    <a:pt x="9202" y="3790"/>
                  </a:lnTo>
                  <a:lnTo>
                    <a:pt x="9202" y="4200"/>
                  </a:lnTo>
                  <a:lnTo>
                    <a:pt x="9293" y="4200"/>
                  </a:lnTo>
                  <a:lnTo>
                    <a:pt x="9293" y="3902"/>
                  </a:lnTo>
                  <a:cubicBezTo>
                    <a:pt x="9300" y="3889"/>
                    <a:pt x="9311" y="3878"/>
                    <a:pt x="9323" y="3870"/>
                  </a:cubicBezTo>
                  <a:cubicBezTo>
                    <a:pt x="9336" y="3862"/>
                    <a:pt x="9352" y="3857"/>
                    <a:pt x="9372" y="3857"/>
                  </a:cubicBezTo>
                  <a:cubicBezTo>
                    <a:pt x="9383" y="3857"/>
                    <a:pt x="9393" y="3858"/>
                    <a:pt x="9402" y="3861"/>
                  </a:cubicBezTo>
                  <a:cubicBezTo>
                    <a:pt x="9411" y="3864"/>
                    <a:pt x="9419" y="3868"/>
                    <a:pt x="9426" y="3874"/>
                  </a:cubicBezTo>
                  <a:cubicBezTo>
                    <a:pt x="9432" y="3880"/>
                    <a:pt x="9436" y="3888"/>
                    <a:pt x="9440" y="3898"/>
                  </a:cubicBezTo>
                  <a:cubicBezTo>
                    <a:pt x="9443" y="3908"/>
                    <a:pt x="9445" y="3920"/>
                    <a:pt x="9445" y="3934"/>
                  </a:cubicBezTo>
                  <a:lnTo>
                    <a:pt x="9445" y="4200"/>
                  </a:lnTo>
                  <a:lnTo>
                    <a:pt x="9537" y="4200"/>
                  </a:lnTo>
                  <a:lnTo>
                    <a:pt x="9537" y="3926"/>
                  </a:lnTo>
                  <a:cubicBezTo>
                    <a:pt x="9537" y="3925"/>
                    <a:pt x="9537" y="3923"/>
                    <a:pt x="9537" y="3922"/>
                  </a:cubicBezTo>
                  <a:cubicBezTo>
                    <a:pt x="9537" y="3920"/>
                    <a:pt x="9536" y="3920"/>
                    <a:pt x="9536" y="3918"/>
                  </a:cubicBezTo>
                  <a:cubicBezTo>
                    <a:pt x="9541" y="3900"/>
                    <a:pt x="9551" y="3885"/>
                    <a:pt x="9564" y="3874"/>
                  </a:cubicBezTo>
                  <a:cubicBezTo>
                    <a:pt x="9577" y="3863"/>
                    <a:pt x="9594" y="3857"/>
                    <a:pt x="9615" y="3857"/>
                  </a:cubicBezTo>
                  <a:cubicBezTo>
                    <a:pt x="9627" y="3857"/>
                    <a:pt x="9636" y="3859"/>
                    <a:pt x="9645" y="3861"/>
                  </a:cubicBezTo>
                  <a:cubicBezTo>
                    <a:pt x="9654" y="3863"/>
                    <a:pt x="9662" y="3867"/>
                    <a:pt x="9668" y="3872"/>
                  </a:cubicBezTo>
                  <a:cubicBezTo>
                    <a:pt x="9675" y="3878"/>
                    <a:pt x="9680" y="3887"/>
                    <a:pt x="9683" y="3896"/>
                  </a:cubicBezTo>
                  <a:cubicBezTo>
                    <a:pt x="9687" y="3906"/>
                    <a:pt x="9688" y="3918"/>
                    <a:pt x="9688" y="3933"/>
                  </a:cubicBezTo>
                  <a:lnTo>
                    <a:pt x="9688" y="4200"/>
                  </a:lnTo>
                  <a:lnTo>
                    <a:pt x="9779" y="4200"/>
                  </a:lnTo>
                  <a:lnTo>
                    <a:pt x="9779" y="3934"/>
                  </a:lnTo>
                  <a:cubicBezTo>
                    <a:pt x="9779" y="3907"/>
                    <a:pt x="9777" y="3884"/>
                    <a:pt x="9770" y="3864"/>
                  </a:cubicBezTo>
                  <a:cubicBezTo>
                    <a:pt x="9764" y="3845"/>
                    <a:pt x="9755" y="3829"/>
                    <a:pt x="9744" y="3817"/>
                  </a:cubicBezTo>
                  <a:cubicBezTo>
                    <a:pt x="9733" y="3805"/>
                    <a:pt x="9718" y="3796"/>
                    <a:pt x="9702" y="3790"/>
                  </a:cubicBezTo>
                  <a:cubicBezTo>
                    <a:pt x="9685" y="3785"/>
                    <a:pt x="9666" y="3782"/>
                    <a:pt x="9645" y="3782"/>
                  </a:cubicBezTo>
                  <a:cubicBezTo>
                    <a:pt x="9617" y="3782"/>
                    <a:pt x="9593" y="3788"/>
                    <a:pt x="9572" y="3799"/>
                  </a:cubicBezTo>
                  <a:cubicBezTo>
                    <a:pt x="9551" y="3811"/>
                    <a:pt x="9534" y="3826"/>
                    <a:pt x="9521" y="3845"/>
                  </a:cubicBezTo>
                  <a:cubicBezTo>
                    <a:pt x="9510" y="3823"/>
                    <a:pt x="9495" y="3807"/>
                    <a:pt x="9475" y="3797"/>
                  </a:cubicBezTo>
                  <a:cubicBezTo>
                    <a:pt x="9455" y="3787"/>
                    <a:pt x="9434" y="3782"/>
                    <a:pt x="9409" y="3782"/>
                  </a:cubicBezTo>
                  <a:close/>
                  <a:moveTo>
                    <a:pt x="1930" y="3790"/>
                  </a:moveTo>
                  <a:lnTo>
                    <a:pt x="1930" y="3864"/>
                  </a:lnTo>
                  <a:lnTo>
                    <a:pt x="2133" y="3864"/>
                  </a:lnTo>
                  <a:lnTo>
                    <a:pt x="1926" y="4139"/>
                  </a:lnTo>
                  <a:lnTo>
                    <a:pt x="1926" y="4200"/>
                  </a:lnTo>
                  <a:lnTo>
                    <a:pt x="2256" y="4200"/>
                  </a:lnTo>
                  <a:lnTo>
                    <a:pt x="2256" y="4126"/>
                  </a:lnTo>
                  <a:lnTo>
                    <a:pt x="2039" y="4126"/>
                  </a:lnTo>
                  <a:lnTo>
                    <a:pt x="2248" y="3848"/>
                  </a:lnTo>
                  <a:lnTo>
                    <a:pt x="2248" y="3790"/>
                  </a:lnTo>
                  <a:lnTo>
                    <a:pt x="1930" y="3790"/>
                  </a:lnTo>
                  <a:close/>
                  <a:moveTo>
                    <a:pt x="3145" y="3790"/>
                  </a:moveTo>
                  <a:lnTo>
                    <a:pt x="3270" y="3991"/>
                  </a:lnTo>
                  <a:lnTo>
                    <a:pt x="3141" y="4200"/>
                  </a:lnTo>
                  <a:lnTo>
                    <a:pt x="3242" y="4200"/>
                  </a:lnTo>
                  <a:lnTo>
                    <a:pt x="3323" y="4059"/>
                  </a:lnTo>
                  <a:lnTo>
                    <a:pt x="3405" y="4200"/>
                  </a:lnTo>
                  <a:lnTo>
                    <a:pt x="3506" y="4200"/>
                  </a:lnTo>
                  <a:lnTo>
                    <a:pt x="3377" y="3991"/>
                  </a:lnTo>
                  <a:lnTo>
                    <a:pt x="3502" y="3790"/>
                  </a:lnTo>
                  <a:lnTo>
                    <a:pt x="3400" y="3790"/>
                  </a:lnTo>
                  <a:lnTo>
                    <a:pt x="3323" y="3924"/>
                  </a:lnTo>
                  <a:lnTo>
                    <a:pt x="3247" y="3790"/>
                  </a:lnTo>
                  <a:lnTo>
                    <a:pt x="3145" y="3790"/>
                  </a:lnTo>
                  <a:close/>
                  <a:moveTo>
                    <a:pt x="5611" y="3790"/>
                  </a:moveTo>
                  <a:lnTo>
                    <a:pt x="5753" y="4200"/>
                  </a:lnTo>
                  <a:lnTo>
                    <a:pt x="5833" y="4200"/>
                  </a:lnTo>
                  <a:lnTo>
                    <a:pt x="5975" y="3790"/>
                  </a:lnTo>
                  <a:lnTo>
                    <a:pt x="5879" y="3790"/>
                  </a:lnTo>
                  <a:lnTo>
                    <a:pt x="5793" y="4082"/>
                  </a:lnTo>
                  <a:lnTo>
                    <a:pt x="5706" y="3790"/>
                  </a:lnTo>
                  <a:lnTo>
                    <a:pt x="5611" y="3790"/>
                  </a:lnTo>
                  <a:close/>
                  <a:moveTo>
                    <a:pt x="7029" y="3857"/>
                  </a:moveTo>
                  <a:cubicBezTo>
                    <a:pt x="7047" y="3857"/>
                    <a:pt x="7062" y="3861"/>
                    <a:pt x="7073" y="3868"/>
                  </a:cubicBezTo>
                  <a:cubicBezTo>
                    <a:pt x="7085" y="3875"/>
                    <a:pt x="7095" y="3885"/>
                    <a:pt x="7102" y="3897"/>
                  </a:cubicBezTo>
                  <a:cubicBezTo>
                    <a:pt x="7109" y="3909"/>
                    <a:pt x="7114" y="3923"/>
                    <a:pt x="7117" y="3939"/>
                  </a:cubicBezTo>
                  <a:cubicBezTo>
                    <a:pt x="7120" y="3956"/>
                    <a:pt x="7121" y="3973"/>
                    <a:pt x="7121" y="3991"/>
                  </a:cubicBezTo>
                  <a:lnTo>
                    <a:pt x="7121" y="3999"/>
                  </a:lnTo>
                  <a:cubicBezTo>
                    <a:pt x="7121" y="4017"/>
                    <a:pt x="7120" y="4034"/>
                    <a:pt x="7117" y="4051"/>
                  </a:cubicBezTo>
                  <a:cubicBezTo>
                    <a:pt x="7114" y="4067"/>
                    <a:pt x="7108" y="4081"/>
                    <a:pt x="7101" y="4093"/>
                  </a:cubicBezTo>
                  <a:cubicBezTo>
                    <a:pt x="7094" y="4105"/>
                    <a:pt x="7084" y="4114"/>
                    <a:pt x="7073" y="4121"/>
                  </a:cubicBezTo>
                  <a:cubicBezTo>
                    <a:pt x="7061" y="4128"/>
                    <a:pt x="7047" y="4132"/>
                    <a:pt x="7030" y="4132"/>
                  </a:cubicBezTo>
                  <a:cubicBezTo>
                    <a:pt x="7009" y="4132"/>
                    <a:pt x="6991" y="4127"/>
                    <a:pt x="6977" y="4118"/>
                  </a:cubicBezTo>
                  <a:cubicBezTo>
                    <a:pt x="6964" y="4108"/>
                    <a:pt x="6953" y="4095"/>
                    <a:pt x="6946" y="4079"/>
                  </a:cubicBezTo>
                  <a:lnTo>
                    <a:pt x="6946" y="3909"/>
                  </a:lnTo>
                  <a:cubicBezTo>
                    <a:pt x="6953" y="3894"/>
                    <a:pt x="6964" y="3881"/>
                    <a:pt x="6977" y="3872"/>
                  </a:cubicBezTo>
                  <a:cubicBezTo>
                    <a:pt x="6991" y="3862"/>
                    <a:pt x="7008" y="3857"/>
                    <a:pt x="7029" y="3857"/>
                  </a:cubicBezTo>
                  <a:close/>
                  <a:moveTo>
                    <a:pt x="104" y="5642"/>
                  </a:moveTo>
                  <a:cubicBezTo>
                    <a:pt x="90" y="5642"/>
                    <a:pt x="76" y="5645"/>
                    <a:pt x="64" y="5649"/>
                  </a:cubicBezTo>
                  <a:cubicBezTo>
                    <a:pt x="51" y="5653"/>
                    <a:pt x="40" y="5658"/>
                    <a:pt x="30" y="5666"/>
                  </a:cubicBezTo>
                  <a:cubicBezTo>
                    <a:pt x="21" y="5674"/>
                    <a:pt x="14" y="5684"/>
                    <a:pt x="8" y="5695"/>
                  </a:cubicBezTo>
                  <a:cubicBezTo>
                    <a:pt x="3" y="5707"/>
                    <a:pt x="0" y="5720"/>
                    <a:pt x="0" y="5735"/>
                  </a:cubicBezTo>
                  <a:lnTo>
                    <a:pt x="58" y="5735"/>
                  </a:lnTo>
                  <a:cubicBezTo>
                    <a:pt x="58" y="5727"/>
                    <a:pt x="60" y="5720"/>
                    <a:pt x="63" y="5715"/>
                  </a:cubicBezTo>
                  <a:cubicBezTo>
                    <a:pt x="66" y="5709"/>
                    <a:pt x="69" y="5705"/>
                    <a:pt x="73" y="5702"/>
                  </a:cubicBezTo>
                  <a:cubicBezTo>
                    <a:pt x="78" y="5698"/>
                    <a:pt x="82" y="5695"/>
                    <a:pt x="88" y="5694"/>
                  </a:cubicBezTo>
                  <a:cubicBezTo>
                    <a:pt x="93" y="5692"/>
                    <a:pt x="99" y="5692"/>
                    <a:pt x="104" y="5692"/>
                  </a:cubicBezTo>
                  <a:cubicBezTo>
                    <a:pt x="119" y="5692"/>
                    <a:pt x="130" y="5695"/>
                    <a:pt x="138" y="5703"/>
                  </a:cubicBezTo>
                  <a:cubicBezTo>
                    <a:pt x="145" y="5711"/>
                    <a:pt x="149" y="5723"/>
                    <a:pt x="149" y="5738"/>
                  </a:cubicBezTo>
                  <a:cubicBezTo>
                    <a:pt x="149" y="5745"/>
                    <a:pt x="148" y="5752"/>
                    <a:pt x="146" y="5757"/>
                  </a:cubicBezTo>
                  <a:cubicBezTo>
                    <a:pt x="144" y="5763"/>
                    <a:pt x="141" y="5768"/>
                    <a:pt x="137" y="5773"/>
                  </a:cubicBezTo>
                  <a:cubicBezTo>
                    <a:pt x="133" y="5778"/>
                    <a:pt x="129" y="5782"/>
                    <a:pt x="125" y="5787"/>
                  </a:cubicBezTo>
                  <a:cubicBezTo>
                    <a:pt x="120" y="5792"/>
                    <a:pt x="115" y="5797"/>
                    <a:pt x="110" y="5802"/>
                  </a:cubicBezTo>
                  <a:cubicBezTo>
                    <a:pt x="102" y="5809"/>
                    <a:pt x="96" y="5816"/>
                    <a:pt x="91" y="5822"/>
                  </a:cubicBezTo>
                  <a:cubicBezTo>
                    <a:pt x="86" y="5829"/>
                    <a:pt x="82" y="5836"/>
                    <a:pt x="79" y="5843"/>
                  </a:cubicBezTo>
                  <a:cubicBezTo>
                    <a:pt x="76" y="5850"/>
                    <a:pt x="73" y="5857"/>
                    <a:pt x="72" y="5866"/>
                  </a:cubicBezTo>
                  <a:cubicBezTo>
                    <a:pt x="70" y="5874"/>
                    <a:pt x="70" y="5884"/>
                    <a:pt x="70" y="5896"/>
                  </a:cubicBezTo>
                  <a:lnTo>
                    <a:pt x="125" y="5896"/>
                  </a:lnTo>
                  <a:cubicBezTo>
                    <a:pt x="125" y="5884"/>
                    <a:pt x="127" y="5873"/>
                    <a:pt x="130" y="5863"/>
                  </a:cubicBezTo>
                  <a:cubicBezTo>
                    <a:pt x="133" y="5853"/>
                    <a:pt x="139" y="5845"/>
                    <a:pt x="148" y="5837"/>
                  </a:cubicBezTo>
                  <a:cubicBezTo>
                    <a:pt x="155" y="5829"/>
                    <a:pt x="162" y="5822"/>
                    <a:pt x="170" y="5814"/>
                  </a:cubicBezTo>
                  <a:cubicBezTo>
                    <a:pt x="177" y="5807"/>
                    <a:pt x="183" y="5800"/>
                    <a:pt x="189" y="5792"/>
                  </a:cubicBezTo>
                  <a:cubicBezTo>
                    <a:pt x="195" y="5783"/>
                    <a:pt x="199" y="5775"/>
                    <a:pt x="202" y="5766"/>
                  </a:cubicBezTo>
                  <a:cubicBezTo>
                    <a:pt x="206" y="5757"/>
                    <a:pt x="208" y="5747"/>
                    <a:pt x="208" y="5736"/>
                  </a:cubicBezTo>
                  <a:cubicBezTo>
                    <a:pt x="208" y="5721"/>
                    <a:pt x="205" y="5708"/>
                    <a:pt x="200" y="5696"/>
                  </a:cubicBezTo>
                  <a:cubicBezTo>
                    <a:pt x="196" y="5685"/>
                    <a:pt x="189" y="5675"/>
                    <a:pt x="180" y="5667"/>
                  </a:cubicBezTo>
                  <a:cubicBezTo>
                    <a:pt x="171" y="5659"/>
                    <a:pt x="161" y="5653"/>
                    <a:pt x="148" y="5649"/>
                  </a:cubicBezTo>
                  <a:cubicBezTo>
                    <a:pt x="136" y="5644"/>
                    <a:pt x="121" y="5642"/>
                    <a:pt x="104" y="5642"/>
                  </a:cubicBezTo>
                  <a:close/>
                  <a:moveTo>
                    <a:pt x="655" y="5642"/>
                  </a:moveTo>
                  <a:cubicBezTo>
                    <a:pt x="636" y="5642"/>
                    <a:pt x="618" y="5645"/>
                    <a:pt x="604" y="5651"/>
                  </a:cubicBezTo>
                  <a:cubicBezTo>
                    <a:pt x="589" y="5657"/>
                    <a:pt x="577" y="5665"/>
                    <a:pt x="566" y="5675"/>
                  </a:cubicBezTo>
                  <a:cubicBezTo>
                    <a:pt x="556" y="5685"/>
                    <a:pt x="549" y="5698"/>
                    <a:pt x="544" y="5711"/>
                  </a:cubicBezTo>
                  <a:cubicBezTo>
                    <a:pt x="538" y="5725"/>
                    <a:pt x="536" y="5739"/>
                    <a:pt x="536" y="5754"/>
                  </a:cubicBezTo>
                  <a:lnTo>
                    <a:pt x="594" y="5754"/>
                  </a:lnTo>
                  <a:cubicBezTo>
                    <a:pt x="594" y="5745"/>
                    <a:pt x="596" y="5736"/>
                    <a:pt x="598" y="5728"/>
                  </a:cubicBezTo>
                  <a:cubicBezTo>
                    <a:pt x="601" y="5720"/>
                    <a:pt x="604" y="5713"/>
                    <a:pt x="609" y="5708"/>
                  </a:cubicBezTo>
                  <a:cubicBezTo>
                    <a:pt x="614" y="5702"/>
                    <a:pt x="620" y="5698"/>
                    <a:pt x="627" y="5695"/>
                  </a:cubicBezTo>
                  <a:cubicBezTo>
                    <a:pt x="635" y="5691"/>
                    <a:pt x="644" y="5689"/>
                    <a:pt x="654" y="5689"/>
                  </a:cubicBezTo>
                  <a:cubicBezTo>
                    <a:pt x="662" y="5689"/>
                    <a:pt x="669" y="5691"/>
                    <a:pt x="676" y="5694"/>
                  </a:cubicBezTo>
                  <a:cubicBezTo>
                    <a:pt x="682" y="5696"/>
                    <a:pt x="688" y="5701"/>
                    <a:pt x="693" y="5706"/>
                  </a:cubicBezTo>
                  <a:cubicBezTo>
                    <a:pt x="697" y="5711"/>
                    <a:pt x="700" y="5717"/>
                    <a:pt x="702" y="5724"/>
                  </a:cubicBezTo>
                  <a:cubicBezTo>
                    <a:pt x="705" y="5730"/>
                    <a:pt x="706" y="5738"/>
                    <a:pt x="706" y="5746"/>
                  </a:cubicBezTo>
                  <a:cubicBezTo>
                    <a:pt x="706" y="5752"/>
                    <a:pt x="706" y="5757"/>
                    <a:pt x="704" y="5763"/>
                  </a:cubicBezTo>
                  <a:cubicBezTo>
                    <a:pt x="703" y="5769"/>
                    <a:pt x="700" y="5776"/>
                    <a:pt x="696" y="5783"/>
                  </a:cubicBezTo>
                  <a:cubicBezTo>
                    <a:pt x="692" y="5790"/>
                    <a:pt x="687" y="5797"/>
                    <a:pt x="680" y="5806"/>
                  </a:cubicBezTo>
                  <a:cubicBezTo>
                    <a:pt x="674" y="5814"/>
                    <a:pt x="666" y="5823"/>
                    <a:pt x="656" y="5834"/>
                  </a:cubicBezTo>
                  <a:lnTo>
                    <a:pt x="543" y="5958"/>
                  </a:lnTo>
                  <a:lnTo>
                    <a:pt x="543" y="5999"/>
                  </a:lnTo>
                  <a:lnTo>
                    <a:pt x="778" y="5999"/>
                  </a:lnTo>
                  <a:lnTo>
                    <a:pt x="778" y="5952"/>
                  </a:lnTo>
                  <a:lnTo>
                    <a:pt x="615" y="5952"/>
                  </a:lnTo>
                  <a:lnTo>
                    <a:pt x="693" y="5868"/>
                  </a:lnTo>
                  <a:cubicBezTo>
                    <a:pt x="704" y="5857"/>
                    <a:pt x="714" y="5846"/>
                    <a:pt x="723" y="5836"/>
                  </a:cubicBezTo>
                  <a:cubicBezTo>
                    <a:pt x="731" y="5825"/>
                    <a:pt x="738" y="5814"/>
                    <a:pt x="745" y="5804"/>
                  </a:cubicBezTo>
                  <a:cubicBezTo>
                    <a:pt x="751" y="5793"/>
                    <a:pt x="756" y="5783"/>
                    <a:pt x="760" y="5772"/>
                  </a:cubicBezTo>
                  <a:cubicBezTo>
                    <a:pt x="763" y="5761"/>
                    <a:pt x="765" y="5750"/>
                    <a:pt x="765" y="5739"/>
                  </a:cubicBezTo>
                  <a:cubicBezTo>
                    <a:pt x="765" y="5725"/>
                    <a:pt x="762" y="5712"/>
                    <a:pt x="757" y="5700"/>
                  </a:cubicBezTo>
                  <a:cubicBezTo>
                    <a:pt x="752" y="5688"/>
                    <a:pt x="745" y="5677"/>
                    <a:pt x="736" y="5669"/>
                  </a:cubicBezTo>
                  <a:cubicBezTo>
                    <a:pt x="726" y="5661"/>
                    <a:pt x="715" y="5654"/>
                    <a:pt x="701" y="5650"/>
                  </a:cubicBezTo>
                  <a:cubicBezTo>
                    <a:pt x="688" y="5645"/>
                    <a:pt x="672" y="5642"/>
                    <a:pt x="655" y="5642"/>
                  </a:cubicBezTo>
                  <a:close/>
                  <a:moveTo>
                    <a:pt x="970" y="5642"/>
                  </a:moveTo>
                  <a:cubicBezTo>
                    <a:pt x="954" y="5642"/>
                    <a:pt x="939" y="5645"/>
                    <a:pt x="925" y="5650"/>
                  </a:cubicBezTo>
                  <a:cubicBezTo>
                    <a:pt x="912" y="5654"/>
                    <a:pt x="900" y="5661"/>
                    <a:pt x="890" y="5670"/>
                  </a:cubicBezTo>
                  <a:cubicBezTo>
                    <a:pt x="880" y="5678"/>
                    <a:pt x="873" y="5689"/>
                    <a:pt x="867" y="5701"/>
                  </a:cubicBezTo>
                  <a:cubicBezTo>
                    <a:pt x="862" y="5712"/>
                    <a:pt x="858" y="5725"/>
                    <a:pt x="858" y="5739"/>
                  </a:cubicBezTo>
                  <a:lnTo>
                    <a:pt x="917" y="5739"/>
                  </a:lnTo>
                  <a:cubicBezTo>
                    <a:pt x="917" y="5731"/>
                    <a:pt x="918" y="5724"/>
                    <a:pt x="921" y="5718"/>
                  </a:cubicBezTo>
                  <a:cubicBezTo>
                    <a:pt x="924" y="5712"/>
                    <a:pt x="928" y="5708"/>
                    <a:pt x="932" y="5703"/>
                  </a:cubicBezTo>
                  <a:cubicBezTo>
                    <a:pt x="937" y="5699"/>
                    <a:pt x="944" y="5695"/>
                    <a:pt x="950" y="5693"/>
                  </a:cubicBezTo>
                  <a:cubicBezTo>
                    <a:pt x="957" y="5690"/>
                    <a:pt x="964" y="5689"/>
                    <a:pt x="971" y="5689"/>
                  </a:cubicBezTo>
                  <a:cubicBezTo>
                    <a:pt x="989" y="5689"/>
                    <a:pt x="1002" y="5694"/>
                    <a:pt x="1011" y="5703"/>
                  </a:cubicBezTo>
                  <a:cubicBezTo>
                    <a:pt x="1020" y="5713"/>
                    <a:pt x="1024" y="5725"/>
                    <a:pt x="1024" y="5742"/>
                  </a:cubicBezTo>
                  <a:cubicBezTo>
                    <a:pt x="1024" y="5750"/>
                    <a:pt x="1023" y="5758"/>
                    <a:pt x="1021" y="5764"/>
                  </a:cubicBezTo>
                  <a:cubicBezTo>
                    <a:pt x="1018" y="5771"/>
                    <a:pt x="1015" y="5776"/>
                    <a:pt x="1010" y="5781"/>
                  </a:cubicBezTo>
                  <a:cubicBezTo>
                    <a:pt x="1005" y="5786"/>
                    <a:pt x="999" y="5790"/>
                    <a:pt x="992" y="5792"/>
                  </a:cubicBezTo>
                  <a:cubicBezTo>
                    <a:pt x="984" y="5795"/>
                    <a:pt x="975" y="5796"/>
                    <a:pt x="965" y="5796"/>
                  </a:cubicBezTo>
                  <a:lnTo>
                    <a:pt x="930" y="5796"/>
                  </a:lnTo>
                  <a:lnTo>
                    <a:pt x="930" y="5843"/>
                  </a:lnTo>
                  <a:lnTo>
                    <a:pt x="965" y="5843"/>
                  </a:lnTo>
                  <a:cubicBezTo>
                    <a:pt x="975" y="5843"/>
                    <a:pt x="984" y="5844"/>
                    <a:pt x="992" y="5846"/>
                  </a:cubicBezTo>
                  <a:cubicBezTo>
                    <a:pt x="1000" y="5848"/>
                    <a:pt x="1006" y="5852"/>
                    <a:pt x="1012" y="5857"/>
                  </a:cubicBezTo>
                  <a:cubicBezTo>
                    <a:pt x="1017" y="5862"/>
                    <a:pt x="1022" y="5867"/>
                    <a:pt x="1025" y="5874"/>
                  </a:cubicBezTo>
                  <a:cubicBezTo>
                    <a:pt x="1028" y="5882"/>
                    <a:pt x="1029" y="5890"/>
                    <a:pt x="1029" y="5900"/>
                  </a:cubicBezTo>
                  <a:cubicBezTo>
                    <a:pt x="1029" y="5918"/>
                    <a:pt x="1025" y="5933"/>
                    <a:pt x="1014" y="5942"/>
                  </a:cubicBezTo>
                  <a:cubicBezTo>
                    <a:pt x="1004" y="5952"/>
                    <a:pt x="989" y="5956"/>
                    <a:pt x="971" y="5956"/>
                  </a:cubicBezTo>
                  <a:cubicBezTo>
                    <a:pt x="963" y="5956"/>
                    <a:pt x="955" y="5955"/>
                    <a:pt x="947" y="5953"/>
                  </a:cubicBezTo>
                  <a:cubicBezTo>
                    <a:pt x="940" y="5950"/>
                    <a:pt x="935" y="5947"/>
                    <a:pt x="930" y="5942"/>
                  </a:cubicBezTo>
                  <a:cubicBezTo>
                    <a:pt x="925" y="5938"/>
                    <a:pt x="920" y="5932"/>
                    <a:pt x="917" y="5926"/>
                  </a:cubicBezTo>
                  <a:cubicBezTo>
                    <a:pt x="915" y="5919"/>
                    <a:pt x="914" y="5912"/>
                    <a:pt x="914" y="5904"/>
                  </a:cubicBezTo>
                  <a:lnTo>
                    <a:pt x="855" y="5904"/>
                  </a:lnTo>
                  <a:cubicBezTo>
                    <a:pt x="855" y="5921"/>
                    <a:pt x="858" y="5935"/>
                    <a:pt x="865" y="5948"/>
                  </a:cubicBezTo>
                  <a:cubicBezTo>
                    <a:pt x="871" y="5960"/>
                    <a:pt x="880" y="5970"/>
                    <a:pt x="890" y="5979"/>
                  </a:cubicBezTo>
                  <a:cubicBezTo>
                    <a:pt x="901" y="5987"/>
                    <a:pt x="912" y="5993"/>
                    <a:pt x="926" y="5997"/>
                  </a:cubicBezTo>
                  <a:cubicBezTo>
                    <a:pt x="940" y="6001"/>
                    <a:pt x="955" y="6003"/>
                    <a:pt x="970" y="6003"/>
                  </a:cubicBezTo>
                  <a:cubicBezTo>
                    <a:pt x="987" y="6003"/>
                    <a:pt x="1003" y="6001"/>
                    <a:pt x="1017" y="5996"/>
                  </a:cubicBezTo>
                  <a:cubicBezTo>
                    <a:pt x="1032" y="5992"/>
                    <a:pt x="1044" y="5985"/>
                    <a:pt x="1054" y="5977"/>
                  </a:cubicBezTo>
                  <a:cubicBezTo>
                    <a:pt x="1065" y="5968"/>
                    <a:pt x="1073" y="5957"/>
                    <a:pt x="1079" y="5944"/>
                  </a:cubicBezTo>
                  <a:cubicBezTo>
                    <a:pt x="1085" y="5931"/>
                    <a:pt x="1088" y="5916"/>
                    <a:pt x="1088" y="5900"/>
                  </a:cubicBezTo>
                  <a:cubicBezTo>
                    <a:pt x="1088" y="5891"/>
                    <a:pt x="1087" y="5883"/>
                    <a:pt x="1085" y="5874"/>
                  </a:cubicBezTo>
                  <a:cubicBezTo>
                    <a:pt x="1083" y="5866"/>
                    <a:pt x="1079" y="5859"/>
                    <a:pt x="1074" y="5852"/>
                  </a:cubicBezTo>
                  <a:cubicBezTo>
                    <a:pt x="1070" y="5844"/>
                    <a:pt x="1064" y="5839"/>
                    <a:pt x="1057" y="5833"/>
                  </a:cubicBezTo>
                  <a:cubicBezTo>
                    <a:pt x="1049" y="5827"/>
                    <a:pt x="1039" y="5823"/>
                    <a:pt x="1029" y="5819"/>
                  </a:cubicBezTo>
                  <a:cubicBezTo>
                    <a:pt x="1038" y="5815"/>
                    <a:pt x="1046" y="5810"/>
                    <a:pt x="1052" y="5804"/>
                  </a:cubicBezTo>
                  <a:cubicBezTo>
                    <a:pt x="1059" y="5798"/>
                    <a:pt x="1065" y="5791"/>
                    <a:pt x="1069" y="5784"/>
                  </a:cubicBezTo>
                  <a:cubicBezTo>
                    <a:pt x="1074" y="5778"/>
                    <a:pt x="1078" y="5771"/>
                    <a:pt x="1080" y="5764"/>
                  </a:cubicBezTo>
                  <a:cubicBezTo>
                    <a:pt x="1082" y="5757"/>
                    <a:pt x="1083" y="5749"/>
                    <a:pt x="1083" y="5742"/>
                  </a:cubicBezTo>
                  <a:cubicBezTo>
                    <a:pt x="1083" y="5726"/>
                    <a:pt x="1080" y="5711"/>
                    <a:pt x="1074" y="5699"/>
                  </a:cubicBezTo>
                  <a:cubicBezTo>
                    <a:pt x="1069" y="5686"/>
                    <a:pt x="1061" y="5676"/>
                    <a:pt x="1052" y="5668"/>
                  </a:cubicBezTo>
                  <a:cubicBezTo>
                    <a:pt x="1042" y="5660"/>
                    <a:pt x="1030" y="5653"/>
                    <a:pt x="1016" y="5649"/>
                  </a:cubicBezTo>
                  <a:cubicBezTo>
                    <a:pt x="1002" y="5644"/>
                    <a:pt x="987" y="5642"/>
                    <a:pt x="970" y="5642"/>
                  </a:cubicBezTo>
                  <a:close/>
                  <a:moveTo>
                    <a:pt x="423" y="5646"/>
                  </a:moveTo>
                  <a:lnTo>
                    <a:pt x="286" y="5696"/>
                  </a:lnTo>
                  <a:lnTo>
                    <a:pt x="286" y="5746"/>
                  </a:lnTo>
                  <a:lnTo>
                    <a:pt x="372" y="5717"/>
                  </a:lnTo>
                  <a:lnTo>
                    <a:pt x="372" y="5999"/>
                  </a:lnTo>
                  <a:lnTo>
                    <a:pt x="431" y="5999"/>
                  </a:lnTo>
                  <a:lnTo>
                    <a:pt x="431" y="5646"/>
                  </a:lnTo>
                  <a:lnTo>
                    <a:pt x="423" y="5646"/>
                  </a:lnTo>
                  <a:close/>
                  <a:moveTo>
                    <a:pt x="9491" y="5902"/>
                  </a:moveTo>
                  <a:cubicBezTo>
                    <a:pt x="9474" y="5902"/>
                    <a:pt x="9460" y="5906"/>
                    <a:pt x="9451" y="5916"/>
                  </a:cubicBezTo>
                  <a:cubicBezTo>
                    <a:pt x="9442" y="5926"/>
                    <a:pt x="9438" y="5938"/>
                    <a:pt x="9438" y="5953"/>
                  </a:cubicBezTo>
                  <a:cubicBezTo>
                    <a:pt x="9438" y="5960"/>
                    <a:pt x="9439" y="5966"/>
                    <a:pt x="9441" y="5972"/>
                  </a:cubicBezTo>
                  <a:cubicBezTo>
                    <a:pt x="9444" y="5978"/>
                    <a:pt x="9447" y="5984"/>
                    <a:pt x="9451" y="5988"/>
                  </a:cubicBezTo>
                  <a:cubicBezTo>
                    <a:pt x="9456" y="5993"/>
                    <a:pt x="9461" y="5996"/>
                    <a:pt x="9468" y="5999"/>
                  </a:cubicBezTo>
                  <a:cubicBezTo>
                    <a:pt x="9475" y="6001"/>
                    <a:pt x="9483" y="6002"/>
                    <a:pt x="9491" y="6002"/>
                  </a:cubicBezTo>
                  <a:cubicBezTo>
                    <a:pt x="9508" y="6002"/>
                    <a:pt x="9521" y="5998"/>
                    <a:pt x="9531" y="5988"/>
                  </a:cubicBezTo>
                  <a:cubicBezTo>
                    <a:pt x="9540" y="5979"/>
                    <a:pt x="9544" y="5967"/>
                    <a:pt x="9544" y="5953"/>
                  </a:cubicBezTo>
                  <a:cubicBezTo>
                    <a:pt x="9544" y="5938"/>
                    <a:pt x="9540" y="5926"/>
                    <a:pt x="9531" y="5916"/>
                  </a:cubicBezTo>
                  <a:cubicBezTo>
                    <a:pt x="9521" y="5906"/>
                    <a:pt x="9508" y="5902"/>
                    <a:pt x="9491" y="5902"/>
                  </a:cubicBezTo>
                  <a:close/>
                  <a:moveTo>
                    <a:pt x="2050" y="5910"/>
                  </a:moveTo>
                  <a:lnTo>
                    <a:pt x="2050" y="5979"/>
                  </a:lnTo>
                  <a:cubicBezTo>
                    <a:pt x="2050" y="5990"/>
                    <a:pt x="2049" y="6001"/>
                    <a:pt x="2047" y="6011"/>
                  </a:cubicBezTo>
                  <a:cubicBezTo>
                    <a:pt x="2045" y="6021"/>
                    <a:pt x="2043" y="6032"/>
                    <a:pt x="2039" y="6041"/>
                  </a:cubicBezTo>
                  <a:cubicBezTo>
                    <a:pt x="2036" y="6050"/>
                    <a:pt x="2032" y="6059"/>
                    <a:pt x="2027" y="6068"/>
                  </a:cubicBezTo>
                  <a:cubicBezTo>
                    <a:pt x="2022" y="6076"/>
                    <a:pt x="2017" y="6085"/>
                    <a:pt x="2012" y="6093"/>
                  </a:cubicBezTo>
                  <a:lnTo>
                    <a:pt x="2061" y="6123"/>
                  </a:lnTo>
                  <a:cubicBezTo>
                    <a:pt x="2072" y="6114"/>
                    <a:pt x="2082" y="6103"/>
                    <a:pt x="2090" y="6091"/>
                  </a:cubicBezTo>
                  <a:cubicBezTo>
                    <a:pt x="2099" y="6080"/>
                    <a:pt x="2107" y="6067"/>
                    <a:pt x="2113" y="6054"/>
                  </a:cubicBezTo>
                  <a:cubicBezTo>
                    <a:pt x="2120" y="6041"/>
                    <a:pt x="2124" y="6028"/>
                    <a:pt x="2128" y="6015"/>
                  </a:cubicBezTo>
                  <a:cubicBezTo>
                    <a:pt x="2131" y="6001"/>
                    <a:pt x="2133" y="5988"/>
                    <a:pt x="2133" y="5975"/>
                  </a:cubicBezTo>
                  <a:lnTo>
                    <a:pt x="2133" y="5910"/>
                  </a:lnTo>
                  <a:lnTo>
                    <a:pt x="2050" y="5910"/>
                  </a:lnTo>
                  <a:close/>
                  <a:moveTo>
                    <a:pt x="99" y="5939"/>
                  </a:moveTo>
                  <a:cubicBezTo>
                    <a:pt x="94" y="5939"/>
                    <a:pt x="89" y="5939"/>
                    <a:pt x="85" y="5941"/>
                  </a:cubicBezTo>
                  <a:cubicBezTo>
                    <a:pt x="81" y="5942"/>
                    <a:pt x="77" y="5945"/>
                    <a:pt x="74" y="5948"/>
                  </a:cubicBezTo>
                  <a:cubicBezTo>
                    <a:pt x="72" y="5951"/>
                    <a:pt x="70" y="5954"/>
                    <a:pt x="68" y="5958"/>
                  </a:cubicBezTo>
                  <a:cubicBezTo>
                    <a:pt x="67" y="5962"/>
                    <a:pt x="66" y="5966"/>
                    <a:pt x="66" y="5971"/>
                  </a:cubicBezTo>
                  <a:cubicBezTo>
                    <a:pt x="66" y="5979"/>
                    <a:pt x="69" y="5987"/>
                    <a:pt x="74" y="5993"/>
                  </a:cubicBezTo>
                  <a:cubicBezTo>
                    <a:pt x="80" y="5999"/>
                    <a:pt x="88" y="6001"/>
                    <a:pt x="99" y="6001"/>
                  </a:cubicBezTo>
                  <a:cubicBezTo>
                    <a:pt x="110" y="6001"/>
                    <a:pt x="118" y="5999"/>
                    <a:pt x="124" y="5993"/>
                  </a:cubicBezTo>
                  <a:cubicBezTo>
                    <a:pt x="130" y="5987"/>
                    <a:pt x="133" y="5979"/>
                    <a:pt x="133" y="5971"/>
                  </a:cubicBezTo>
                  <a:cubicBezTo>
                    <a:pt x="133" y="5966"/>
                    <a:pt x="131" y="5962"/>
                    <a:pt x="130" y="5958"/>
                  </a:cubicBezTo>
                  <a:cubicBezTo>
                    <a:pt x="128" y="5954"/>
                    <a:pt x="127" y="5951"/>
                    <a:pt x="124" y="5948"/>
                  </a:cubicBezTo>
                  <a:cubicBezTo>
                    <a:pt x="121" y="5945"/>
                    <a:pt x="117" y="5942"/>
                    <a:pt x="113" y="5941"/>
                  </a:cubicBezTo>
                  <a:cubicBezTo>
                    <a:pt x="109" y="5939"/>
                    <a:pt x="104" y="5939"/>
                    <a:pt x="99" y="5939"/>
                  </a:cubicBezTo>
                  <a:close/>
                </a:path>
              </a:pathLst>
            </a:custGeom>
            <a:solidFill>
              <a:srgbClr val="3446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Space"/>
            <p:cNvSpPr>
              <a:spLocks/>
            </p:cNvSpPr>
            <p:nvPr/>
          </p:nvSpPr>
          <p:spPr bwMode="auto">
            <a:xfrm>
              <a:off x="1244180" y="2394403"/>
              <a:ext cx="985837" cy="157162"/>
            </a:xfrm>
            <a:custGeom>
              <a:avLst/>
              <a:gdLst>
                <a:gd name="T0" fmla="*/ 5292 w 5292"/>
                <a:gd name="T1" fmla="*/ 776 h 847"/>
                <a:gd name="T2" fmla="*/ 5222 w 5292"/>
                <a:gd name="T3" fmla="*/ 847 h 847"/>
                <a:gd name="T4" fmla="*/ 71 w 5292"/>
                <a:gd name="T5" fmla="*/ 847 h 847"/>
                <a:gd name="T6" fmla="*/ 0 w 5292"/>
                <a:gd name="T7" fmla="*/ 776 h 847"/>
                <a:gd name="T8" fmla="*/ 0 w 5292"/>
                <a:gd name="T9" fmla="*/ 71 h 847"/>
                <a:gd name="T10" fmla="*/ 71 w 5292"/>
                <a:gd name="T11" fmla="*/ 0 h 847"/>
                <a:gd name="T12" fmla="*/ 5222 w 5292"/>
                <a:gd name="T13" fmla="*/ 0 h 847"/>
                <a:gd name="T14" fmla="*/ 5292 w 5292"/>
                <a:gd name="T15" fmla="*/ 71 h 847"/>
                <a:gd name="T16" fmla="*/ 5292 w 5292"/>
                <a:gd name="T17" fmla="*/ 77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2" h="847">
                  <a:moveTo>
                    <a:pt x="5292" y="776"/>
                  </a:moveTo>
                  <a:cubicBezTo>
                    <a:pt x="5292" y="815"/>
                    <a:pt x="5260" y="847"/>
                    <a:pt x="5222" y="847"/>
                  </a:cubicBezTo>
                  <a:lnTo>
                    <a:pt x="71" y="847"/>
                  </a:lnTo>
                  <a:cubicBezTo>
                    <a:pt x="32" y="847"/>
                    <a:pt x="0" y="815"/>
                    <a:pt x="0" y="776"/>
                  </a:cubicBezTo>
                  <a:lnTo>
                    <a:pt x="0" y="71"/>
                  </a:lnTo>
                  <a:cubicBezTo>
                    <a:pt x="0" y="32"/>
                    <a:pt x="32" y="0"/>
                    <a:pt x="71" y="0"/>
                  </a:cubicBezTo>
                  <a:lnTo>
                    <a:pt x="5222" y="0"/>
                  </a:lnTo>
                  <a:cubicBezTo>
                    <a:pt x="5260" y="0"/>
                    <a:pt x="5292" y="32"/>
                    <a:pt x="5292" y="71"/>
                  </a:cubicBezTo>
                  <a:lnTo>
                    <a:pt x="5292" y="776"/>
                  </a:lnTo>
                  <a:close/>
                </a:path>
              </a:pathLst>
            </a:custGeom>
            <a:solidFill>
              <a:srgbClr val="CFD4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Uppercase"/>
            <p:cNvSpPr>
              <a:spLocks noChangeAspect="1" noEditPoints="1"/>
            </p:cNvSpPr>
            <p:nvPr/>
          </p:nvSpPr>
          <p:spPr bwMode="auto">
            <a:xfrm>
              <a:off x="709193" y="2065790"/>
              <a:ext cx="117475" cy="130175"/>
            </a:xfrm>
            <a:custGeom>
              <a:avLst/>
              <a:gdLst>
                <a:gd name="T0" fmla="*/ 317 w 635"/>
                <a:gd name="T1" fmla="*/ 0 h 706"/>
                <a:gd name="T2" fmla="*/ 0 w 635"/>
                <a:gd name="T3" fmla="*/ 318 h 706"/>
                <a:gd name="T4" fmla="*/ 164 w 635"/>
                <a:gd name="T5" fmla="*/ 318 h 706"/>
                <a:gd name="T6" fmla="*/ 164 w 635"/>
                <a:gd name="T7" fmla="*/ 494 h 706"/>
                <a:gd name="T8" fmla="*/ 446 w 635"/>
                <a:gd name="T9" fmla="*/ 494 h 706"/>
                <a:gd name="T10" fmla="*/ 446 w 635"/>
                <a:gd name="T11" fmla="*/ 318 h 706"/>
                <a:gd name="T12" fmla="*/ 635 w 635"/>
                <a:gd name="T13" fmla="*/ 318 h 706"/>
                <a:gd name="T14" fmla="*/ 317 w 635"/>
                <a:gd name="T15" fmla="*/ 0 h 706"/>
                <a:gd name="T16" fmla="*/ 58 w 635"/>
                <a:gd name="T17" fmla="*/ 635 h 706"/>
                <a:gd name="T18" fmla="*/ 58 w 635"/>
                <a:gd name="T19" fmla="*/ 706 h 706"/>
                <a:gd name="T20" fmla="*/ 552 w 635"/>
                <a:gd name="T21" fmla="*/ 706 h 706"/>
                <a:gd name="T22" fmla="*/ 552 w 635"/>
                <a:gd name="T23" fmla="*/ 635 h 706"/>
                <a:gd name="T24" fmla="*/ 58 w 635"/>
                <a:gd name="T25" fmla="*/ 63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706">
                  <a:moveTo>
                    <a:pt x="317" y="0"/>
                  </a:moveTo>
                  <a:lnTo>
                    <a:pt x="0" y="318"/>
                  </a:lnTo>
                  <a:lnTo>
                    <a:pt x="164" y="318"/>
                  </a:lnTo>
                  <a:lnTo>
                    <a:pt x="164" y="494"/>
                  </a:lnTo>
                  <a:lnTo>
                    <a:pt x="446" y="494"/>
                  </a:lnTo>
                  <a:lnTo>
                    <a:pt x="446" y="318"/>
                  </a:lnTo>
                  <a:lnTo>
                    <a:pt x="635" y="318"/>
                  </a:lnTo>
                  <a:lnTo>
                    <a:pt x="317" y="0"/>
                  </a:lnTo>
                  <a:close/>
                  <a:moveTo>
                    <a:pt x="58" y="635"/>
                  </a:moveTo>
                  <a:lnTo>
                    <a:pt x="58" y="706"/>
                  </a:lnTo>
                  <a:lnTo>
                    <a:pt x="552" y="706"/>
                  </a:lnTo>
                  <a:lnTo>
                    <a:pt x="552" y="635"/>
                  </a:lnTo>
                  <a:lnTo>
                    <a:pt x="58" y="635"/>
                  </a:ln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Backspace"/>
            <p:cNvSpPr>
              <a:spLocks noChangeAspect="1" noEditPoints="1"/>
            </p:cNvSpPr>
            <p:nvPr/>
          </p:nvSpPr>
          <p:spPr bwMode="auto">
            <a:xfrm>
              <a:off x="2630068" y="2072140"/>
              <a:ext cx="157162" cy="117475"/>
            </a:xfrm>
            <a:custGeom>
              <a:avLst/>
              <a:gdLst>
                <a:gd name="T0" fmla="*/ 670 w 847"/>
                <a:gd name="T1" fmla="*/ 444 h 635"/>
                <a:gd name="T2" fmla="*/ 620 w 847"/>
                <a:gd name="T3" fmla="*/ 493 h 635"/>
                <a:gd name="T4" fmla="*/ 494 w 847"/>
                <a:gd name="T5" fmla="*/ 367 h 635"/>
                <a:gd name="T6" fmla="*/ 367 w 847"/>
                <a:gd name="T7" fmla="*/ 493 h 635"/>
                <a:gd name="T8" fmla="*/ 318 w 847"/>
                <a:gd name="T9" fmla="*/ 444 h 635"/>
                <a:gd name="T10" fmla="*/ 444 w 847"/>
                <a:gd name="T11" fmla="*/ 317 h 635"/>
                <a:gd name="T12" fmla="*/ 318 w 847"/>
                <a:gd name="T13" fmla="*/ 191 h 635"/>
                <a:gd name="T14" fmla="*/ 367 w 847"/>
                <a:gd name="T15" fmla="*/ 141 h 635"/>
                <a:gd name="T16" fmla="*/ 494 w 847"/>
                <a:gd name="T17" fmla="*/ 267 h 635"/>
                <a:gd name="T18" fmla="*/ 620 w 847"/>
                <a:gd name="T19" fmla="*/ 141 h 635"/>
                <a:gd name="T20" fmla="*/ 670 w 847"/>
                <a:gd name="T21" fmla="*/ 191 h 635"/>
                <a:gd name="T22" fmla="*/ 544 w 847"/>
                <a:gd name="T23" fmla="*/ 317 h 635"/>
                <a:gd name="T24" fmla="*/ 670 w 847"/>
                <a:gd name="T25" fmla="*/ 444 h 635"/>
                <a:gd name="T26" fmla="*/ 776 w 847"/>
                <a:gd name="T27" fmla="*/ 0 h 635"/>
                <a:gd name="T28" fmla="*/ 249 w 847"/>
                <a:gd name="T29" fmla="*/ 0 h 635"/>
                <a:gd name="T30" fmla="*/ 191 w 847"/>
                <a:gd name="T31" fmla="*/ 31 h 635"/>
                <a:gd name="T32" fmla="*/ 0 w 847"/>
                <a:gd name="T33" fmla="*/ 317 h 635"/>
                <a:gd name="T34" fmla="*/ 191 w 847"/>
                <a:gd name="T35" fmla="*/ 603 h 635"/>
                <a:gd name="T36" fmla="*/ 249 w 847"/>
                <a:gd name="T37" fmla="*/ 634 h 635"/>
                <a:gd name="T38" fmla="*/ 776 w 847"/>
                <a:gd name="T39" fmla="*/ 635 h 635"/>
                <a:gd name="T40" fmla="*/ 847 w 847"/>
                <a:gd name="T41" fmla="*/ 564 h 635"/>
                <a:gd name="T42" fmla="*/ 847 w 847"/>
                <a:gd name="T43" fmla="*/ 70 h 635"/>
                <a:gd name="T44" fmla="*/ 776 w 847"/>
                <a:gd name="T4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7" h="635">
                  <a:moveTo>
                    <a:pt x="670" y="444"/>
                  </a:moveTo>
                  <a:lnTo>
                    <a:pt x="620" y="493"/>
                  </a:lnTo>
                  <a:lnTo>
                    <a:pt x="494" y="367"/>
                  </a:lnTo>
                  <a:lnTo>
                    <a:pt x="367" y="493"/>
                  </a:lnTo>
                  <a:lnTo>
                    <a:pt x="318" y="444"/>
                  </a:lnTo>
                  <a:lnTo>
                    <a:pt x="444" y="317"/>
                  </a:lnTo>
                  <a:lnTo>
                    <a:pt x="318" y="191"/>
                  </a:lnTo>
                  <a:lnTo>
                    <a:pt x="367" y="141"/>
                  </a:lnTo>
                  <a:lnTo>
                    <a:pt x="494" y="267"/>
                  </a:lnTo>
                  <a:lnTo>
                    <a:pt x="620" y="141"/>
                  </a:lnTo>
                  <a:lnTo>
                    <a:pt x="670" y="191"/>
                  </a:lnTo>
                  <a:lnTo>
                    <a:pt x="544" y="317"/>
                  </a:lnTo>
                  <a:lnTo>
                    <a:pt x="670" y="444"/>
                  </a:lnTo>
                  <a:close/>
                  <a:moveTo>
                    <a:pt x="776" y="0"/>
                  </a:moveTo>
                  <a:lnTo>
                    <a:pt x="249" y="0"/>
                  </a:lnTo>
                  <a:cubicBezTo>
                    <a:pt x="225" y="0"/>
                    <a:pt x="203" y="12"/>
                    <a:pt x="191" y="31"/>
                  </a:cubicBezTo>
                  <a:lnTo>
                    <a:pt x="0" y="317"/>
                  </a:lnTo>
                  <a:lnTo>
                    <a:pt x="191" y="603"/>
                  </a:lnTo>
                  <a:cubicBezTo>
                    <a:pt x="203" y="622"/>
                    <a:pt x="225" y="634"/>
                    <a:pt x="249" y="634"/>
                  </a:cubicBezTo>
                  <a:lnTo>
                    <a:pt x="776" y="635"/>
                  </a:lnTo>
                  <a:cubicBezTo>
                    <a:pt x="815" y="635"/>
                    <a:pt x="847" y="603"/>
                    <a:pt x="847" y="564"/>
                  </a:cubicBezTo>
                  <a:lnTo>
                    <a:pt x="847" y="70"/>
                  </a:lnTo>
                  <a:cubicBezTo>
                    <a:pt x="847" y="31"/>
                    <a:pt x="815" y="0"/>
                    <a:pt x="776" y="0"/>
                  </a:cubicBezTo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Numbers"/>
            <p:cNvSpPr>
              <a:spLocks noEditPoints="1"/>
            </p:cNvSpPr>
            <p:nvPr/>
          </p:nvSpPr>
          <p:spPr bwMode="auto">
            <a:xfrm>
              <a:off x="756818" y="1333953"/>
              <a:ext cx="2085975" cy="49212"/>
            </a:xfrm>
            <a:custGeom>
              <a:avLst/>
              <a:gdLst>
                <a:gd name="T0" fmla="*/ 1214 w 11212"/>
                <a:gd name="T1" fmla="*/ 80 h 258"/>
                <a:gd name="T2" fmla="*/ 1284 w 11212"/>
                <a:gd name="T3" fmla="*/ 45 h 258"/>
                <a:gd name="T4" fmla="*/ 1258 w 11212"/>
                <a:gd name="T5" fmla="*/ 137 h 258"/>
                <a:gd name="T6" fmla="*/ 1284 w 11212"/>
                <a:gd name="T7" fmla="*/ 161 h 258"/>
                <a:gd name="T8" fmla="*/ 1314 w 11212"/>
                <a:gd name="T9" fmla="*/ 19 h 258"/>
                <a:gd name="T10" fmla="*/ 2421 w 11212"/>
                <a:gd name="T11" fmla="*/ 42 h 258"/>
                <a:gd name="T12" fmla="*/ 2495 w 11212"/>
                <a:gd name="T13" fmla="*/ 34 h 258"/>
                <a:gd name="T14" fmla="*/ 2491 w 11212"/>
                <a:gd name="T15" fmla="*/ 109 h 258"/>
                <a:gd name="T16" fmla="*/ 2534 w 11212"/>
                <a:gd name="T17" fmla="*/ 166 h 258"/>
                <a:gd name="T18" fmla="*/ 2457 w 11212"/>
                <a:gd name="T19" fmla="*/ 202 h 258"/>
                <a:gd name="T20" fmla="*/ 2495 w 11212"/>
                <a:gd name="T21" fmla="*/ 258 h 258"/>
                <a:gd name="T22" fmla="*/ 2569 w 11212"/>
                <a:gd name="T23" fmla="*/ 149 h 258"/>
                <a:gd name="T24" fmla="*/ 2576 w 11212"/>
                <a:gd name="T25" fmla="*/ 72 h 258"/>
                <a:gd name="T26" fmla="*/ 8635 w 11212"/>
                <a:gd name="T27" fmla="*/ 5 h 258"/>
                <a:gd name="T28" fmla="*/ 8608 w 11212"/>
                <a:gd name="T29" fmla="*/ 135 h 258"/>
                <a:gd name="T30" fmla="*/ 8634 w 11212"/>
                <a:gd name="T31" fmla="*/ 253 h 258"/>
                <a:gd name="T32" fmla="*/ 8746 w 11212"/>
                <a:gd name="T33" fmla="*/ 166 h 258"/>
                <a:gd name="T34" fmla="*/ 8737 w 11212"/>
                <a:gd name="T35" fmla="*/ 40 h 258"/>
                <a:gd name="T36" fmla="*/ 9845 w 11212"/>
                <a:gd name="T37" fmla="*/ 26 h 258"/>
                <a:gd name="T38" fmla="*/ 9896 w 11212"/>
                <a:gd name="T39" fmla="*/ 171 h 258"/>
                <a:gd name="T40" fmla="*/ 9863 w 11212"/>
                <a:gd name="T41" fmla="*/ 221 h 258"/>
                <a:gd name="T42" fmla="*/ 9962 w 11212"/>
                <a:gd name="T43" fmla="*/ 213 h 258"/>
                <a:gd name="T44" fmla="*/ 9966 w 11212"/>
                <a:gd name="T45" fmla="*/ 30 h 258"/>
                <a:gd name="T46" fmla="*/ 11053 w 11212"/>
                <a:gd name="T47" fmla="*/ 57 h 258"/>
                <a:gd name="T48" fmla="*/ 11130 w 11212"/>
                <a:gd name="T49" fmla="*/ 258 h 258"/>
                <a:gd name="T50" fmla="*/ 11205 w 11212"/>
                <a:gd name="T51" fmla="*/ 57 h 258"/>
                <a:gd name="T52" fmla="*/ 6190 w 11212"/>
                <a:gd name="T53" fmla="*/ 22 h 258"/>
                <a:gd name="T54" fmla="*/ 6144 w 11212"/>
                <a:gd name="T55" fmla="*/ 197 h 258"/>
                <a:gd name="T56" fmla="*/ 6299 w 11212"/>
                <a:gd name="T57" fmla="*/ 206 h 258"/>
                <a:gd name="T58" fmla="*/ 6204 w 11212"/>
                <a:gd name="T59" fmla="*/ 94 h 258"/>
                <a:gd name="T60" fmla="*/ 6267 w 11212"/>
                <a:gd name="T61" fmla="*/ 37 h 258"/>
                <a:gd name="T62" fmla="*/ 61 w 11212"/>
                <a:gd name="T63" fmla="*/ 53 h 258"/>
                <a:gd name="T64" fmla="*/ 3650 w 11212"/>
                <a:gd name="T65" fmla="*/ 173 h 258"/>
                <a:gd name="T66" fmla="*/ 3832 w 11212"/>
                <a:gd name="T67" fmla="*/ 199 h 258"/>
                <a:gd name="T68" fmla="*/ 4907 w 11212"/>
                <a:gd name="T69" fmla="*/ 130 h 258"/>
                <a:gd name="T70" fmla="*/ 4996 w 11212"/>
                <a:gd name="T71" fmla="*/ 127 h 258"/>
                <a:gd name="T72" fmla="*/ 4998 w 11212"/>
                <a:gd name="T73" fmla="*/ 221 h 258"/>
                <a:gd name="T74" fmla="*/ 4925 w 11212"/>
                <a:gd name="T75" fmla="*/ 240 h 258"/>
                <a:gd name="T76" fmla="*/ 5063 w 11212"/>
                <a:gd name="T77" fmla="*/ 174 h 258"/>
                <a:gd name="T78" fmla="*/ 4948 w 11212"/>
                <a:gd name="T79" fmla="*/ 100 h 258"/>
                <a:gd name="T80" fmla="*/ 7336 w 11212"/>
                <a:gd name="T81" fmla="*/ 37 h 258"/>
                <a:gd name="T82" fmla="*/ 7336 w 11212"/>
                <a:gd name="T83" fmla="*/ 4 h 258"/>
                <a:gd name="T84" fmla="*/ 8699 w 11212"/>
                <a:gd name="T85" fmla="*/ 87 h 258"/>
                <a:gd name="T86" fmla="*/ 8634 w 11212"/>
                <a:gd name="T87" fmla="*/ 87 h 258"/>
                <a:gd name="T88" fmla="*/ 9933 w 11212"/>
                <a:gd name="T89" fmla="*/ 50 h 258"/>
                <a:gd name="T90" fmla="*/ 9918 w 11212"/>
                <a:gd name="T91" fmla="*/ 137 h 258"/>
                <a:gd name="T92" fmla="*/ 9868 w 11212"/>
                <a:gd name="T93" fmla="*/ 66 h 258"/>
                <a:gd name="T94" fmla="*/ 11159 w 11212"/>
                <a:gd name="T95" fmla="*/ 49 h 258"/>
                <a:gd name="T96" fmla="*/ 11147 w 11212"/>
                <a:gd name="T97" fmla="*/ 221 h 258"/>
                <a:gd name="T98" fmla="*/ 11089 w 11212"/>
                <a:gd name="T99" fmla="*/ 102 h 258"/>
                <a:gd name="T100" fmla="*/ 3759 w 11212"/>
                <a:gd name="T101" fmla="*/ 165 h 258"/>
                <a:gd name="T102" fmla="*/ 6252 w 11212"/>
                <a:gd name="T103" fmla="*/ 137 h 258"/>
                <a:gd name="T104" fmla="*/ 6222 w 11212"/>
                <a:gd name="T105" fmla="*/ 224 h 258"/>
                <a:gd name="T106" fmla="*/ 6187 w 11212"/>
                <a:gd name="T107" fmla="*/ 139 h 258"/>
                <a:gd name="T108" fmla="*/ 8695 w 11212"/>
                <a:gd name="T109" fmla="*/ 154 h 258"/>
                <a:gd name="T110" fmla="*/ 8637 w 11212"/>
                <a:gd name="T111" fmla="*/ 214 h 258"/>
                <a:gd name="T112" fmla="*/ 8666 w 11212"/>
                <a:gd name="T113" fmla="*/ 1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12" h="258">
                  <a:moveTo>
                    <a:pt x="1256" y="0"/>
                  </a:moveTo>
                  <a:cubicBezTo>
                    <a:pt x="1243" y="0"/>
                    <a:pt x="1231" y="2"/>
                    <a:pt x="1220" y="6"/>
                  </a:cubicBezTo>
                  <a:cubicBezTo>
                    <a:pt x="1210" y="10"/>
                    <a:pt x="1201" y="16"/>
                    <a:pt x="1194" y="23"/>
                  </a:cubicBezTo>
                  <a:cubicBezTo>
                    <a:pt x="1186" y="30"/>
                    <a:pt x="1181" y="39"/>
                    <a:pt x="1178" y="49"/>
                  </a:cubicBezTo>
                  <a:cubicBezTo>
                    <a:pt x="1174" y="58"/>
                    <a:pt x="1172" y="69"/>
                    <a:pt x="1172" y="80"/>
                  </a:cubicBezTo>
                  <a:lnTo>
                    <a:pt x="1214" y="80"/>
                  </a:lnTo>
                  <a:cubicBezTo>
                    <a:pt x="1214" y="74"/>
                    <a:pt x="1215" y="67"/>
                    <a:pt x="1217" y="61"/>
                  </a:cubicBezTo>
                  <a:cubicBezTo>
                    <a:pt x="1218" y="55"/>
                    <a:pt x="1221" y="51"/>
                    <a:pt x="1225" y="47"/>
                  </a:cubicBezTo>
                  <a:cubicBezTo>
                    <a:pt x="1228" y="43"/>
                    <a:pt x="1232" y="39"/>
                    <a:pt x="1238" y="37"/>
                  </a:cubicBezTo>
                  <a:cubicBezTo>
                    <a:pt x="1243" y="35"/>
                    <a:pt x="1249" y="34"/>
                    <a:pt x="1256" y="34"/>
                  </a:cubicBezTo>
                  <a:cubicBezTo>
                    <a:pt x="1262" y="34"/>
                    <a:pt x="1268" y="34"/>
                    <a:pt x="1272" y="36"/>
                  </a:cubicBezTo>
                  <a:cubicBezTo>
                    <a:pt x="1277" y="38"/>
                    <a:pt x="1280" y="42"/>
                    <a:pt x="1284" y="45"/>
                  </a:cubicBezTo>
                  <a:cubicBezTo>
                    <a:pt x="1287" y="49"/>
                    <a:pt x="1289" y="53"/>
                    <a:pt x="1291" y="57"/>
                  </a:cubicBezTo>
                  <a:cubicBezTo>
                    <a:pt x="1292" y="62"/>
                    <a:pt x="1293" y="68"/>
                    <a:pt x="1293" y="73"/>
                  </a:cubicBezTo>
                  <a:cubicBezTo>
                    <a:pt x="1293" y="78"/>
                    <a:pt x="1293" y="82"/>
                    <a:pt x="1292" y="87"/>
                  </a:cubicBezTo>
                  <a:cubicBezTo>
                    <a:pt x="1290" y="91"/>
                    <a:pt x="1289" y="95"/>
                    <a:pt x="1286" y="100"/>
                  </a:cubicBezTo>
                  <a:cubicBezTo>
                    <a:pt x="1284" y="105"/>
                    <a:pt x="1280" y="111"/>
                    <a:pt x="1276" y="117"/>
                  </a:cubicBezTo>
                  <a:cubicBezTo>
                    <a:pt x="1271" y="122"/>
                    <a:pt x="1265" y="129"/>
                    <a:pt x="1258" y="137"/>
                  </a:cubicBezTo>
                  <a:lnTo>
                    <a:pt x="1177" y="226"/>
                  </a:lnTo>
                  <a:lnTo>
                    <a:pt x="1177" y="254"/>
                  </a:lnTo>
                  <a:lnTo>
                    <a:pt x="1345" y="254"/>
                  </a:lnTo>
                  <a:lnTo>
                    <a:pt x="1345" y="221"/>
                  </a:lnTo>
                  <a:lnTo>
                    <a:pt x="1229" y="221"/>
                  </a:lnTo>
                  <a:lnTo>
                    <a:pt x="1284" y="161"/>
                  </a:lnTo>
                  <a:cubicBezTo>
                    <a:pt x="1292" y="153"/>
                    <a:pt x="1299" y="145"/>
                    <a:pt x="1305" y="138"/>
                  </a:cubicBezTo>
                  <a:cubicBezTo>
                    <a:pt x="1311" y="130"/>
                    <a:pt x="1317" y="122"/>
                    <a:pt x="1322" y="115"/>
                  </a:cubicBezTo>
                  <a:cubicBezTo>
                    <a:pt x="1326" y="107"/>
                    <a:pt x="1329" y="99"/>
                    <a:pt x="1331" y="92"/>
                  </a:cubicBezTo>
                  <a:cubicBezTo>
                    <a:pt x="1334" y="84"/>
                    <a:pt x="1336" y="77"/>
                    <a:pt x="1336" y="69"/>
                  </a:cubicBezTo>
                  <a:cubicBezTo>
                    <a:pt x="1336" y="58"/>
                    <a:pt x="1334" y="49"/>
                    <a:pt x="1330" y="41"/>
                  </a:cubicBezTo>
                  <a:cubicBezTo>
                    <a:pt x="1327" y="32"/>
                    <a:pt x="1321" y="25"/>
                    <a:pt x="1314" y="19"/>
                  </a:cubicBezTo>
                  <a:cubicBezTo>
                    <a:pt x="1308" y="13"/>
                    <a:pt x="1300" y="8"/>
                    <a:pt x="1290" y="5"/>
                  </a:cubicBezTo>
                  <a:cubicBezTo>
                    <a:pt x="1280" y="1"/>
                    <a:pt x="1269" y="0"/>
                    <a:pt x="1256" y="0"/>
                  </a:cubicBezTo>
                  <a:close/>
                  <a:moveTo>
                    <a:pt x="2495" y="0"/>
                  </a:moveTo>
                  <a:cubicBezTo>
                    <a:pt x="2484" y="0"/>
                    <a:pt x="2473" y="2"/>
                    <a:pt x="2463" y="5"/>
                  </a:cubicBezTo>
                  <a:cubicBezTo>
                    <a:pt x="2453" y="9"/>
                    <a:pt x="2445" y="13"/>
                    <a:pt x="2438" y="20"/>
                  </a:cubicBezTo>
                  <a:cubicBezTo>
                    <a:pt x="2431" y="26"/>
                    <a:pt x="2425" y="33"/>
                    <a:pt x="2421" y="42"/>
                  </a:cubicBezTo>
                  <a:cubicBezTo>
                    <a:pt x="2417" y="50"/>
                    <a:pt x="2415" y="59"/>
                    <a:pt x="2415" y="69"/>
                  </a:cubicBezTo>
                  <a:lnTo>
                    <a:pt x="2457" y="69"/>
                  </a:lnTo>
                  <a:cubicBezTo>
                    <a:pt x="2457" y="64"/>
                    <a:pt x="2458" y="58"/>
                    <a:pt x="2460" y="54"/>
                  </a:cubicBezTo>
                  <a:cubicBezTo>
                    <a:pt x="2462" y="50"/>
                    <a:pt x="2465" y="46"/>
                    <a:pt x="2468" y="43"/>
                  </a:cubicBezTo>
                  <a:cubicBezTo>
                    <a:pt x="2471" y="40"/>
                    <a:pt x="2476" y="38"/>
                    <a:pt x="2480" y="36"/>
                  </a:cubicBezTo>
                  <a:cubicBezTo>
                    <a:pt x="2485" y="35"/>
                    <a:pt x="2490" y="34"/>
                    <a:pt x="2495" y="34"/>
                  </a:cubicBezTo>
                  <a:cubicBezTo>
                    <a:pt x="2508" y="34"/>
                    <a:pt x="2518" y="37"/>
                    <a:pt x="2524" y="43"/>
                  </a:cubicBezTo>
                  <a:cubicBezTo>
                    <a:pt x="2531" y="50"/>
                    <a:pt x="2533" y="60"/>
                    <a:pt x="2533" y="72"/>
                  </a:cubicBezTo>
                  <a:cubicBezTo>
                    <a:pt x="2533" y="77"/>
                    <a:pt x="2533" y="83"/>
                    <a:pt x="2532" y="87"/>
                  </a:cubicBezTo>
                  <a:cubicBezTo>
                    <a:pt x="2530" y="92"/>
                    <a:pt x="2527" y="96"/>
                    <a:pt x="2524" y="99"/>
                  </a:cubicBezTo>
                  <a:cubicBezTo>
                    <a:pt x="2520" y="102"/>
                    <a:pt x="2516" y="105"/>
                    <a:pt x="2510" y="107"/>
                  </a:cubicBezTo>
                  <a:cubicBezTo>
                    <a:pt x="2505" y="109"/>
                    <a:pt x="2498" y="109"/>
                    <a:pt x="2491" y="109"/>
                  </a:cubicBezTo>
                  <a:lnTo>
                    <a:pt x="2466" y="109"/>
                  </a:lnTo>
                  <a:lnTo>
                    <a:pt x="2466" y="143"/>
                  </a:lnTo>
                  <a:lnTo>
                    <a:pt x="2491" y="143"/>
                  </a:lnTo>
                  <a:cubicBezTo>
                    <a:pt x="2498" y="143"/>
                    <a:pt x="2505" y="144"/>
                    <a:pt x="2510" y="146"/>
                  </a:cubicBezTo>
                  <a:cubicBezTo>
                    <a:pt x="2516" y="147"/>
                    <a:pt x="2521" y="149"/>
                    <a:pt x="2525" y="153"/>
                  </a:cubicBezTo>
                  <a:cubicBezTo>
                    <a:pt x="2529" y="156"/>
                    <a:pt x="2532" y="161"/>
                    <a:pt x="2534" y="166"/>
                  </a:cubicBezTo>
                  <a:cubicBezTo>
                    <a:pt x="2536" y="171"/>
                    <a:pt x="2538" y="177"/>
                    <a:pt x="2538" y="184"/>
                  </a:cubicBezTo>
                  <a:cubicBezTo>
                    <a:pt x="2538" y="198"/>
                    <a:pt x="2534" y="207"/>
                    <a:pt x="2526" y="214"/>
                  </a:cubicBezTo>
                  <a:cubicBezTo>
                    <a:pt x="2519" y="220"/>
                    <a:pt x="2508" y="224"/>
                    <a:pt x="2495" y="224"/>
                  </a:cubicBezTo>
                  <a:cubicBezTo>
                    <a:pt x="2489" y="224"/>
                    <a:pt x="2484" y="223"/>
                    <a:pt x="2479" y="222"/>
                  </a:cubicBezTo>
                  <a:cubicBezTo>
                    <a:pt x="2474" y="220"/>
                    <a:pt x="2470" y="218"/>
                    <a:pt x="2466" y="214"/>
                  </a:cubicBezTo>
                  <a:cubicBezTo>
                    <a:pt x="2463" y="211"/>
                    <a:pt x="2459" y="207"/>
                    <a:pt x="2457" y="202"/>
                  </a:cubicBezTo>
                  <a:cubicBezTo>
                    <a:pt x="2456" y="198"/>
                    <a:pt x="2455" y="193"/>
                    <a:pt x="2455" y="187"/>
                  </a:cubicBezTo>
                  <a:lnTo>
                    <a:pt x="2412" y="187"/>
                  </a:lnTo>
                  <a:cubicBezTo>
                    <a:pt x="2412" y="199"/>
                    <a:pt x="2415" y="209"/>
                    <a:pt x="2420" y="218"/>
                  </a:cubicBezTo>
                  <a:cubicBezTo>
                    <a:pt x="2424" y="227"/>
                    <a:pt x="2430" y="234"/>
                    <a:pt x="2438" y="240"/>
                  </a:cubicBezTo>
                  <a:cubicBezTo>
                    <a:pt x="2446" y="246"/>
                    <a:pt x="2454" y="250"/>
                    <a:pt x="2464" y="253"/>
                  </a:cubicBezTo>
                  <a:cubicBezTo>
                    <a:pt x="2474" y="256"/>
                    <a:pt x="2484" y="258"/>
                    <a:pt x="2495" y="258"/>
                  </a:cubicBezTo>
                  <a:cubicBezTo>
                    <a:pt x="2507" y="258"/>
                    <a:pt x="2519" y="257"/>
                    <a:pt x="2529" y="253"/>
                  </a:cubicBezTo>
                  <a:cubicBezTo>
                    <a:pt x="2539" y="250"/>
                    <a:pt x="2548" y="245"/>
                    <a:pt x="2555" y="238"/>
                  </a:cubicBezTo>
                  <a:cubicBezTo>
                    <a:pt x="2563" y="232"/>
                    <a:pt x="2569" y="225"/>
                    <a:pt x="2573" y="215"/>
                  </a:cubicBezTo>
                  <a:cubicBezTo>
                    <a:pt x="2577" y="206"/>
                    <a:pt x="2579" y="196"/>
                    <a:pt x="2579" y="184"/>
                  </a:cubicBezTo>
                  <a:cubicBezTo>
                    <a:pt x="2579" y="178"/>
                    <a:pt x="2578" y="172"/>
                    <a:pt x="2577" y="166"/>
                  </a:cubicBezTo>
                  <a:cubicBezTo>
                    <a:pt x="2575" y="160"/>
                    <a:pt x="2573" y="154"/>
                    <a:pt x="2569" y="149"/>
                  </a:cubicBezTo>
                  <a:cubicBezTo>
                    <a:pt x="2566" y="144"/>
                    <a:pt x="2562" y="140"/>
                    <a:pt x="2556" y="136"/>
                  </a:cubicBezTo>
                  <a:cubicBezTo>
                    <a:pt x="2551" y="132"/>
                    <a:pt x="2545" y="128"/>
                    <a:pt x="2537" y="125"/>
                  </a:cubicBezTo>
                  <a:cubicBezTo>
                    <a:pt x="2543" y="122"/>
                    <a:pt x="2549" y="119"/>
                    <a:pt x="2554" y="115"/>
                  </a:cubicBezTo>
                  <a:cubicBezTo>
                    <a:pt x="2558" y="111"/>
                    <a:pt x="2563" y="106"/>
                    <a:pt x="2566" y="102"/>
                  </a:cubicBezTo>
                  <a:cubicBezTo>
                    <a:pt x="2569" y="97"/>
                    <a:pt x="2571" y="92"/>
                    <a:pt x="2573" y="87"/>
                  </a:cubicBezTo>
                  <a:cubicBezTo>
                    <a:pt x="2575" y="81"/>
                    <a:pt x="2576" y="77"/>
                    <a:pt x="2576" y="72"/>
                  </a:cubicBezTo>
                  <a:cubicBezTo>
                    <a:pt x="2576" y="60"/>
                    <a:pt x="2573" y="50"/>
                    <a:pt x="2569" y="41"/>
                  </a:cubicBezTo>
                  <a:cubicBezTo>
                    <a:pt x="2566" y="32"/>
                    <a:pt x="2561" y="24"/>
                    <a:pt x="2554" y="18"/>
                  </a:cubicBezTo>
                  <a:cubicBezTo>
                    <a:pt x="2547" y="12"/>
                    <a:pt x="2538" y="8"/>
                    <a:pt x="2528" y="5"/>
                  </a:cubicBezTo>
                  <a:cubicBezTo>
                    <a:pt x="2518" y="1"/>
                    <a:pt x="2507" y="0"/>
                    <a:pt x="2495" y="0"/>
                  </a:cubicBezTo>
                  <a:close/>
                  <a:moveTo>
                    <a:pt x="8666" y="0"/>
                  </a:moveTo>
                  <a:cubicBezTo>
                    <a:pt x="8655" y="0"/>
                    <a:pt x="8645" y="1"/>
                    <a:pt x="8635" y="5"/>
                  </a:cubicBezTo>
                  <a:cubicBezTo>
                    <a:pt x="8626" y="8"/>
                    <a:pt x="8618" y="12"/>
                    <a:pt x="8612" y="18"/>
                  </a:cubicBezTo>
                  <a:cubicBezTo>
                    <a:pt x="8605" y="24"/>
                    <a:pt x="8600" y="31"/>
                    <a:pt x="8596" y="40"/>
                  </a:cubicBezTo>
                  <a:cubicBezTo>
                    <a:pt x="8592" y="48"/>
                    <a:pt x="8590" y="59"/>
                    <a:pt x="8590" y="70"/>
                  </a:cubicBezTo>
                  <a:cubicBezTo>
                    <a:pt x="8590" y="82"/>
                    <a:pt x="8593" y="93"/>
                    <a:pt x="8599" y="102"/>
                  </a:cubicBezTo>
                  <a:cubicBezTo>
                    <a:pt x="8606" y="112"/>
                    <a:pt x="8614" y="120"/>
                    <a:pt x="8625" y="125"/>
                  </a:cubicBezTo>
                  <a:cubicBezTo>
                    <a:pt x="8619" y="128"/>
                    <a:pt x="8613" y="131"/>
                    <a:pt x="8608" y="135"/>
                  </a:cubicBezTo>
                  <a:cubicBezTo>
                    <a:pt x="8603" y="139"/>
                    <a:pt x="8598" y="144"/>
                    <a:pt x="8595" y="149"/>
                  </a:cubicBezTo>
                  <a:cubicBezTo>
                    <a:pt x="8591" y="154"/>
                    <a:pt x="8589" y="160"/>
                    <a:pt x="8587" y="166"/>
                  </a:cubicBezTo>
                  <a:cubicBezTo>
                    <a:pt x="8585" y="172"/>
                    <a:pt x="8584" y="179"/>
                    <a:pt x="8584" y="186"/>
                  </a:cubicBezTo>
                  <a:cubicBezTo>
                    <a:pt x="8584" y="198"/>
                    <a:pt x="8586" y="208"/>
                    <a:pt x="8591" y="217"/>
                  </a:cubicBezTo>
                  <a:cubicBezTo>
                    <a:pt x="8595" y="226"/>
                    <a:pt x="8601" y="233"/>
                    <a:pt x="8608" y="239"/>
                  </a:cubicBezTo>
                  <a:cubicBezTo>
                    <a:pt x="8616" y="245"/>
                    <a:pt x="8624" y="250"/>
                    <a:pt x="8634" y="253"/>
                  </a:cubicBezTo>
                  <a:cubicBezTo>
                    <a:pt x="8644" y="256"/>
                    <a:pt x="8655" y="258"/>
                    <a:pt x="8666" y="258"/>
                  </a:cubicBezTo>
                  <a:cubicBezTo>
                    <a:pt x="8678" y="258"/>
                    <a:pt x="8689" y="256"/>
                    <a:pt x="8699" y="253"/>
                  </a:cubicBezTo>
                  <a:cubicBezTo>
                    <a:pt x="8709" y="250"/>
                    <a:pt x="8717" y="245"/>
                    <a:pt x="8725" y="239"/>
                  </a:cubicBezTo>
                  <a:cubicBezTo>
                    <a:pt x="8732" y="233"/>
                    <a:pt x="8738" y="226"/>
                    <a:pt x="8742" y="217"/>
                  </a:cubicBezTo>
                  <a:cubicBezTo>
                    <a:pt x="8746" y="208"/>
                    <a:pt x="8748" y="198"/>
                    <a:pt x="8748" y="186"/>
                  </a:cubicBezTo>
                  <a:cubicBezTo>
                    <a:pt x="8748" y="179"/>
                    <a:pt x="8748" y="172"/>
                    <a:pt x="8746" y="166"/>
                  </a:cubicBezTo>
                  <a:cubicBezTo>
                    <a:pt x="8744" y="160"/>
                    <a:pt x="8740" y="154"/>
                    <a:pt x="8737" y="149"/>
                  </a:cubicBezTo>
                  <a:cubicBezTo>
                    <a:pt x="8733" y="144"/>
                    <a:pt x="8730" y="140"/>
                    <a:pt x="8725" y="136"/>
                  </a:cubicBezTo>
                  <a:cubicBezTo>
                    <a:pt x="8720" y="132"/>
                    <a:pt x="8714" y="128"/>
                    <a:pt x="8708" y="125"/>
                  </a:cubicBezTo>
                  <a:cubicBezTo>
                    <a:pt x="8719" y="120"/>
                    <a:pt x="8727" y="112"/>
                    <a:pt x="8733" y="102"/>
                  </a:cubicBezTo>
                  <a:cubicBezTo>
                    <a:pt x="8740" y="93"/>
                    <a:pt x="8743" y="82"/>
                    <a:pt x="8743" y="70"/>
                  </a:cubicBezTo>
                  <a:cubicBezTo>
                    <a:pt x="8743" y="59"/>
                    <a:pt x="8741" y="48"/>
                    <a:pt x="8737" y="40"/>
                  </a:cubicBezTo>
                  <a:cubicBezTo>
                    <a:pt x="8733" y="31"/>
                    <a:pt x="8728" y="24"/>
                    <a:pt x="8721" y="18"/>
                  </a:cubicBezTo>
                  <a:cubicBezTo>
                    <a:pt x="8714" y="12"/>
                    <a:pt x="8707" y="8"/>
                    <a:pt x="8697" y="5"/>
                  </a:cubicBezTo>
                  <a:cubicBezTo>
                    <a:pt x="8688" y="1"/>
                    <a:pt x="8677" y="0"/>
                    <a:pt x="8666" y="0"/>
                  </a:cubicBezTo>
                  <a:close/>
                  <a:moveTo>
                    <a:pt x="9905" y="0"/>
                  </a:moveTo>
                  <a:cubicBezTo>
                    <a:pt x="9892" y="0"/>
                    <a:pt x="9880" y="3"/>
                    <a:pt x="9870" y="7"/>
                  </a:cubicBezTo>
                  <a:cubicBezTo>
                    <a:pt x="9860" y="12"/>
                    <a:pt x="9852" y="18"/>
                    <a:pt x="9845" y="26"/>
                  </a:cubicBezTo>
                  <a:cubicBezTo>
                    <a:pt x="9838" y="34"/>
                    <a:pt x="9832" y="43"/>
                    <a:pt x="9829" y="54"/>
                  </a:cubicBezTo>
                  <a:cubicBezTo>
                    <a:pt x="9825" y="65"/>
                    <a:pt x="9823" y="75"/>
                    <a:pt x="9823" y="87"/>
                  </a:cubicBezTo>
                  <a:cubicBezTo>
                    <a:pt x="9823" y="98"/>
                    <a:pt x="9825" y="109"/>
                    <a:pt x="9828" y="119"/>
                  </a:cubicBezTo>
                  <a:cubicBezTo>
                    <a:pt x="9831" y="129"/>
                    <a:pt x="9835" y="139"/>
                    <a:pt x="9841" y="147"/>
                  </a:cubicBezTo>
                  <a:cubicBezTo>
                    <a:pt x="9847" y="154"/>
                    <a:pt x="9855" y="160"/>
                    <a:pt x="9864" y="165"/>
                  </a:cubicBezTo>
                  <a:cubicBezTo>
                    <a:pt x="9873" y="170"/>
                    <a:pt x="9883" y="171"/>
                    <a:pt x="9896" y="171"/>
                  </a:cubicBezTo>
                  <a:cubicBezTo>
                    <a:pt x="9906" y="171"/>
                    <a:pt x="9915" y="170"/>
                    <a:pt x="9923" y="166"/>
                  </a:cubicBezTo>
                  <a:cubicBezTo>
                    <a:pt x="9931" y="162"/>
                    <a:pt x="9939" y="156"/>
                    <a:pt x="9945" y="149"/>
                  </a:cubicBezTo>
                  <a:cubicBezTo>
                    <a:pt x="9944" y="159"/>
                    <a:pt x="9943" y="169"/>
                    <a:pt x="9940" y="177"/>
                  </a:cubicBezTo>
                  <a:cubicBezTo>
                    <a:pt x="9937" y="186"/>
                    <a:pt x="9932" y="194"/>
                    <a:pt x="9926" y="200"/>
                  </a:cubicBezTo>
                  <a:cubicBezTo>
                    <a:pt x="9919" y="207"/>
                    <a:pt x="9911" y="212"/>
                    <a:pt x="9901" y="215"/>
                  </a:cubicBezTo>
                  <a:cubicBezTo>
                    <a:pt x="9891" y="219"/>
                    <a:pt x="9878" y="221"/>
                    <a:pt x="9863" y="221"/>
                  </a:cubicBezTo>
                  <a:lnTo>
                    <a:pt x="9860" y="221"/>
                  </a:lnTo>
                  <a:lnTo>
                    <a:pt x="9860" y="255"/>
                  </a:lnTo>
                  <a:lnTo>
                    <a:pt x="9863" y="255"/>
                  </a:lnTo>
                  <a:cubicBezTo>
                    <a:pt x="9879" y="255"/>
                    <a:pt x="9894" y="253"/>
                    <a:pt x="9906" y="250"/>
                  </a:cubicBezTo>
                  <a:cubicBezTo>
                    <a:pt x="9919" y="246"/>
                    <a:pt x="9929" y="242"/>
                    <a:pt x="9938" y="236"/>
                  </a:cubicBezTo>
                  <a:cubicBezTo>
                    <a:pt x="9947" y="229"/>
                    <a:pt x="9956" y="221"/>
                    <a:pt x="9962" y="213"/>
                  </a:cubicBezTo>
                  <a:cubicBezTo>
                    <a:pt x="9968" y="204"/>
                    <a:pt x="9973" y="195"/>
                    <a:pt x="9977" y="184"/>
                  </a:cubicBezTo>
                  <a:cubicBezTo>
                    <a:pt x="9981" y="174"/>
                    <a:pt x="9983" y="163"/>
                    <a:pt x="9985" y="151"/>
                  </a:cubicBezTo>
                  <a:cubicBezTo>
                    <a:pt x="9986" y="139"/>
                    <a:pt x="9987" y="128"/>
                    <a:pt x="9987" y="116"/>
                  </a:cubicBezTo>
                  <a:lnTo>
                    <a:pt x="9987" y="102"/>
                  </a:lnTo>
                  <a:cubicBezTo>
                    <a:pt x="9987" y="89"/>
                    <a:pt x="9986" y="75"/>
                    <a:pt x="9982" y="63"/>
                  </a:cubicBezTo>
                  <a:cubicBezTo>
                    <a:pt x="9979" y="50"/>
                    <a:pt x="9973" y="39"/>
                    <a:pt x="9966" y="30"/>
                  </a:cubicBezTo>
                  <a:cubicBezTo>
                    <a:pt x="9960" y="21"/>
                    <a:pt x="9951" y="14"/>
                    <a:pt x="9941" y="8"/>
                  </a:cubicBezTo>
                  <a:cubicBezTo>
                    <a:pt x="9930" y="3"/>
                    <a:pt x="9918" y="0"/>
                    <a:pt x="9905" y="0"/>
                  </a:cubicBezTo>
                  <a:close/>
                  <a:moveTo>
                    <a:pt x="11130" y="0"/>
                  </a:moveTo>
                  <a:cubicBezTo>
                    <a:pt x="11117" y="0"/>
                    <a:pt x="11106" y="2"/>
                    <a:pt x="11096" y="5"/>
                  </a:cubicBezTo>
                  <a:cubicBezTo>
                    <a:pt x="11086" y="9"/>
                    <a:pt x="11077" y="15"/>
                    <a:pt x="11070" y="24"/>
                  </a:cubicBezTo>
                  <a:cubicBezTo>
                    <a:pt x="11062" y="33"/>
                    <a:pt x="11057" y="44"/>
                    <a:pt x="11053" y="57"/>
                  </a:cubicBezTo>
                  <a:cubicBezTo>
                    <a:pt x="11049" y="71"/>
                    <a:pt x="11048" y="89"/>
                    <a:pt x="11048" y="109"/>
                  </a:cubicBezTo>
                  <a:lnTo>
                    <a:pt x="11048" y="148"/>
                  </a:lnTo>
                  <a:cubicBezTo>
                    <a:pt x="11048" y="168"/>
                    <a:pt x="11049" y="186"/>
                    <a:pt x="11053" y="199"/>
                  </a:cubicBezTo>
                  <a:cubicBezTo>
                    <a:pt x="11057" y="213"/>
                    <a:pt x="11062" y="224"/>
                    <a:pt x="11070" y="233"/>
                  </a:cubicBezTo>
                  <a:cubicBezTo>
                    <a:pt x="11077" y="242"/>
                    <a:pt x="11086" y="248"/>
                    <a:pt x="11096" y="251"/>
                  </a:cubicBezTo>
                  <a:cubicBezTo>
                    <a:pt x="11106" y="255"/>
                    <a:pt x="11117" y="258"/>
                    <a:pt x="11130" y="258"/>
                  </a:cubicBezTo>
                  <a:cubicBezTo>
                    <a:pt x="11142" y="258"/>
                    <a:pt x="11153" y="255"/>
                    <a:pt x="11163" y="251"/>
                  </a:cubicBezTo>
                  <a:cubicBezTo>
                    <a:pt x="11173" y="248"/>
                    <a:pt x="11182" y="242"/>
                    <a:pt x="11189" y="233"/>
                  </a:cubicBezTo>
                  <a:cubicBezTo>
                    <a:pt x="11196" y="224"/>
                    <a:pt x="11202" y="213"/>
                    <a:pt x="11205" y="199"/>
                  </a:cubicBezTo>
                  <a:cubicBezTo>
                    <a:pt x="11209" y="186"/>
                    <a:pt x="11212" y="168"/>
                    <a:pt x="11212" y="148"/>
                  </a:cubicBezTo>
                  <a:lnTo>
                    <a:pt x="11212" y="109"/>
                  </a:lnTo>
                  <a:cubicBezTo>
                    <a:pt x="11212" y="89"/>
                    <a:pt x="11209" y="71"/>
                    <a:pt x="11205" y="57"/>
                  </a:cubicBezTo>
                  <a:cubicBezTo>
                    <a:pt x="11202" y="44"/>
                    <a:pt x="11196" y="33"/>
                    <a:pt x="11189" y="24"/>
                  </a:cubicBezTo>
                  <a:cubicBezTo>
                    <a:pt x="11182" y="15"/>
                    <a:pt x="11173" y="9"/>
                    <a:pt x="11163" y="5"/>
                  </a:cubicBezTo>
                  <a:cubicBezTo>
                    <a:pt x="11153" y="2"/>
                    <a:pt x="11142" y="0"/>
                    <a:pt x="11130" y="0"/>
                  </a:cubicBezTo>
                  <a:close/>
                  <a:moveTo>
                    <a:pt x="6262" y="2"/>
                  </a:moveTo>
                  <a:cubicBezTo>
                    <a:pt x="6247" y="2"/>
                    <a:pt x="6234" y="4"/>
                    <a:pt x="6222" y="7"/>
                  </a:cubicBezTo>
                  <a:cubicBezTo>
                    <a:pt x="6210" y="11"/>
                    <a:pt x="6199" y="16"/>
                    <a:pt x="6190" y="22"/>
                  </a:cubicBezTo>
                  <a:cubicBezTo>
                    <a:pt x="6181" y="28"/>
                    <a:pt x="6173" y="36"/>
                    <a:pt x="6166" y="45"/>
                  </a:cubicBezTo>
                  <a:cubicBezTo>
                    <a:pt x="6159" y="54"/>
                    <a:pt x="6154" y="63"/>
                    <a:pt x="6150" y="73"/>
                  </a:cubicBezTo>
                  <a:cubicBezTo>
                    <a:pt x="6146" y="84"/>
                    <a:pt x="6143" y="95"/>
                    <a:pt x="6141" y="107"/>
                  </a:cubicBezTo>
                  <a:cubicBezTo>
                    <a:pt x="6139" y="119"/>
                    <a:pt x="6139" y="131"/>
                    <a:pt x="6139" y="143"/>
                  </a:cubicBezTo>
                  <a:lnTo>
                    <a:pt x="6139" y="160"/>
                  </a:lnTo>
                  <a:cubicBezTo>
                    <a:pt x="6139" y="173"/>
                    <a:pt x="6140" y="185"/>
                    <a:pt x="6144" y="197"/>
                  </a:cubicBezTo>
                  <a:cubicBezTo>
                    <a:pt x="6148" y="209"/>
                    <a:pt x="6154" y="219"/>
                    <a:pt x="6161" y="229"/>
                  </a:cubicBezTo>
                  <a:cubicBezTo>
                    <a:pt x="6168" y="238"/>
                    <a:pt x="6176" y="244"/>
                    <a:pt x="6186" y="250"/>
                  </a:cubicBezTo>
                  <a:cubicBezTo>
                    <a:pt x="6197" y="255"/>
                    <a:pt x="6210" y="258"/>
                    <a:pt x="6223" y="258"/>
                  </a:cubicBezTo>
                  <a:cubicBezTo>
                    <a:pt x="6236" y="258"/>
                    <a:pt x="6248" y="256"/>
                    <a:pt x="6258" y="251"/>
                  </a:cubicBezTo>
                  <a:cubicBezTo>
                    <a:pt x="6268" y="247"/>
                    <a:pt x="6276" y="241"/>
                    <a:pt x="6283" y="233"/>
                  </a:cubicBezTo>
                  <a:cubicBezTo>
                    <a:pt x="6290" y="225"/>
                    <a:pt x="6296" y="216"/>
                    <a:pt x="6299" y="206"/>
                  </a:cubicBezTo>
                  <a:cubicBezTo>
                    <a:pt x="6303" y="195"/>
                    <a:pt x="6305" y="184"/>
                    <a:pt x="6305" y="172"/>
                  </a:cubicBezTo>
                  <a:cubicBezTo>
                    <a:pt x="6305" y="161"/>
                    <a:pt x="6303" y="150"/>
                    <a:pt x="6300" y="140"/>
                  </a:cubicBezTo>
                  <a:cubicBezTo>
                    <a:pt x="6297" y="130"/>
                    <a:pt x="6293" y="122"/>
                    <a:pt x="6287" y="114"/>
                  </a:cubicBezTo>
                  <a:cubicBezTo>
                    <a:pt x="6281" y="106"/>
                    <a:pt x="6274" y="100"/>
                    <a:pt x="6265" y="95"/>
                  </a:cubicBezTo>
                  <a:cubicBezTo>
                    <a:pt x="6256" y="91"/>
                    <a:pt x="6245" y="88"/>
                    <a:pt x="6233" y="88"/>
                  </a:cubicBezTo>
                  <a:cubicBezTo>
                    <a:pt x="6223" y="88"/>
                    <a:pt x="6213" y="90"/>
                    <a:pt x="6204" y="94"/>
                  </a:cubicBezTo>
                  <a:cubicBezTo>
                    <a:pt x="6195" y="97"/>
                    <a:pt x="6187" y="103"/>
                    <a:pt x="6181" y="109"/>
                  </a:cubicBezTo>
                  <a:cubicBezTo>
                    <a:pt x="6182" y="100"/>
                    <a:pt x="6184" y="90"/>
                    <a:pt x="6188" y="81"/>
                  </a:cubicBezTo>
                  <a:cubicBezTo>
                    <a:pt x="6192" y="72"/>
                    <a:pt x="6197" y="65"/>
                    <a:pt x="6204" y="58"/>
                  </a:cubicBezTo>
                  <a:cubicBezTo>
                    <a:pt x="6211" y="52"/>
                    <a:pt x="6219" y="46"/>
                    <a:pt x="6229" y="42"/>
                  </a:cubicBezTo>
                  <a:cubicBezTo>
                    <a:pt x="6239" y="39"/>
                    <a:pt x="6251" y="37"/>
                    <a:pt x="6265" y="37"/>
                  </a:cubicBezTo>
                  <a:lnTo>
                    <a:pt x="6267" y="37"/>
                  </a:lnTo>
                  <a:lnTo>
                    <a:pt x="6267" y="2"/>
                  </a:lnTo>
                  <a:lnTo>
                    <a:pt x="6262" y="2"/>
                  </a:lnTo>
                  <a:close/>
                  <a:moveTo>
                    <a:pt x="97" y="3"/>
                  </a:moveTo>
                  <a:lnTo>
                    <a:pt x="0" y="39"/>
                  </a:lnTo>
                  <a:lnTo>
                    <a:pt x="0" y="74"/>
                  </a:lnTo>
                  <a:lnTo>
                    <a:pt x="61" y="53"/>
                  </a:lnTo>
                  <a:lnTo>
                    <a:pt x="61" y="254"/>
                  </a:lnTo>
                  <a:lnTo>
                    <a:pt x="104" y="254"/>
                  </a:lnTo>
                  <a:lnTo>
                    <a:pt x="104" y="3"/>
                  </a:lnTo>
                  <a:lnTo>
                    <a:pt x="97" y="3"/>
                  </a:lnTo>
                  <a:close/>
                  <a:moveTo>
                    <a:pt x="3757" y="4"/>
                  </a:moveTo>
                  <a:lnTo>
                    <a:pt x="3650" y="173"/>
                  </a:lnTo>
                  <a:lnTo>
                    <a:pt x="3651" y="199"/>
                  </a:lnTo>
                  <a:lnTo>
                    <a:pt x="3759" y="199"/>
                  </a:lnTo>
                  <a:lnTo>
                    <a:pt x="3759" y="254"/>
                  </a:lnTo>
                  <a:lnTo>
                    <a:pt x="3801" y="254"/>
                  </a:lnTo>
                  <a:lnTo>
                    <a:pt x="3801" y="199"/>
                  </a:lnTo>
                  <a:lnTo>
                    <a:pt x="3832" y="199"/>
                  </a:lnTo>
                  <a:lnTo>
                    <a:pt x="3832" y="165"/>
                  </a:lnTo>
                  <a:lnTo>
                    <a:pt x="3801" y="165"/>
                  </a:lnTo>
                  <a:lnTo>
                    <a:pt x="3801" y="4"/>
                  </a:lnTo>
                  <a:lnTo>
                    <a:pt x="3757" y="4"/>
                  </a:lnTo>
                  <a:close/>
                  <a:moveTo>
                    <a:pt x="4921" y="4"/>
                  </a:moveTo>
                  <a:lnTo>
                    <a:pt x="4907" y="130"/>
                  </a:lnTo>
                  <a:lnTo>
                    <a:pt x="4940" y="139"/>
                  </a:lnTo>
                  <a:cubicBezTo>
                    <a:pt x="4942" y="137"/>
                    <a:pt x="4945" y="134"/>
                    <a:pt x="4947" y="132"/>
                  </a:cubicBezTo>
                  <a:cubicBezTo>
                    <a:pt x="4949" y="131"/>
                    <a:pt x="4951" y="129"/>
                    <a:pt x="4954" y="128"/>
                  </a:cubicBezTo>
                  <a:cubicBezTo>
                    <a:pt x="4957" y="127"/>
                    <a:pt x="4960" y="125"/>
                    <a:pt x="4964" y="124"/>
                  </a:cubicBezTo>
                  <a:cubicBezTo>
                    <a:pt x="4968" y="124"/>
                    <a:pt x="4971" y="124"/>
                    <a:pt x="4976" y="124"/>
                  </a:cubicBezTo>
                  <a:cubicBezTo>
                    <a:pt x="4984" y="124"/>
                    <a:pt x="4990" y="125"/>
                    <a:pt x="4996" y="127"/>
                  </a:cubicBezTo>
                  <a:cubicBezTo>
                    <a:pt x="5001" y="130"/>
                    <a:pt x="5006" y="133"/>
                    <a:pt x="5010" y="138"/>
                  </a:cubicBezTo>
                  <a:cubicBezTo>
                    <a:pt x="5014" y="142"/>
                    <a:pt x="5017" y="148"/>
                    <a:pt x="5019" y="154"/>
                  </a:cubicBezTo>
                  <a:cubicBezTo>
                    <a:pt x="5021" y="160"/>
                    <a:pt x="5021" y="166"/>
                    <a:pt x="5021" y="173"/>
                  </a:cubicBezTo>
                  <a:cubicBezTo>
                    <a:pt x="5021" y="181"/>
                    <a:pt x="5020" y="188"/>
                    <a:pt x="5019" y="194"/>
                  </a:cubicBezTo>
                  <a:cubicBezTo>
                    <a:pt x="5017" y="200"/>
                    <a:pt x="5014" y="205"/>
                    <a:pt x="5011" y="210"/>
                  </a:cubicBezTo>
                  <a:cubicBezTo>
                    <a:pt x="5007" y="215"/>
                    <a:pt x="5003" y="218"/>
                    <a:pt x="4998" y="221"/>
                  </a:cubicBezTo>
                  <a:cubicBezTo>
                    <a:pt x="4993" y="223"/>
                    <a:pt x="4987" y="224"/>
                    <a:pt x="4981" y="224"/>
                  </a:cubicBezTo>
                  <a:cubicBezTo>
                    <a:pt x="4969" y="224"/>
                    <a:pt x="4960" y="221"/>
                    <a:pt x="4952" y="214"/>
                  </a:cubicBezTo>
                  <a:cubicBezTo>
                    <a:pt x="4945" y="208"/>
                    <a:pt x="4941" y="198"/>
                    <a:pt x="4939" y="186"/>
                  </a:cubicBezTo>
                  <a:lnTo>
                    <a:pt x="4899" y="186"/>
                  </a:lnTo>
                  <a:cubicBezTo>
                    <a:pt x="4899" y="198"/>
                    <a:pt x="4903" y="208"/>
                    <a:pt x="4908" y="217"/>
                  </a:cubicBezTo>
                  <a:cubicBezTo>
                    <a:pt x="4912" y="226"/>
                    <a:pt x="4918" y="234"/>
                    <a:pt x="4925" y="240"/>
                  </a:cubicBezTo>
                  <a:cubicBezTo>
                    <a:pt x="4933" y="246"/>
                    <a:pt x="4941" y="250"/>
                    <a:pt x="4951" y="253"/>
                  </a:cubicBezTo>
                  <a:cubicBezTo>
                    <a:pt x="4960" y="256"/>
                    <a:pt x="4970" y="258"/>
                    <a:pt x="4981" y="258"/>
                  </a:cubicBezTo>
                  <a:cubicBezTo>
                    <a:pt x="4995" y="258"/>
                    <a:pt x="5007" y="256"/>
                    <a:pt x="5017" y="251"/>
                  </a:cubicBezTo>
                  <a:cubicBezTo>
                    <a:pt x="5027" y="247"/>
                    <a:pt x="5036" y="240"/>
                    <a:pt x="5042" y="233"/>
                  </a:cubicBezTo>
                  <a:cubicBezTo>
                    <a:pt x="5049" y="225"/>
                    <a:pt x="5055" y="217"/>
                    <a:pt x="5058" y="207"/>
                  </a:cubicBezTo>
                  <a:cubicBezTo>
                    <a:pt x="5062" y="196"/>
                    <a:pt x="5063" y="185"/>
                    <a:pt x="5063" y="174"/>
                  </a:cubicBezTo>
                  <a:cubicBezTo>
                    <a:pt x="5063" y="161"/>
                    <a:pt x="5062" y="149"/>
                    <a:pt x="5058" y="139"/>
                  </a:cubicBezTo>
                  <a:cubicBezTo>
                    <a:pt x="5055" y="128"/>
                    <a:pt x="5050" y="119"/>
                    <a:pt x="5043" y="112"/>
                  </a:cubicBezTo>
                  <a:cubicBezTo>
                    <a:pt x="5037" y="105"/>
                    <a:pt x="5029" y="99"/>
                    <a:pt x="5020" y="95"/>
                  </a:cubicBezTo>
                  <a:cubicBezTo>
                    <a:pt x="5010" y="91"/>
                    <a:pt x="5000" y="89"/>
                    <a:pt x="4988" y="89"/>
                  </a:cubicBezTo>
                  <a:cubicBezTo>
                    <a:pt x="4979" y="89"/>
                    <a:pt x="4971" y="91"/>
                    <a:pt x="4964" y="93"/>
                  </a:cubicBezTo>
                  <a:cubicBezTo>
                    <a:pt x="4957" y="95"/>
                    <a:pt x="4952" y="97"/>
                    <a:pt x="4948" y="100"/>
                  </a:cubicBezTo>
                  <a:lnTo>
                    <a:pt x="4955" y="40"/>
                  </a:lnTo>
                  <a:lnTo>
                    <a:pt x="5055" y="40"/>
                  </a:lnTo>
                  <a:lnTo>
                    <a:pt x="5055" y="4"/>
                  </a:lnTo>
                  <a:lnTo>
                    <a:pt x="4921" y="4"/>
                  </a:lnTo>
                  <a:close/>
                  <a:moveTo>
                    <a:pt x="7336" y="4"/>
                  </a:moveTo>
                  <a:lnTo>
                    <a:pt x="7336" y="37"/>
                  </a:lnTo>
                  <a:lnTo>
                    <a:pt x="7466" y="37"/>
                  </a:lnTo>
                  <a:lnTo>
                    <a:pt x="7366" y="254"/>
                  </a:lnTo>
                  <a:lnTo>
                    <a:pt x="7410" y="254"/>
                  </a:lnTo>
                  <a:lnTo>
                    <a:pt x="7510" y="27"/>
                  </a:lnTo>
                  <a:lnTo>
                    <a:pt x="7510" y="4"/>
                  </a:lnTo>
                  <a:lnTo>
                    <a:pt x="7336" y="4"/>
                  </a:lnTo>
                  <a:close/>
                  <a:moveTo>
                    <a:pt x="8666" y="34"/>
                  </a:moveTo>
                  <a:cubicBezTo>
                    <a:pt x="8672" y="34"/>
                    <a:pt x="8676" y="34"/>
                    <a:pt x="8680" y="36"/>
                  </a:cubicBezTo>
                  <a:cubicBezTo>
                    <a:pt x="8685" y="38"/>
                    <a:pt x="8689" y="41"/>
                    <a:pt x="8692" y="44"/>
                  </a:cubicBezTo>
                  <a:cubicBezTo>
                    <a:pt x="8695" y="48"/>
                    <a:pt x="8697" y="51"/>
                    <a:pt x="8699" y="56"/>
                  </a:cubicBezTo>
                  <a:cubicBezTo>
                    <a:pt x="8701" y="60"/>
                    <a:pt x="8701" y="66"/>
                    <a:pt x="8701" y="72"/>
                  </a:cubicBezTo>
                  <a:cubicBezTo>
                    <a:pt x="8701" y="77"/>
                    <a:pt x="8701" y="82"/>
                    <a:pt x="8699" y="87"/>
                  </a:cubicBezTo>
                  <a:cubicBezTo>
                    <a:pt x="8697" y="91"/>
                    <a:pt x="8695" y="96"/>
                    <a:pt x="8692" y="99"/>
                  </a:cubicBezTo>
                  <a:cubicBezTo>
                    <a:pt x="8689" y="102"/>
                    <a:pt x="8686" y="104"/>
                    <a:pt x="8681" y="106"/>
                  </a:cubicBezTo>
                  <a:cubicBezTo>
                    <a:pt x="8677" y="108"/>
                    <a:pt x="8672" y="109"/>
                    <a:pt x="8666" y="109"/>
                  </a:cubicBezTo>
                  <a:cubicBezTo>
                    <a:pt x="8661" y="109"/>
                    <a:pt x="8657" y="108"/>
                    <a:pt x="8652" y="106"/>
                  </a:cubicBezTo>
                  <a:cubicBezTo>
                    <a:pt x="8648" y="104"/>
                    <a:pt x="8644" y="102"/>
                    <a:pt x="8641" y="99"/>
                  </a:cubicBezTo>
                  <a:cubicBezTo>
                    <a:pt x="8638" y="96"/>
                    <a:pt x="8635" y="91"/>
                    <a:pt x="8634" y="87"/>
                  </a:cubicBezTo>
                  <a:cubicBezTo>
                    <a:pt x="8632" y="82"/>
                    <a:pt x="8632" y="77"/>
                    <a:pt x="8632" y="72"/>
                  </a:cubicBezTo>
                  <a:cubicBezTo>
                    <a:pt x="8632" y="60"/>
                    <a:pt x="8635" y="50"/>
                    <a:pt x="8641" y="43"/>
                  </a:cubicBezTo>
                  <a:cubicBezTo>
                    <a:pt x="8647" y="37"/>
                    <a:pt x="8656" y="34"/>
                    <a:pt x="8666" y="34"/>
                  </a:cubicBezTo>
                  <a:close/>
                  <a:moveTo>
                    <a:pt x="9905" y="34"/>
                  </a:moveTo>
                  <a:cubicBezTo>
                    <a:pt x="9910" y="34"/>
                    <a:pt x="9916" y="35"/>
                    <a:pt x="9920" y="38"/>
                  </a:cubicBezTo>
                  <a:cubicBezTo>
                    <a:pt x="9925" y="41"/>
                    <a:pt x="9929" y="44"/>
                    <a:pt x="9933" y="50"/>
                  </a:cubicBezTo>
                  <a:cubicBezTo>
                    <a:pt x="9937" y="55"/>
                    <a:pt x="9939" y="61"/>
                    <a:pt x="9942" y="69"/>
                  </a:cubicBezTo>
                  <a:cubicBezTo>
                    <a:pt x="9944" y="77"/>
                    <a:pt x="9945" y="85"/>
                    <a:pt x="9945" y="95"/>
                  </a:cubicBezTo>
                  <a:lnTo>
                    <a:pt x="9945" y="111"/>
                  </a:lnTo>
                  <a:cubicBezTo>
                    <a:pt x="9943" y="115"/>
                    <a:pt x="9941" y="119"/>
                    <a:pt x="9938" y="123"/>
                  </a:cubicBezTo>
                  <a:cubicBezTo>
                    <a:pt x="9935" y="126"/>
                    <a:pt x="9933" y="129"/>
                    <a:pt x="9929" y="132"/>
                  </a:cubicBezTo>
                  <a:cubicBezTo>
                    <a:pt x="9926" y="134"/>
                    <a:pt x="9922" y="135"/>
                    <a:pt x="9918" y="137"/>
                  </a:cubicBezTo>
                  <a:cubicBezTo>
                    <a:pt x="9914" y="138"/>
                    <a:pt x="9909" y="139"/>
                    <a:pt x="9905" y="139"/>
                  </a:cubicBezTo>
                  <a:cubicBezTo>
                    <a:pt x="9898" y="139"/>
                    <a:pt x="9892" y="137"/>
                    <a:pt x="9887" y="134"/>
                  </a:cubicBezTo>
                  <a:cubicBezTo>
                    <a:pt x="9882" y="131"/>
                    <a:pt x="9878" y="128"/>
                    <a:pt x="9875" y="123"/>
                  </a:cubicBezTo>
                  <a:cubicBezTo>
                    <a:pt x="9871" y="118"/>
                    <a:pt x="9869" y="112"/>
                    <a:pt x="9868" y="106"/>
                  </a:cubicBezTo>
                  <a:cubicBezTo>
                    <a:pt x="9866" y="100"/>
                    <a:pt x="9865" y="93"/>
                    <a:pt x="9865" y="87"/>
                  </a:cubicBezTo>
                  <a:cubicBezTo>
                    <a:pt x="9865" y="79"/>
                    <a:pt x="9866" y="73"/>
                    <a:pt x="9868" y="66"/>
                  </a:cubicBezTo>
                  <a:cubicBezTo>
                    <a:pt x="9869" y="60"/>
                    <a:pt x="9872" y="54"/>
                    <a:pt x="9876" y="50"/>
                  </a:cubicBezTo>
                  <a:cubicBezTo>
                    <a:pt x="9879" y="45"/>
                    <a:pt x="9883" y="41"/>
                    <a:pt x="9888" y="38"/>
                  </a:cubicBezTo>
                  <a:cubicBezTo>
                    <a:pt x="9893" y="35"/>
                    <a:pt x="9898" y="34"/>
                    <a:pt x="9905" y="34"/>
                  </a:cubicBezTo>
                  <a:close/>
                  <a:moveTo>
                    <a:pt x="11130" y="34"/>
                  </a:moveTo>
                  <a:cubicBezTo>
                    <a:pt x="11136" y="34"/>
                    <a:pt x="11141" y="35"/>
                    <a:pt x="11146" y="37"/>
                  </a:cubicBezTo>
                  <a:cubicBezTo>
                    <a:pt x="11151" y="40"/>
                    <a:pt x="11155" y="43"/>
                    <a:pt x="11159" y="49"/>
                  </a:cubicBezTo>
                  <a:cubicBezTo>
                    <a:pt x="11162" y="54"/>
                    <a:pt x="11165" y="61"/>
                    <a:pt x="11167" y="70"/>
                  </a:cubicBezTo>
                  <a:cubicBezTo>
                    <a:pt x="11168" y="78"/>
                    <a:pt x="11169" y="89"/>
                    <a:pt x="11169" y="102"/>
                  </a:cubicBezTo>
                  <a:lnTo>
                    <a:pt x="11169" y="154"/>
                  </a:lnTo>
                  <a:cubicBezTo>
                    <a:pt x="11169" y="167"/>
                    <a:pt x="11168" y="178"/>
                    <a:pt x="11167" y="187"/>
                  </a:cubicBezTo>
                  <a:cubicBezTo>
                    <a:pt x="11165" y="196"/>
                    <a:pt x="11163" y="203"/>
                    <a:pt x="11160" y="208"/>
                  </a:cubicBezTo>
                  <a:cubicBezTo>
                    <a:pt x="11156" y="214"/>
                    <a:pt x="11152" y="218"/>
                    <a:pt x="11147" y="221"/>
                  </a:cubicBezTo>
                  <a:cubicBezTo>
                    <a:pt x="11142" y="223"/>
                    <a:pt x="11136" y="224"/>
                    <a:pt x="11130" y="224"/>
                  </a:cubicBezTo>
                  <a:cubicBezTo>
                    <a:pt x="11123" y="224"/>
                    <a:pt x="11117" y="223"/>
                    <a:pt x="11112" y="221"/>
                  </a:cubicBezTo>
                  <a:cubicBezTo>
                    <a:pt x="11107" y="218"/>
                    <a:pt x="11103" y="214"/>
                    <a:pt x="11100" y="208"/>
                  </a:cubicBezTo>
                  <a:cubicBezTo>
                    <a:pt x="11096" y="203"/>
                    <a:pt x="11094" y="196"/>
                    <a:pt x="11092" y="187"/>
                  </a:cubicBezTo>
                  <a:cubicBezTo>
                    <a:pt x="11090" y="178"/>
                    <a:pt x="11089" y="167"/>
                    <a:pt x="11089" y="154"/>
                  </a:cubicBezTo>
                  <a:lnTo>
                    <a:pt x="11089" y="102"/>
                  </a:lnTo>
                  <a:cubicBezTo>
                    <a:pt x="11089" y="89"/>
                    <a:pt x="11090" y="78"/>
                    <a:pt x="11092" y="70"/>
                  </a:cubicBezTo>
                  <a:cubicBezTo>
                    <a:pt x="11093" y="61"/>
                    <a:pt x="11096" y="54"/>
                    <a:pt x="11100" y="49"/>
                  </a:cubicBezTo>
                  <a:cubicBezTo>
                    <a:pt x="11103" y="43"/>
                    <a:pt x="11107" y="40"/>
                    <a:pt x="11112" y="37"/>
                  </a:cubicBezTo>
                  <a:cubicBezTo>
                    <a:pt x="11117" y="35"/>
                    <a:pt x="11123" y="34"/>
                    <a:pt x="11130" y="34"/>
                  </a:cubicBezTo>
                  <a:close/>
                  <a:moveTo>
                    <a:pt x="3759" y="60"/>
                  </a:moveTo>
                  <a:lnTo>
                    <a:pt x="3759" y="165"/>
                  </a:lnTo>
                  <a:lnTo>
                    <a:pt x="3694" y="165"/>
                  </a:lnTo>
                  <a:lnTo>
                    <a:pt x="3756" y="65"/>
                  </a:lnTo>
                  <a:lnTo>
                    <a:pt x="3759" y="60"/>
                  </a:lnTo>
                  <a:close/>
                  <a:moveTo>
                    <a:pt x="6222" y="122"/>
                  </a:moveTo>
                  <a:cubicBezTo>
                    <a:pt x="6229" y="122"/>
                    <a:pt x="6235" y="123"/>
                    <a:pt x="6240" y="126"/>
                  </a:cubicBezTo>
                  <a:cubicBezTo>
                    <a:pt x="6245" y="129"/>
                    <a:pt x="6249" y="132"/>
                    <a:pt x="6252" y="137"/>
                  </a:cubicBezTo>
                  <a:cubicBezTo>
                    <a:pt x="6256" y="141"/>
                    <a:pt x="6259" y="147"/>
                    <a:pt x="6260" y="154"/>
                  </a:cubicBezTo>
                  <a:cubicBezTo>
                    <a:pt x="6262" y="160"/>
                    <a:pt x="6263" y="166"/>
                    <a:pt x="6263" y="173"/>
                  </a:cubicBezTo>
                  <a:cubicBezTo>
                    <a:pt x="6263" y="180"/>
                    <a:pt x="6262" y="188"/>
                    <a:pt x="6260" y="194"/>
                  </a:cubicBezTo>
                  <a:cubicBezTo>
                    <a:pt x="6259" y="200"/>
                    <a:pt x="6256" y="206"/>
                    <a:pt x="6252" y="210"/>
                  </a:cubicBezTo>
                  <a:cubicBezTo>
                    <a:pt x="6249" y="215"/>
                    <a:pt x="6244" y="218"/>
                    <a:pt x="6239" y="221"/>
                  </a:cubicBezTo>
                  <a:cubicBezTo>
                    <a:pt x="6234" y="223"/>
                    <a:pt x="6229" y="224"/>
                    <a:pt x="6222" y="224"/>
                  </a:cubicBezTo>
                  <a:cubicBezTo>
                    <a:pt x="6217" y="224"/>
                    <a:pt x="6212" y="222"/>
                    <a:pt x="6207" y="220"/>
                  </a:cubicBezTo>
                  <a:cubicBezTo>
                    <a:pt x="6202" y="217"/>
                    <a:pt x="6197" y="213"/>
                    <a:pt x="6193" y="208"/>
                  </a:cubicBezTo>
                  <a:cubicBezTo>
                    <a:pt x="6190" y="203"/>
                    <a:pt x="6186" y="197"/>
                    <a:pt x="6184" y="190"/>
                  </a:cubicBezTo>
                  <a:cubicBezTo>
                    <a:pt x="6181" y="182"/>
                    <a:pt x="6180" y="173"/>
                    <a:pt x="6180" y="163"/>
                  </a:cubicBezTo>
                  <a:lnTo>
                    <a:pt x="6180" y="150"/>
                  </a:lnTo>
                  <a:cubicBezTo>
                    <a:pt x="6182" y="146"/>
                    <a:pt x="6185" y="143"/>
                    <a:pt x="6187" y="139"/>
                  </a:cubicBezTo>
                  <a:cubicBezTo>
                    <a:pt x="6190" y="136"/>
                    <a:pt x="6193" y="133"/>
                    <a:pt x="6197" y="131"/>
                  </a:cubicBezTo>
                  <a:cubicBezTo>
                    <a:pt x="6201" y="128"/>
                    <a:pt x="6204" y="126"/>
                    <a:pt x="6208" y="124"/>
                  </a:cubicBezTo>
                  <a:cubicBezTo>
                    <a:pt x="6213" y="123"/>
                    <a:pt x="6218" y="122"/>
                    <a:pt x="6222" y="122"/>
                  </a:cubicBezTo>
                  <a:close/>
                  <a:moveTo>
                    <a:pt x="8666" y="142"/>
                  </a:moveTo>
                  <a:cubicBezTo>
                    <a:pt x="8672" y="142"/>
                    <a:pt x="8677" y="144"/>
                    <a:pt x="8682" y="146"/>
                  </a:cubicBezTo>
                  <a:cubicBezTo>
                    <a:pt x="8687" y="148"/>
                    <a:pt x="8692" y="150"/>
                    <a:pt x="8695" y="154"/>
                  </a:cubicBezTo>
                  <a:cubicBezTo>
                    <a:pt x="8699" y="157"/>
                    <a:pt x="8701" y="162"/>
                    <a:pt x="8703" y="167"/>
                  </a:cubicBezTo>
                  <a:cubicBezTo>
                    <a:pt x="8705" y="172"/>
                    <a:pt x="8707" y="177"/>
                    <a:pt x="8707" y="184"/>
                  </a:cubicBezTo>
                  <a:cubicBezTo>
                    <a:pt x="8707" y="196"/>
                    <a:pt x="8703" y="206"/>
                    <a:pt x="8696" y="214"/>
                  </a:cubicBezTo>
                  <a:cubicBezTo>
                    <a:pt x="8689" y="221"/>
                    <a:pt x="8679" y="224"/>
                    <a:pt x="8666" y="224"/>
                  </a:cubicBezTo>
                  <a:cubicBezTo>
                    <a:pt x="8660" y="224"/>
                    <a:pt x="8655" y="223"/>
                    <a:pt x="8650" y="221"/>
                  </a:cubicBezTo>
                  <a:cubicBezTo>
                    <a:pt x="8645" y="220"/>
                    <a:pt x="8641" y="217"/>
                    <a:pt x="8637" y="214"/>
                  </a:cubicBezTo>
                  <a:cubicBezTo>
                    <a:pt x="8634" y="210"/>
                    <a:pt x="8630" y="206"/>
                    <a:pt x="8628" y="201"/>
                  </a:cubicBezTo>
                  <a:cubicBezTo>
                    <a:pt x="8627" y="196"/>
                    <a:pt x="8626" y="190"/>
                    <a:pt x="8626" y="184"/>
                  </a:cubicBezTo>
                  <a:cubicBezTo>
                    <a:pt x="8626" y="177"/>
                    <a:pt x="8627" y="172"/>
                    <a:pt x="8628" y="167"/>
                  </a:cubicBezTo>
                  <a:cubicBezTo>
                    <a:pt x="8630" y="162"/>
                    <a:pt x="8633" y="157"/>
                    <a:pt x="8636" y="154"/>
                  </a:cubicBezTo>
                  <a:cubicBezTo>
                    <a:pt x="8640" y="150"/>
                    <a:pt x="8645" y="148"/>
                    <a:pt x="8650" y="146"/>
                  </a:cubicBezTo>
                  <a:cubicBezTo>
                    <a:pt x="8655" y="144"/>
                    <a:pt x="8660" y="142"/>
                    <a:pt x="8666" y="142"/>
                  </a:cubicBez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Return Background"/>
            <p:cNvSpPr>
              <a:spLocks noChangeArrowheads="1"/>
            </p:cNvSpPr>
            <p:nvPr/>
          </p:nvSpPr>
          <p:spPr bwMode="auto">
            <a:xfrm>
              <a:off x="2590380" y="2354715"/>
              <a:ext cx="236537" cy="236537"/>
            </a:xfrm>
            <a:prstGeom prst="ellipse">
              <a:avLst/>
            </a:prstGeom>
            <a:solidFill>
              <a:srgbClr val="55B8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Return"/>
            <p:cNvSpPr>
              <a:spLocks/>
            </p:cNvSpPr>
            <p:nvPr/>
          </p:nvSpPr>
          <p:spPr bwMode="auto">
            <a:xfrm>
              <a:off x="2644355" y="2434090"/>
              <a:ext cx="123825" cy="77787"/>
            </a:xfrm>
            <a:custGeom>
              <a:avLst/>
              <a:gdLst>
                <a:gd name="T0" fmla="*/ 69 w 78"/>
                <a:gd name="T1" fmla="*/ 4 h 49"/>
                <a:gd name="T2" fmla="*/ 69 w 78"/>
                <a:gd name="T3" fmla="*/ 20 h 49"/>
                <a:gd name="T4" fmla="*/ 16 w 78"/>
                <a:gd name="T5" fmla="*/ 20 h 49"/>
                <a:gd name="T6" fmla="*/ 31 w 78"/>
                <a:gd name="T7" fmla="*/ 5 h 49"/>
                <a:gd name="T8" fmla="*/ 25 w 78"/>
                <a:gd name="T9" fmla="*/ 0 h 49"/>
                <a:gd name="T10" fmla="*/ 0 w 78"/>
                <a:gd name="T11" fmla="*/ 24 h 49"/>
                <a:gd name="T12" fmla="*/ 25 w 78"/>
                <a:gd name="T13" fmla="*/ 49 h 49"/>
                <a:gd name="T14" fmla="*/ 31 w 78"/>
                <a:gd name="T15" fmla="*/ 43 h 49"/>
                <a:gd name="T16" fmla="*/ 16 w 78"/>
                <a:gd name="T17" fmla="*/ 28 h 49"/>
                <a:gd name="T18" fmla="*/ 78 w 78"/>
                <a:gd name="T19" fmla="*/ 28 h 49"/>
                <a:gd name="T20" fmla="*/ 78 w 78"/>
                <a:gd name="T21" fmla="*/ 4 h 49"/>
                <a:gd name="T22" fmla="*/ 69 w 78"/>
                <a:gd name="T2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9">
                  <a:moveTo>
                    <a:pt x="69" y="4"/>
                  </a:moveTo>
                  <a:lnTo>
                    <a:pt x="69" y="20"/>
                  </a:lnTo>
                  <a:lnTo>
                    <a:pt x="16" y="20"/>
                  </a:lnTo>
                  <a:lnTo>
                    <a:pt x="31" y="5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25" y="49"/>
                  </a:lnTo>
                  <a:lnTo>
                    <a:pt x="31" y="43"/>
                  </a:lnTo>
                  <a:lnTo>
                    <a:pt x="16" y="28"/>
                  </a:lnTo>
                  <a:lnTo>
                    <a:pt x="78" y="28"/>
                  </a:lnTo>
                  <a:lnTo>
                    <a:pt x="78" y="4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3" name="타원 142"/>
          <p:cNvSpPr/>
          <p:nvPr/>
        </p:nvSpPr>
        <p:spPr>
          <a:xfrm>
            <a:off x="1242268" y="4453102"/>
            <a:ext cx="180909" cy="180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43" idx="6"/>
            <a:endCxn id="131" idx="2"/>
          </p:cNvCxnSpPr>
          <p:nvPr/>
        </p:nvCxnSpPr>
        <p:spPr>
          <a:xfrm flipV="1">
            <a:off x="1423177" y="3141897"/>
            <a:ext cx="3550505" cy="14016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34663" y="199510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동영상 상세페이지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댓글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답글달기</a:t>
            </a:r>
            <a:endParaRPr lang="ko-KR" altLang="en-US" sz="1400" dirty="0"/>
          </a:p>
        </p:txBody>
      </p:sp>
      <p:sp>
        <p:nvSpPr>
          <p:cNvPr id="145" name="직사각형 144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7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3" y="5654189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693694" y="5583141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안중군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</a:rPr>
            </a:br>
            <a:r>
              <a:rPr lang="ko-KR" altLang="en-US" sz="700" dirty="0" smtClean="0">
                <a:latin typeface="맑은 고딕" panose="020B0503020000020004" pitchFamily="50" charset="-127"/>
              </a:rPr>
              <a:t>동영상 교육이 깔끔하니 이해가 잘됩니다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앞으로도 많은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교육 부탁드립니다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답글달기</a:t>
            </a:r>
            <a:endParaRPr lang="en-US" altLang="ko-KR" sz="700" dirty="0" smtClean="0">
              <a:latin typeface="맑은 고딕" panose="020B0503020000020004" pitchFamily="50" charset="-127"/>
            </a:endParaRPr>
          </a:p>
        </p:txBody>
      </p:sp>
      <p:cxnSp>
        <p:nvCxnSpPr>
          <p:cNvPr id="149" name="Line"/>
          <p:cNvCxnSpPr>
            <a:cxnSpLocks/>
          </p:cNvCxnSpPr>
          <p:nvPr/>
        </p:nvCxnSpPr>
        <p:spPr bwMode="auto">
          <a:xfrm>
            <a:off x="562790" y="5538794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38"/>
          <p:cNvSpPr>
            <a:spLocks noChangeArrowheads="1"/>
          </p:cNvSpPr>
          <p:nvPr/>
        </p:nvSpPr>
        <p:spPr bwMode="auto">
          <a:xfrm>
            <a:off x="1083402" y="4469088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Line"/>
          <p:cNvCxnSpPr>
            <a:cxnSpLocks/>
          </p:cNvCxnSpPr>
          <p:nvPr/>
        </p:nvCxnSpPr>
        <p:spPr bwMode="auto">
          <a:xfrm>
            <a:off x="562790" y="4059128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96717" y="3781279"/>
            <a:ext cx="1982949" cy="20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7F7F7F"/>
                </a:solidFill>
              </a:rPr>
              <a:t>댓글쓰기</a:t>
            </a:r>
            <a:r>
              <a:rPr lang="en-US" altLang="ko-KR" sz="800" dirty="0" smtClean="0">
                <a:solidFill>
                  <a:srgbClr val="7F7F7F"/>
                </a:solidFill>
              </a:rPr>
              <a:t>…</a:t>
            </a:r>
            <a:endParaRPr lang="ko-KR" altLang="en-US" sz="800" dirty="0">
              <a:solidFill>
                <a:srgbClr val="7F7F7F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6671" y="3800649"/>
            <a:ext cx="180909" cy="180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6" idx="0"/>
            <a:endCxn id="131" idx="2"/>
          </p:cNvCxnSpPr>
          <p:nvPr/>
        </p:nvCxnSpPr>
        <p:spPr>
          <a:xfrm rot="5400000" flipH="1" flipV="1">
            <a:off x="2676028" y="1502995"/>
            <a:ext cx="658752" cy="39365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38"/>
          <p:cNvSpPr>
            <a:spLocks noChangeArrowheads="1"/>
          </p:cNvSpPr>
          <p:nvPr/>
        </p:nvSpPr>
        <p:spPr bwMode="auto">
          <a:xfrm>
            <a:off x="780021" y="3767774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30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/>
          <p:cNvSpPr/>
          <p:nvPr/>
        </p:nvSpPr>
        <p:spPr bwMode="auto">
          <a:xfrm>
            <a:off x="568820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68820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02455" y="1203310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2" name="Line"/>
          <p:cNvCxnSpPr>
            <a:cxnSpLocks/>
          </p:cNvCxnSpPr>
          <p:nvPr/>
        </p:nvCxnSpPr>
        <p:spPr bwMode="auto">
          <a:xfrm>
            <a:off x="576645" y="147966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Scroll Indicator"/>
          <p:cNvGrpSpPr/>
          <p:nvPr/>
        </p:nvGrpSpPr>
        <p:grpSpPr>
          <a:xfrm>
            <a:off x="3112014" y="3461193"/>
            <a:ext cx="25400" cy="2853383"/>
            <a:chOff x="892175" y="1261242"/>
            <a:chExt cx="25400" cy="3016250"/>
          </a:xfrm>
        </p:grpSpPr>
        <p:cxnSp>
          <p:nvCxnSpPr>
            <p:cNvPr id="114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6" name="Line"/>
          <p:cNvCxnSpPr>
            <a:cxnSpLocks/>
          </p:cNvCxnSpPr>
          <p:nvPr/>
        </p:nvCxnSpPr>
        <p:spPr bwMode="auto">
          <a:xfrm>
            <a:off x="576645" y="197414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68383" y="1984062"/>
            <a:ext cx="2600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주요 이슈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00:05 ~ 01:02</a:t>
            </a:r>
            <a:endParaRPr lang="en-US" altLang="ko-KR" sz="800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변경에 따른 약관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GA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활동지원 이벤트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 - 7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화재보험 영업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건 시 최대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만 활동 포인트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    지원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여름철 휴가 전 차량 점검 서비스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 - 5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년 무사고 운전자 에어컨 필터 무상 교체 쿠폰   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지원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자동차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분 컨설팅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댓글</a:t>
            </a:r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〮 45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464171" y="2008132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119" name="Share"/>
          <p:cNvSpPr>
            <a:spLocks noChangeAspect="1" noEditPoints="1"/>
          </p:cNvSpPr>
          <p:nvPr/>
        </p:nvSpPr>
        <p:spPr bwMode="auto">
          <a:xfrm>
            <a:off x="2511087" y="1249077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10" y="1217018"/>
            <a:ext cx="217731" cy="217731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68383" y="1485144"/>
            <a:ext cx="260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자동차 에어컨 필터 교체 쿠폰 지금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이동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</a:t>
            </a: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작성된 모든 내용 출력</a:t>
            </a:r>
            <a:endParaRPr lang="en-US" altLang="ko-KR" sz="800" kern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endParaRPr lang="en-US" altLang="ko-KR" sz="800" kern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 </a:t>
            </a:r>
            <a:r>
              <a:rPr lang="ko-KR" altLang="en-US" sz="800" strike="sngStrike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ko-KR" altLang="en-US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strike="sngStrike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ko-KR" altLang="en-US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 해당 챕터의 댓글 </a:t>
            </a:r>
            <a:r>
              <a:rPr lang="en-US" altLang="ko-KR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추가 출력 </a:t>
            </a:r>
            <a:r>
              <a:rPr lang="en-US" altLang="ko-KR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댓글이 </a:t>
            </a:r>
            <a:r>
              <a:rPr lang="en-US" altLang="ko-KR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미만의 경우 출력되지 않음</a:t>
            </a:r>
            <a:r>
              <a:rPr lang="en-US" altLang="ko-KR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답글포함</a:t>
            </a:r>
            <a:r>
              <a:rPr lang="en-US" altLang="ko-KR" sz="800" strike="sngStrike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018597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018597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Scroll Indicator"/>
          <p:cNvGrpSpPr/>
          <p:nvPr/>
        </p:nvGrpSpPr>
        <p:grpSpPr>
          <a:xfrm>
            <a:off x="6561791" y="3078806"/>
            <a:ext cx="25400" cy="2853383"/>
            <a:chOff x="892175" y="1261242"/>
            <a:chExt cx="25400" cy="3016250"/>
          </a:xfrm>
        </p:grpSpPr>
        <p:cxnSp>
          <p:nvCxnSpPr>
            <p:cNvPr id="47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18160" y="1202665"/>
            <a:ext cx="26008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댓글</a:t>
            </a:r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〮 45</a:t>
            </a: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ko-KR" altLang="en-US" sz="800" dirty="0">
              <a:latin typeface="+mn-ea"/>
            </a:endParaRPr>
          </a:p>
        </p:txBody>
      </p:sp>
      <p:pic>
        <p:nvPicPr>
          <p:cNvPr id="55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66" y="2113431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161787" y="2042383"/>
            <a:ext cx="2537874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홍길동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</a:rPr>
            </a:br>
            <a:r>
              <a:rPr lang="ko-KR" altLang="en-US" sz="700" dirty="0" err="1" smtClean="0">
                <a:latin typeface="맑은 고딕" panose="020B0503020000020004" pitchFamily="50" charset="-127"/>
              </a:rPr>
              <a:t>인수지침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변경 내용에 대한 설명이 정말 깔끔합니다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고객들에게 안내하기도 쉽고요 너무 좋습니다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추가로</a:t>
            </a:r>
            <a:r>
              <a:rPr lang="en-US" altLang="ko-KR" sz="700" dirty="0">
                <a:latin typeface="맑은 고딕" panose="020B0503020000020004" pitchFamily="50" charset="-127"/>
              </a:rPr>
              <a:t/>
            </a:r>
            <a:br>
              <a:rPr lang="en-US" altLang="ko-KR" sz="700" dirty="0">
                <a:latin typeface="맑은 고딕" panose="020B0503020000020004" pitchFamily="50" charset="-127"/>
              </a:rPr>
            </a:br>
            <a:r>
              <a:rPr lang="en-US" altLang="ko-KR" sz="700" dirty="0" smtClean="0">
                <a:latin typeface="맑은 고딕" panose="020B0503020000020004" pitchFamily="50" charset="-127"/>
              </a:rPr>
              <a:t>7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월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인수지침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변경에 따른 이용약관에 대한 변동사항이나</a:t>
            </a:r>
            <a:endParaRPr lang="en-US" altLang="ko-KR" sz="700" dirty="0">
              <a:latin typeface="맑은 고딕" panose="020B0503020000020004" pitchFamily="50" charset="-127"/>
            </a:endParaRP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다른 안내 사항에 대한 설명이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한거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같은데 그 부분은</a:t>
            </a:r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어디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서 확인을 해야 하나요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?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ㄴ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이순신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         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고객영업에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도움이 되셨다니 정말 다행입니다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         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앞으로도 더 좋은 자료 만들겠습니다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endParaRPr lang="en-US" altLang="ko-KR" sz="700" dirty="0" smtClean="0"/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ㄴ      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안중근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          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인수지침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변경에 따른 기존 고객에 대한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약관변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          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경은 언제 진행 되는 걸까요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?</a:t>
            </a:r>
          </a:p>
          <a:p>
            <a:r>
              <a:rPr lang="en-US" altLang="ko-KR" sz="700" dirty="0">
                <a:latin typeface="맑은 고딕" panose="020B0503020000020004" pitchFamily="50" charset="-127"/>
              </a:rPr>
              <a:t> 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endParaRPr lang="en-US" altLang="ko-KR" sz="700" dirty="0">
              <a:latin typeface="맑은 고딕" panose="020B0503020000020004" pitchFamily="50" charset="-127"/>
            </a:endParaRPr>
          </a:p>
          <a:p>
            <a:endParaRPr lang="en-US" altLang="ko-KR" sz="700" dirty="0" smtClean="0">
              <a:latin typeface="맑은 고딕" panose="020B0503020000020004" pitchFamily="50" charset="-127"/>
            </a:endParaRPr>
          </a:p>
        </p:txBody>
      </p:sp>
      <p:pic>
        <p:nvPicPr>
          <p:cNvPr id="57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785" y="2831097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785" y="3249772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62" y="3775513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151783" y="3704465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안중근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</a:rPr>
            </a:br>
            <a:r>
              <a:rPr lang="ko-KR" altLang="en-US" sz="700" dirty="0" smtClean="0">
                <a:latin typeface="맑은 고딕" panose="020B0503020000020004" pitchFamily="50" charset="-127"/>
              </a:rPr>
              <a:t>동영상 교육이 깔끔하니 이해가 잘됩니다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앞으로도 많은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교육 부탁드립니다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답글달기</a:t>
            </a:r>
            <a:endParaRPr lang="en-US" altLang="ko-KR" sz="700" dirty="0" smtClean="0">
              <a:latin typeface="맑은 고딕" panose="020B0503020000020004" pitchFamily="50" charset="-127"/>
            </a:endParaRPr>
          </a:p>
        </p:txBody>
      </p:sp>
      <p:cxnSp>
        <p:nvCxnSpPr>
          <p:cNvPr id="76" name="Line"/>
          <p:cNvCxnSpPr>
            <a:cxnSpLocks/>
          </p:cNvCxnSpPr>
          <p:nvPr/>
        </p:nvCxnSpPr>
        <p:spPr bwMode="auto">
          <a:xfrm>
            <a:off x="4020879" y="3660118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Line"/>
          <p:cNvCxnSpPr>
            <a:cxnSpLocks/>
          </p:cNvCxnSpPr>
          <p:nvPr/>
        </p:nvCxnSpPr>
        <p:spPr bwMode="auto">
          <a:xfrm>
            <a:off x="4020879" y="5261894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62" y="4358270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151783" y="4287222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강감찬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2019.07.01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</a:rPr>
            </a:br>
            <a:r>
              <a:rPr lang="en-US" altLang="ko-KR" sz="700" dirty="0" smtClean="0">
                <a:latin typeface="맑은 고딕" panose="020B0503020000020004" pitchFamily="50" charset="-127"/>
              </a:rPr>
              <a:t>7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00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화재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인수지침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latin typeface="맑은 고딕" panose="020B0503020000020004" pitchFamily="50" charset="-127"/>
              </a:rPr>
              <a:t>변경대한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 교육 영상이 올라왔습니다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많은 시청 부탁드립니다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답글달기</a:t>
            </a:r>
            <a:endParaRPr lang="en-US" altLang="ko-KR" sz="700" dirty="0" smtClean="0">
              <a:latin typeface="맑은 고딕" panose="020B0503020000020004" pitchFamily="50" charset="-127"/>
            </a:endParaRPr>
          </a:p>
        </p:txBody>
      </p:sp>
      <p:cxnSp>
        <p:nvCxnSpPr>
          <p:cNvPr id="86" name="Line"/>
          <p:cNvCxnSpPr>
            <a:cxnSpLocks/>
          </p:cNvCxnSpPr>
          <p:nvPr/>
        </p:nvCxnSpPr>
        <p:spPr bwMode="auto">
          <a:xfrm>
            <a:off x="4020879" y="4242875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018160" y="5417221"/>
            <a:ext cx="260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2</a:t>
            </a:r>
            <a:r>
              <a:rPr lang="en-US" altLang="ko-KR" sz="1000" b="1" dirty="0" smtClean="0">
                <a:latin typeface="+mn-ea"/>
              </a:rPr>
              <a:t>. </a:t>
            </a:r>
            <a:r>
              <a:rPr lang="ko-KR" altLang="en-US" sz="1000" b="1" dirty="0" err="1" smtClean="0">
                <a:latin typeface="+mn-ea"/>
              </a:rPr>
              <a:t>인수지침</a:t>
            </a:r>
            <a:r>
              <a:rPr lang="ko-KR" altLang="en-US" sz="1000" b="1" dirty="0" smtClean="0">
                <a:latin typeface="+mn-ea"/>
              </a:rPr>
              <a:t> 변경 사항</a:t>
            </a:r>
            <a:endParaRPr lang="en-US" altLang="ko-KR" sz="1000" b="1" dirty="0" smtClean="0"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01:38 ~ 02:57</a:t>
            </a:r>
            <a:r>
              <a:rPr lang="en-US" altLang="ko-KR" sz="1000" b="1" dirty="0" smtClean="0">
                <a:solidFill>
                  <a:srgbClr val="00B0F0"/>
                </a:solidFill>
                <a:latin typeface="+mn-ea"/>
              </a:rPr>
              <a:t> </a:t>
            </a:r>
            <a:endParaRPr lang="ko-KR" altLang="en-US" sz="8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913948" y="5441291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34663" y="199510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동영상 상세페이지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더보기</a:t>
            </a:r>
            <a:endParaRPr lang="ko-KR" altLang="en-US" sz="1400" dirty="0"/>
          </a:p>
        </p:txBody>
      </p:sp>
      <p:sp>
        <p:nvSpPr>
          <p:cNvPr id="152" name="직사각형 151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615785" y="4120023"/>
            <a:ext cx="2553563" cy="1600438"/>
            <a:chOff x="615785" y="3737634"/>
            <a:chExt cx="2553563" cy="1600438"/>
          </a:xfrm>
        </p:grpSpPr>
        <p:pic>
          <p:nvPicPr>
            <p:cNvPr id="62" name="Picture 2" descr="https://s.ytimg.com/yts/img/avatar_32-vflI3ugzv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85" y="3808682"/>
              <a:ext cx="156411" cy="15641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702006" y="3737634"/>
              <a:ext cx="2467342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홍길동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〮 2019.07.04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/>
              </a:r>
              <a:br>
                <a:rPr lang="en-US" altLang="ko-KR" sz="700" dirty="0" smtClean="0">
                  <a:latin typeface="맑은 고딕" panose="020B0503020000020004" pitchFamily="50" charset="-127"/>
                </a:rPr>
              </a:br>
              <a:r>
                <a:rPr lang="ko-KR" altLang="en-US" sz="700" dirty="0" err="1" smtClean="0">
                  <a:latin typeface="맑은 고딕" panose="020B0503020000020004" pitchFamily="50" charset="-127"/>
                </a:rPr>
                <a:t>인수지침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변경 내용에 대한 설명이 정말 깔끔합니다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</a:t>
              </a:r>
            </a:p>
            <a:p>
              <a:r>
                <a:rPr lang="ko-KR" altLang="en-US" sz="700" dirty="0" smtClean="0">
                  <a:latin typeface="맑은 고딕" panose="020B0503020000020004" pitchFamily="50" charset="-127"/>
                </a:rPr>
                <a:t>고객들에게 안내하기도 쉽고요 너무 좋습니다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추가로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…</a:t>
              </a:r>
            </a:p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더보기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| 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답글달기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ㄴ      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이순신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〮 2019.07.04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          </a:t>
              </a:r>
              <a:r>
                <a:rPr lang="ko-KR" altLang="en-US" sz="700" dirty="0" err="1" smtClean="0">
                  <a:latin typeface="맑은 고딕" panose="020B0503020000020004" pitchFamily="50" charset="-127"/>
                </a:rPr>
                <a:t>고객영업에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도움이 되셨다니 정말 다행입니다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</a:t>
              </a: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         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앞으로도 더 좋은 자료 만들겠습니다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.</a:t>
              </a:r>
            </a:p>
            <a:p>
              <a:endParaRPr lang="en-US" altLang="ko-KR" sz="700" dirty="0" smtClean="0"/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ㄴ      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안중근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〮 2019.07.04</a:t>
              </a: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           </a:t>
              </a:r>
              <a:r>
                <a:rPr lang="ko-KR" altLang="en-US" sz="700" dirty="0" err="1" smtClean="0">
                  <a:latin typeface="맑은 고딕" panose="020B0503020000020004" pitchFamily="50" charset="-127"/>
                </a:rPr>
                <a:t>인수지침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변경에 따른 기존 고객에 대한 </a:t>
              </a:r>
              <a:r>
                <a:rPr lang="ko-KR" altLang="en-US" sz="700" dirty="0" err="1" smtClean="0">
                  <a:latin typeface="맑은 고딕" panose="020B0503020000020004" pitchFamily="50" charset="-127"/>
                </a:rPr>
                <a:t>약관변</a:t>
              </a:r>
              <a:endParaRPr lang="en-US" altLang="ko-KR" sz="700" dirty="0" smtClean="0"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         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경은 언제 진행 되는 걸까요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?</a:t>
              </a: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endParaRPr lang="en-US" altLang="ko-KR" sz="700" dirty="0" smtClean="0">
                <a:latin typeface="맑은 고딕" panose="020B0503020000020004" pitchFamily="50" charset="-127"/>
              </a:endParaRPr>
            </a:p>
            <a:p>
              <a:r>
                <a:rPr lang="en-US" altLang="ko-KR" sz="7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 </a:t>
              </a:r>
            </a:p>
          </p:txBody>
        </p:sp>
        <p:pic>
          <p:nvPicPr>
            <p:cNvPr id="64" name="Picture 2" descr="https://s.ytimg.com/yts/img/avatar_32-vflI3ugzv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04" y="4285279"/>
              <a:ext cx="156411" cy="15641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s://s.ytimg.com/yts/img/avatar_32-vflI3ugzv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04" y="4703954"/>
              <a:ext cx="156411" cy="15641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58" y="3807458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3" y="5654189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693694" y="5583141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안중군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〮 2019.07.04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/>
            </a:r>
            <a:br>
              <a:rPr lang="en-US" altLang="ko-KR" sz="700" dirty="0" smtClean="0">
                <a:latin typeface="맑은 고딕" panose="020B0503020000020004" pitchFamily="50" charset="-127"/>
              </a:rPr>
            </a:br>
            <a:r>
              <a:rPr lang="ko-KR" altLang="en-US" sz="700" dirty="0" smtClean="0">
                <a:latin typeface="맑은 고딕" panose="020B0503020000020004" pitchFamily="50" charset="-127"/>
              </a:rPr>
              <a:t>동영상 교육이 깔끔하니 이해가 잘됩니다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700" dirty="0" smtClean="0">
                <a:latin typeface="맑은 고딕" panose="020B0503020000020004" pitchFamily="50" charset="-127"/>
              </a:rPr>
              <a:t>앞으로도 많은</a:t>
            </a:r>
            <a:endParaRPr lang="en-US" altLang="ko-KR" sz="700" dirty="0" smtClean="0">
              <a:latin typeface="맑은 고딕" panose="020B0503020000020004" pitchFamily="50" charset="-127"/>
            </a:endParaRPr>
          </a:p>
          <a:p>
            <a:r>
              <a:rPr lang="ko-KR" altLang="en-US" sz="700" dirty="0" smtClean="0">
                <a:latin typeface="맑은 고딕" panose="020B0503020000020004" pitchFamily="50" charset="-127"/>
              </a:rPr>
              <a:t>교육 부탁드립니다</a:t>
            </a:r>
            <a:r>
              <a:rPr lang="en-US" altLang="ko-KR" sz="700" dirty="0" smtClean="0"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답글달기</a:t>
            </a:r>
            <a:endParaRPr lang="en-US" altLang="ko-KR" sz="700" dirty="0" smtClean="0">
              <a:latin typeface="맑은 고딕" panose="020B0503020000020004" pitchFamily="50" charset="-127"/>
            </a:endParaRPr>
          </a:p>
        </p:txBody>
      </p:sp>
      <p:cxnSp>
        <p:nvCxnSpPr>
          <p:cNvPr id="72" name="Line"/>
          <p:cNvCxnSpPr>
            <a:cxnSpLocks/>
          </p:cNvCxnSpPr>
          <p:nvPr/>
        </p:nvCxnSpPr>
        <p:spPr bwMode="auto">
          <a:xfrm>
            <a:off x="562790" y="5538794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Line"/>
          <p:cNvCxnSpPr>
            <a:cxnSpLocks/>
          </p:cNvCxnSpPr>
          <p:nvPr/>
        </p:nvCxnSpPr>
        <p:spPr bwMode="auto">
          <a:xfrm>
            <a:off x="562790" y="4059128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6717" y="3781279"/>
            <a:ext cx="1982949" cy="20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7F7F7F"/>
                </a:solidFill>
              </a:rPr>
              <a:t>댓글쓰기</a:t>
            </a:r>
            <a:r>
              <a:rPr lang="en-US" altLang="ko-KR" sz="800" dirty="0" smtClean="0">
                <a:solidFill>
                  <a:srgbClr val="7F7F7F"/>
                </a:solidFill>
              </a:rPr>
              <a:t>…</a:t>
            </a:r>
            <a:endParaRPr lang="ko-KR" altLang="en-US" sz="800" dirty="0">
              <a:solidFill>
                <a:srgbClr val="7F7F7F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813704" y="4457623"/>
            <a:ext cx="180909" cy="180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138"/>
          <p:cNvSpPr>
            <a:spLocks noChangeArrowheads="1"/>
          </p:cNvSpPr>
          <p:nvPr/>
        </p:nvSpPr>
        <p:spPr bwMode="auto">
          <a:xfrm>
            <a:off x="738062" y="4433723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3" name="꺾인 연결선 2"/>
          <p:cNvCxnSpPr>
            <a:stCxn id="80" idx="0"/>
          </p:cNvCxnSpPr>
          <p:nvPr/>
        </p:nvCxnSpPr>
        <p:spPr>
          <a:xfrm rot="5400000" flipH="1" flipV="1">
            <a:off x="1480012" y="1793868"/>
            <a:ext cx="2087902" cy="32396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 descr="https://s.ytimg.com/yts/img/avatar_32-vflI3ugz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16" y="1620941"/>
            <a:ext cx="156411" cy="1564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/>
          <p:cNvSpPr/>
          <p:nvPr/>
        </p:nvSpPr>
        <p:spPr>
          <a:xfrm>
            <a:off x="4377675" y="1594762"/>
            <a:ext cx="1982949" cy="20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rgbClr val="7F7F7F"/>
                </a:solidFill>
              </a:rPr>
              <a:t>댓글쓰기</a:t>
            </a:r>
            <a:r>
              <a:rPr lang="en-US" altLang="ko-KR" sz="800" dirty="0" smtClean="0">
                <a:solidFill>
                  <a:srgbClr val="7F7F7F"/>
                </a:solidFill>
              </a:rPr>
              <a:t>…</a:t>
            </a:r>
            <a:endParaRPr lang="ko-KR" altLang="en-US" sz="800" dirty="0">
              <a:solidFill>
                <a:srgbClr val="7F7F7F"/>
              </a:solidFill>
            </a:endParaRPr>
          </a:p>
        </p:txBody>
      </p:sp>
      <p:cxnSp>
        <p:nvCxnSpPr>
          <p:cNvPr id="97" name="Line"/>
          <p:cNvCxnSpPr>
            <a:cxnSpLocks/>
          </p:cNvCxnSpPr>
          <p:nvPr/>
        </p:nvCxnSpPr>
        <p:spPr bwMode="auto">
          <a:xfrm>
            <a:off x="4020879" y="200233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231977" y="2195309"/>
            <a:ext cx="2355214" cy="6357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7305675" y="692696"/>
            <a:ext cx="2184400" cy="5832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marL="363538" indent="-3635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7400" indent="-301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16025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3pPr>
            <a:lvl4pPr marL="1701800" indent="-2428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82813" indent="-2381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70719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6pPr>
            <a:lvl7pPr marL="3157225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7pPr>
            <a:lvl8pPr marL="3643732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8pPr>
            <a:lvl9pPr marL="4130238" indent="-23818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ko-KR" altLang="en-US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1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상세페이지</a:t>
            </a:r>
            <a:endParaRPr lang="en-US" altLang="ko-KR" sz="1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10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228600" lvl="0" indent="-228600">
              <a:lnSpc>
                <a:spcPct val="150000"/>
              </a:lnSpc>
              <a:buAutoNum type="arabicPeriod"/>
            </a:pPr>
            <a:r>
              <a:rPr lang="ko-KR" altLang="en-US" sz="800" kern="0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챕터영역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이미지</a:t>
            </a:r>
            <a:r>
              <a:rPr lang="en-US" altLang="ko-KR" sz="8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사이즈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640X380</a:t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640X280</a:t>
            </a:r>
            <a:b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 </a:t>
            </a:r>
            <a:r>
              <a:rPr lang="en-US" altLang="ko-KR" sz="8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640X180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568820" y="980728"/>
            <a:ext cx="2592288" cy="5328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68820" y="980728"/>
            <a:ext cx="2592288" cy="2143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Noti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Bar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2455" y="1203310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♡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160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조회수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 : 3690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등록일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2019.07.05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Line"/>
          <p:cNvCxnSpPr>
            <a:cxnSpLocks/>
          </p:cNvCxnSpPr>
          <p:nvPr/>
        </p:nvCxnSpPr>
        <p:spPr bwMode="auto">
          <a:xfrm>
            <a:off x="576645" y="147966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Scroll Indicator"/>
          <p:cNvGrpSpPr/>
          <p:nvPr/>
        </p:nvGrpSpPr>
        <p:grpSpPr>
          <a:xfrm>
            <a:off x="3112014" y="3461193"/>
            <a:ext cx="25400" cy="2853383"/>
            <a:chOff x="892175" y="1261242"/>
            <a:chExt cx="25400" cy="3016250"/>
          </a:xfrm>
        </p:grpSpPr>
        <p:cxnSp>
          <p:nvCxnSpPr>
            <p:cNvPr id="68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70" name="Line"/>
          <p:cNvCxnSpPr>
            <a:cxnSpLocks/>
          </p:cNvCxnSpPr>
          <p:nvPr/>
        </p:nvCxnSpPr>
        <p:spPr bwMode="auto">
          <a:xfrm>
            <a:off x="576645" y="1974147"/>
            <a:ext cx="258642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8383" y="1984062"/>
            <a:ext cx="26008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1. </a:t>
            </a:r>
            <a:r>
              <a:rPr lang="ko-KR" altLang="en-US" sz="1000" b="1" dirty="0" smtClean="0">
                <a:latin typeface="+mn-ea"/>
              </a:rPr>
              <a:t>주요 이슈</a:t>
            </a:r>
            <a:endParaRPr lang="en-US" altLang="ko-KR" sz="1000" b="1" dirty="0" smtClean="0">
              <a:latin typeface="+mn-ea"/>
            </a:endParaRPr>
          </a:p>
          <a:p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800" dirty="0" smtClean="0">
                <a:latin typeface="+mn-ea"/>
              </a:rPr>
              <a:t>&gt; </a:t>
            </a:r>
            <a:r>
              <a:rPr lang="en-US" altLang="ko-KR" sz="800" dirty="0" smtClean="0">
                <a:solidFill>
                  <a:srgbClr val="00B0F0"/>
                </a:solidFill>
                <a:latin typeface="+mn-ea"/>
              </a:rPr>
              <a:t>00:05 ~ 01:02</a:t>
            </a:r>
            <a:endParaRPr lang="en-US" altLang="ko-KR" sz="800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인수지침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변경에 따른 약관 변경</a:t>
            </a: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GA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활동지원 이벤트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 - 7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화재보험 영업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건 시 최대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3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만 활동 포인트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    지원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/>
            </a:r>
            <a:br>
              <a:rPr lang="en-US" altLang="ko-KR" sz="800" dirty="0" smtClean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</a:rPr>
              <a:t>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여름철 휴가 전 차량 점검 서비스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 - 5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년 무사고 운전자 에어컨 필터 무상 교체 쿠폰   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  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지원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endParaRPr lang="en-US" altLang="ko-KR" sz="800" dirty="0">
              <a:latin typeface="맑은 고딕" panose="020B0503020000020004" pitchFamily="50" charset="-127"/>
            </a:endParaRPr>
          </a:p>
          <a:p>
            <a:r>
              <a:rPr lang="en-US" altLang="ko-KR" sz="800" dirty="0" smtClean="0">
                <a:latin typeface="맑은 고딕" panose="020B0503020000020004" pitchFamily="50" charset="-127"/>
              </a:rPr>
              <a:t> 〮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자동차보험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1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분 컨설팅</a:t>
            </a:r>
            <a:r>
              <a:rPr lang="en-US" altLang="ko-KR" sz="800" dirty="0">
                <a:latin typeface="맑은 고딕" panose="020B0503020000020004" pitchFamily="50" charset="-127"/>
              </a:rPr>
              <a:t/>
            </a:r>
            <a:br>
              <a:rPr lang="en-US" altLang="ko-KR" sz="800" dirty="0">
                <a:latin typeface="맑은 고딕" panose="020B0503020000020004" pitchFamily="50" charset="-127"/>
              </a:rPr>
            </a:br>
            <a:r>
              <a:rPr lang="en-US" altLang="ko-KR" sz="800" dirty="0" smtClean="0">
                <a:latin typeface="맑은 고딕" panose="020B0503020000020004" pitchFamily="50" charset="-127"/>
              </a:rPr>
              <a:t>  - m.ncl.co.kr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에서 확인 하세요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.</a:t>
            </a:r>
            <a:endParaRPr lang="en-US" altLang="ko-KR" sz="800" dirty="0">
              <a:latin typeface="맑은 고딕" panose="020B0503020000020004" pitchFamily="50" charset="-127"/>
            </a:endParaRPr>
          </a:p>
          <a:p>
            <a:endParaRPr lang="en-US" altLang="ko-KR" sz="800" dirty="0" smtClean="0">
              <a:latin typeface="맑은 고딕" panose="020B0503020000020004" pitchFamily="50" charset="-127"/>
            </a:endParaRPr>
          </a:p>
          <a:p>
            <a:r>
              <a:rPr lang="ko-KR" altLang="en-US" sz="800" dirty="0" smtClean="0">
                <a:latin typeface="맑은 고딕" panose="020B0503020000020004" pitchFamily="50" charset="-127"/>
              </a:rPr>
              <a:t>댓글</a:t>
            </a:r>
            <a:r>
              <a:rPr lang="en-US" altLang="ko-KR" sz="800" dirty="0">
                <a:latin typeface="맑은 고딕" panose="020B0503020000020004" pitchFamily="50" charset="-127"/>
              </a:rPr>
              <a:t> </a:t>
            </a:r>
            <a:r>
              <a:rPr lang="en-US" altLang="ko-KR" sz="800" dirty="0" smtClean="0">
                <a:latin typeface="맑은 고딕" panose="020B0503020000020004" pitchFamily="50" charset="-127"/>
              </a:rPr>
              <a:t>〮 0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64171" y="2008132"/>
            <a:ext cx="624548" cy="199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80" name="Share"/>
          <p:cNvSpPr>
            <a:spLocks noChangeAspect="1" noEditPoints="1"/>
          </p:cNvSpPr>
          <p:nvPr/>
        </p:nvSpPr>
        <p:spPr bwMode="auto">
          <a:xfrm>
            <a:off x="2511087" y="1249077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10" y="1217018"/>
            <a:ext cx="217731" cy="21773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68383" y="1485144"/>
            <a:ext cx="260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자동차 에어컨 필터 교체 쿠폰 지금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목록페이지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이동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34663" y="199510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동영상 상세페이지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이미지가 들어간 경우</a:t>
            </a:r>
            <a:endParaRPr lang="ko-KR" altLang="en-US" sz="1400" dirty="0"/>
          </a:p>
        </p:txBody>
      </p:sp>
      <p:sp>
        <p:nvSpPr>
          <p:cNvPr id="145" name="직사각형 144"/>
          <p:cNvSpPr/>
          <p:nvPr/>
        </p:nvSpPr>
        <p:spPr>
          <a:xfrm>
            <a:off x="0" y="470076"/>
            <a:ext cx="9905999" cy="323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Image"/>
          <p:cNvGrpSpPr>
            <a:grpSpLocks/>
          </p:cNvGrpSpPr>
          <p:nvPr/>
        </p:nvGrpSpPr>
        <p:grpSpPr bwMode="auto">
          <a:xfrm>
            <a:off x="663821" y="3324951"/>
            <a:ext cx="2362378" cy="565533"/>
            <a:chOff x="508000" y="1397000"/>
            <a:chExt cx="1008112" cy="1008112"/>
          </a:xfrm>
        </p:grpSpPr>
        <p:sp>
          <p:nvSpPr>
            <p:cNvPr id="48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04226" y="3430127"/>
            <a:ext cx="15135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Ncl</a:t>
            </a:r>
            <a:r>
              <a:rPr lang="ko-KR" altLang="en-US" sz="800" dirty="0" smtClean="0"/>
              <a:t>다이렉트 에어컨 필터 쿠폰</a:t>
            </a:r>
            <a:endParaRPr lang="en-US" altLang="ko-KR" sz="800" dirty="0" smtClean="0"/>
          </a:p>
          <a:p>
            <a:r>
              <a:rPr lang="en-US" altLang="ko-KR" sz="800" dirty="0" smtClean="0"/>
              <a:t>ID : 00000000xxx00001</a:t>
            </a:r>
          </a:p>
        </p:txBody>
      </p:sp>
      <p:sp>
        <p:nvSpPr>
          <p:cNvPr id="52" name="Oval 138"/>
          <p:cNvSpPr>
            <a:spLocks noChangeArrowheads="1"/>
          </p:cNvSpPr>
          <p:nvPr/>
        </p:nvSpPr>
        <p:spPr bwMode="auto">
          <a:xfrm>
            <a:off x="942085" y="3513129"/>
            <a:ext cx="144463" cy="147637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kumimoji="0" lang="en-US" altLang="ko-KR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8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2452" y="3064269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u="sng" dirty="0" smtClean="0">
                <a:solidFill>
                  <a:schemeClr val="bg1">
                    <a:lumMod val="50000"/>
                  </a:schemeClr>
                </a:solidFill>
              </a:rPr>
              <a:t>세로 동영상 </a:t>
            </a:r>
            <a:r>
              <a:rPr lang="ko-KR" altLang="en-US" sz="3600" u="sng" dirty="0" smtClean="0">
                <a:solidFill>
                  <a:schemeClr val="bg1">
                    <a:lumMod val="50000"/>
                  </a:schemeClr>
                </a:solidFill>
              </a:rPr>
              <a:t>상세페이지</a:t>
            </a:r>
            <a:endParaRPr lang="ko-KR" altLang="en-US" sz="3600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4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3126</TotalTime>
  <Words>1057</Words>
  <Application>Microsoft Office PowerPoint</Application>
  <PresentationFormat>A4 용지(210x297mm)</PresentationFormat>
  <Paragraphs>404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HY헤드라인M</vt:lpstr>
      <vt:lpstr>나눔바른고딕</vt:lpstr>
      <vt:lpstr>돋움</vt:lpstr>
      <vt:lpstr>맑은 고딕</vt:lpstr>
      <vt:lpstr>산돌고딕B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geunho</dc:creator>
  <cp:lastModifiedBy>geunho</cp:lastModifiedBy>
  <cp:revision>116</cp:revision>
  <cp:lastPrinted>2019-07-05T07:34:16Z</cp:lastPrinted>
  <dcterms:created xsi:type="dcterms:W3CDTF">2019-06-19T06:25:19Z</dcterms:created>
  <dcterms:modified xsi:type="dcterms:W3CDTF">2019-07-25T01:31:29Z</dcterms:modified>
</cp:coreProperties>
</file>