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6" r:id="rId4"/>
    <p:sldId id="265" r:id="rId5"/>
    <p:sldId id="294" r:id="rId6"/>
    <p:sldId id="300" r:id="rId7"/>
    <p:sldId id="299" r:id="rId8"/>
    <p:sldId id="297" r:id="rId9"/>
    <p:sldId id="293" r:id="rId10"/>
    <p:sldId id="27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22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90FE-85E4-46E8-8F24-1938B9237321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02EF3-23A8-4B4B-A8A0-DD913BE7E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5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76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3D1183B-64E8-1FF0-77F6-D82B76F00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96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637E0-DA53-48A0-8CAC-D44E60081649}" type="datetime1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8F08-E538-478C-9BFE-A5CEC7262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0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#csv-fmt-params" TargetMode="External"/><Relationship Id="rId2" Type="http://schemas.openxmlformats.org/officeDocument/2006/relationships/hyperlink" Target="https://www.w3schools.in/dbms/intr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working-csv-file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BE1A5F-E044-6D1A-5090-8B2DD0825378}"/>
              </a:ext>
            </a:extLst>
          </p:cNvPr>
          <p:cNvSpPr txBox="1"/>
          <p:nvPr/>
        </p:nvSpPr>
        <p:spPr>
          <a:xfrm>
            <a:off x="1141613" y="2363948"/>
            <a:ext cx="4647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Performance Management System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5FD51-8503-7EFE-74BC-257562951DD9}"/>
              </a:ext>
            </a:extLst>
          </p:cNvPr>
          <p:cNvSpPr txBox="1"/>
          <p:nvPr/>
        </p:nvSpPr>
        <p:spPr>
          <a:xfrm>
            <a:off x="362969" y="8383265"/>
            <a:ext cx="2898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Ranjana Bajaj</a:t>
            </a:r>
          </a:p>
        </p:txBody>
      </p:sp>
      <p:graphicFrame>
        <p:nvGraphicFramePr>
          <p:cNvPr id="7" name="Table 15">
            <a:extLst>
              <a:ext uri="{FF2B5EF4-FFF2-40B4-BE49-F238E27FC236}">
                <a16:creationId xmlns:a16="http://schemas.microsoft.com/office/drawing/2014/main" id="{279C22A0-CB90-3F2A-37B0-ED9398251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76543"/>
              </p:ext>
            </p:extLst>
          </p:nvPr>
        </p:nvGraphicFramePr>
        <p:xfrm>
          <a:off x="3543300" y="8430890"/>
          <a:ext cx="292417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1228551932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426666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Kunsh Maurya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32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XII-C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212833"/>
                  </a:ext>
                </a:extLst>
              </a:tr>
              <a:tr h="266070">
                <a:tc>
                  <a:txBody>
                    <a:bodyPr/>
                    <a:lstStyle/>
                    <a:p>
                      <a:pPr algn="r"/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Board Roll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138085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37C05B-F2C2-0CF0-04BE-2E7AF5BCE4C9}"/>
              </a:ext>
            </a:extLst>
          </p:cNvPr>
          <p:cNvSpPr txBox="1"/>
          <p:nvPr/>
        </p:nvSpPr>
        <p:spPr>
          <a:xfrm>
            <a:off x="4192103" y="8126090"/>
            <a:ext cx="1953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Submitted by: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5F1BB-E9C2-4E37-D70B-660DC3658465}"/>
              </a:ext>
            </a:extLst>
          </p:cNvPr>
          <p:cNvSpPr txBox="1"/>
          <p:nvPr/>
        </p:nvSpPr>
        <p:spPr>
          <a:xfrm>
            <a:off x="404664" y="8126090"/>
            <a:ext cx="19538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Submitted to: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5BB4A-E8CC-04A9-786D-6775F5417EB5}"/>
              </a:ext>
            </a:extLst>
          </p:cNvPr>
          <p:cNvSpPr txBox="1"/>
          <p:nvPr/>
        </p:nvSpPr>
        <p:spPr>
          <a:xfrm>
            <a:off x="2452077" y="1795595"/>
            <a:ext cx="1953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67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Session 2024-25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49B0B3-583D-44D2-EB1E-0C51D7BE5834}"/>
              </a:ext>
            </a:extLst>
          </p:cNvPr>
          <p:cNvGrpSpPr/>
          <p:nvPr/>
        </p:nvGrpSpPr>
        <p:grpSpPr>
          <a:xfrm>
            <a:off x="2088812" y="342900"/>
            <a:ext cx="2680376" cy="756226"/>
            <a:chOff x="1314548" y="527148"/>
            <a:chExt cx="3173139" cy="895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2BAD46-05F3-838A-C04F-C16607D4FE01}"/>
                </a:ext>
              </a:extLst>
            </p:cNvPr>
            <p:cNvSpPr txBox="1"/>
            <p:nvPr/>
          </p:nvSpPr>
          <p:spPr>
            <a:xfrm>
              <a:off x="2178190" y="745202"/>
              <a:ext cx="2309497" cy="3643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Mayoor School, Noida</a:t>
              </a:r>
            </a:p>
          </p:txBody>
        </p:sp>
        <p:pic>
          <p:nvPicPr>
            <p:cNvPr id="19" name="Picture 18" descr="A picture containing bird, feather, peacock, peafowl&#10;&#10;Description automatically generated">
              <a:extLst>
                <a:ext uri="{FF2B5EF4-FFF2-40B4-BE49-F238E27FC236}">
                  <a16:creationId xmlns:a16="http://schemas.microsoft.com/office/drawing/2014/main" id="{BBF0A954-9598-DBB0-9680-006D68B93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548" y="527148"/>
              <a:ext cx="895251" cy="89525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3957B5-33A5-2964-7B85-4B52E7703B0E}"/>
              </a:ext>
            </a:extLst>
          </p:cNvPr>
          <p:cNvGrpSpPr/>
          <p:nvPr/>
        </p:nvGrpSpPr>
        <p:grpSpPr>
          <a:xfrm>
            <a:off x="1849670" y="1271059"/>
            <a:ext cx="3158660" cy="343008"/>
            <a:chOff x="2014537" y="1186392"/>
            <a:chExt cx="3158660" cy="34300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EF3E0C-7BF3-6BCF-9CFF-D6A58690478E}"/>
                </a:ext>
              </a:extLst>
            </p:cNvPr>
            <p:cNvSpPr/>
            <p:nvPr/>
          </p:nvSpPr>
          <p:spPr>
            <a:xfrm>
              <a:off x="2014537" y="1186392"/>
              <a:ext cx="3158660" cy="249829"/>
            </a:xfrm>
            <a:custGeom>
              <a:avLst/>
              <a:gdLst>
                <a:gd name="connsiteX0" fmla="*/ 3118711 w 3158660"/>
                <a:gd name="connsiteY0" fmla="*/ 0 h 249829"/>
                <a:gd name="connsiteX1" fmla="*/ 38937 w 3158660"/>
                <a:gd name="connsiteY1" fmla="*/ 0 h 249829"/>
                <a:gd name="connsiteX2" fmla="*/ 39950 w 3158660"/>
                <a:gd name="connsiteY2" fmla="*/ 1238 h 249829"/>
                <a:gd name="connsiteX3" fmla="*/ 0 w 3158660"/>
                <a:gd name="connsiteY3" fmla="*/ 41526 h 249829"/>
                <a:gd name="connsiteX4" fmla="*/ 0 w 3158660"/>
                <a:gd name="connsiteY4" fmla="*/ 42876 h 249829"/>
                <a:gd name="connsiteX5" fmla="*/ 0 w 3158660"/>
                <a:gd name="connsiteY5" fmla="*/ 43214 h 249829"/>
                <a:gd name="connsiteX6" fmla="*/ 0 w 3158660"/>
                <a:gd name="connsiteY6" fmla="*/ 44564 h 249829"/>
                <a:gd name="connsiteX7" fmla="*/ 39388 w 3158660"/>
                <a:gd name="connsiteY7" fmla="*/ 84064 h 249829"/>
                <a:gd name="connsiteX8" fmla="*/ 0 w 3158660"/>
                <a:gd name="connsiteY8" fmla="*/ 123452 h 249829"/>
                <a:gd name="connsiteX9" fmla="*/ 0 w 3158660"/>
                <a:gd name="connsiteY9" fmla="*/ 124802 h 249829"/>
                <a:gd name="connsiteX10" fmla="*/ 0 w 3158660"/>
                <a:gd name="connsiteY10" fmla="*/ 125253 h 249829"/>
                <a:gd name="connsiteX11" fmla="*/ 0 w 3158660"/>
                <a:gd name="connsiteY11" fmla="*/ 126490 h 249829"/>
                <a:gd name="connsiteX12" fmla="*/ 12379 w 3158660"/>
                <a:gd name="connsiteY12" fmla="*/ 137744 h 249829"/>
                <a:gd name="connsiteX13" fmla="*/ 39388 w 3158660"/>
                <a:gd name="connsiteY13" fmla="*/ 166553 h 249829"/>
                <a:gd name="connsiteX14" fmla="*/ 42539 w 3158660"/>
                <a:gd name="connsiteY14" fmla="*/ 166553 h 249829"/>
                <a:gd name="connsiteX15" fmla="*/ 41301 w 3158660"/>
                <a:gd name="connsiteY15" fmla="*/ 166666 h 249829"/>
                <a:gd name="connsiteX16" fmla="*/ 0 w 3158660"/>
                <a:gd name="connsiteY16" fmla="*/ 206729 h 249829"/>
                <a:gd name="connsiteX17" fmla="*/ 0 w 3158660"/>
                <a:gd name="connsiteY17" fmla="*/ 208529 h 249829"/>
                <a:gd name="connsiteX18" fmla="*/ 39388 w 3158660"/>
                <a:gd name="connsiteY18" fmla="*/ 249830 h 249829"/>
                <a:gd name="connsiteX19" fmla="*/ 298558 w 3158660"/>
                <a:gd name="connsiteY19" fmla="*/ 249830 h 249829"/>
                <a:gd name="connsiteX20" fmla="*/ 3119273 w 3158660"/>
                <a:gd name="connsiteY20" fmla="*/ 249830 h 249829"/>
                <a:gd name="connsiteX21" fmla="*/ 3158661 w 3158660"/>
                <a:gd name="connsiteY21" fmla="*/ 207516 h 249829"/>
                <a:gd name="connsiteX22" fmla="*/ 3158661 w 3158660"/>
                <a:gd name="connsiteY22" fmla="*/ 205716 h 249829"/>
                <a:gd name="connsiteX23" fmla="*/ 3118598 w 3158660"/>
                <a:gd name="connsiteY23" fmla="*/ 165653 h 249829"/>
                <a:gd name="connsiteX24" fmla="*/ 3158661 w 3158660"/>
                <a:gd name="connsiteY24" fmla="*/ 125590 h 249829"/>
                <a:gd name="connsiteX25" fmla="*/ 3158661 w 3158660"/>
                <a:gd name="connsiteY25" fmla="*/ 124240 h 249829"/>
                <a:gd name="connsiteX26" fmla="*/ 3158661 w 3158660"/>
                <a:gd name="connsiteY26" fmla="*/ 123790 h 249829"/>
                <a:gd name="connsiteX27" fmla="*/ 3158661 w 3158660"/>
                <a:gd name="connsiteY27" fmla="*/ 122439 h 249829"/>
                <a:gd name="connsiteX28" fmla="*/ 3119273 w 3158660"/>
                <a:gd name="connsiteY28" fmla="*/ 83052 h 249829"/>
                <a:gd name="connsiteX29" fmla="*/ 3158661 w 3158660"/>
                <a:gd name="connsiteY29" fmla="*/ 43551 h 249829"/>
                <a:gd name="connsiteX30" fmla="*/ 3158661 w 3158660"/>
                <a:gd name="connsiteY30" fmla="*/ 42314 h 249829"/>
                <a:gd name="connsiteX31" fmla="*/ 3158661 w 3158660"/>
                <a:gd name="connsiteY31" fmla="*/ 41863 h 249829"/>
                <a:gd name="connsiteX32" fmla="*/ 3158661 w 3158660"/>
                <a:gd name="connsiteY32" fmla="*/ 40513 h 249829"/>
                <a:gd name="connsiteX33" fmla="*/ 3118598 w 3158660"/>
                <a:gd name="connsiteY33" fmla="*/ 225 h 249829"/>
                <a:gd name="connsiteX34" fmla="*/ 3118711 w 3158660"/>
                <a:gd name="connsiteY34" fmla="*/ 0 h 249829"/>
                <a:gd name="connsiteX35" fmla="*/ 3118711 w 3158660"/>
                <a:gd name="connsiteY35" fmla="*/ 0 h 249829"/>
                <a:gd name="connsiteX36" fmla="*/ 3118711 w 3158660"/>
                <a:gd name="connsiteY36" fmla="*/ 0 h 24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58660" h="249829">
                  <a:moveTo>
                    <a:pt x="3118711" y="0"/>
                  </a:moveTo>
                  <a:lnTo>
                    <a:pt x="38937" y="0"/>
                  </a:lnTo>
                  <a:lnTo>
                    <a:pt x="39950" y="1238"/>
                  </a:lnTo>
                  <a:lnTo>
                    <a:pt x="0" y="41526"/>
                  </a:lnTo>
                  <a:lnTo>
                    <a:pt x="0" y="42876"/>
                  </a:lnTo>
                  <a:lnTo>
                    <a:pt x="0" y="43214"/>
                  </a:lnTo>
                  <a:lnTo>
                    <a:pt x="0" y="44564"/>
                  </a:lnTo>
                  <a:lnTo>
                    <a:pt x="39388" y="84064"/>
                  </a:lnTo>
                  <a:lnTo>
                    <a:pt x="0" y="123452"/>
                  </a:lnTo>
                  <a:lnTo>
                    <a:pt x="0" y="124802"/>
                  </a:lnTo>
                  <a:lnTo>
                    <a:pt x="0" y="125253"/>
                  </a:lnTo>
                  <a:lnTo>
                    <a:pt x="0" y="126490"/>
                  </a:lnTo>
                  <a:lnTo>
                    <a:pt x="12379" y="137744"/>
                  </a:lnTo>
                  <a:lnTo>
                    <a:pt x="39388" y="166553"/>
                  </a:lnTo>
                  <a:lnTo>
                    <a:pt x="42539" y="166553"/>
                  </a:lnTo>
                  <a:lnTo>
                    <a:pt x="41301" y="166666"/>
                  </a:lnTo>
                  <a:lnTo>
                    <a:pt x="0" y="206729"/>
                  </a:lnTo>
                  <a:lnTo>
                    <a:pt x="0" y="208529"/>
                  </a:lnTo>
                  <a:lnTo>
                    <a:pt x="39388" y="249830"/>
                  </a:lnTo>
                  <a:lnTo>
                    <a:pt x="298558" y="249830"/>
                  </a:lnTo>
                  <a:lnTo>
                    <a:pt x="3119273" y="249830"/>
                  </a:lnTo>
                  <a:lnTo>
                    <a:pt x="3158661" y="207516"/>
                  </a:lnTo>
                  <a:lnTo>
                    <a:pt x="3158661" y="205716"/>
                  </a:lnTo>
                  <a:lnTo>
                    <a:pt x="3118598" y="165653"/>
                  </a:lnTo>
                  <a:lnTo>
                    <a:pt x="3158661" y="125590"/>
                  </a:lnTo>
                  <a:lnTo>
                    <a:pt x="3158661" y="124240"/>
                  </a:lnTo>
                  <a:lnTo>
                    <a:pt x="3158661" y="123790"/>
                  </a:lnTo>
                  <a:lnTo>
                    <a:pt x="3158661" y="122439"/>
                  </a:lnTo>
                  <a:lnTo>
                    <a:pt x="3119273" y="83052"/>
                  </a:lnTo>
                  <a:lnTo>
                    <a:pt x="3158661" y="43551"/>
                  </a:lnTo>
                  <a:lnTo>
                    <a:pt x="3158661" y="42314"/>
                  </a:lnTo>
                  <a:lnTo>
                    <a:pt x="3158661" y="41863"/>
                  </a:lnTo>
                  <a:lnTo>
                    <a:pt x="3158661" y="40513"/>
                  </a:lnTo>
                  <a:lnTo>
                    <a:pt x="3118598" y="225"/>
                  </a:lnTo>
                  <a:lnTo>
                    <a:pt x="3118711" y="0"/>
                  </a:lnTo>
                  <a:lnTo>
                    <a:pt x="3118711" y="0"/>
                  </a:lnTo>
                  <a:lnTo>
                    <a:pt x="3118711" y="0"/>
                  </a:lnTo>
                  <a:close/>
                </a:path>
              </a:pathLst>
            </a:custGeom>
            <a:solidFill>
              <a:srgbClr val="FFD96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7E4AF9-0291-E0B9-BF6A-3195CDC09161}"/>
                </a:ext>
              </a:extLst>
            </p:cNvPr>
            <p:cNvSpPr/>
            <p:nvPr/>
          </p:nvSpPr>
          <p:spPr>
            <a:xfrm>
              <a:off x="2014537" y="1279571"/>
              <a:ext cx="3158660" cy="249829"/>
            </a:xfrm>
            <a:custGeom>
              <a:avLst/>
              <a:gdLst>
                <a:gd name="connsiteX0" fmla="*/ 3118711 w 3158660"/>
                <a:gd name="connsiteY0" fmla="*/ 0 h 249829"/>
                <a:gd name="connsiteX1" fmla="*/ 38937 w 3158660"/>
                <a:gd name="connsiteY1" fmla="*/ 0 h 249829"/>
                <a:gd name="connsiteX2" fmla="*/ 39950 w 3158660"/>
                <a:gd name="connsiteY2" fmla="*/ 1238 h 249829"/>
                <a:gd name="connsiteX3" fmla="*/ 0 w 3158660"/>
                <a:gd name="connsiteY3" fmla="*/ 41526 h 249829"/>
                <a:gd name="connsiteX4" fmla="*/ 0 w 3158660"/>
                <a:gd name="connsiteY4" fmla="*/ 42876 h 249829"/>
                <a:gd name="connsiteX5" fmla="*/ 0 w 3158660"/>
                <a:gd name="connsiteY5" fmla="*/ 43214 h 249829"/>
                <a:gd name="connsiteX6" fmla="*/ 0 w 3158660"/>
                <a:gd name="connsiteY6" fmla="*/ 44564 h 249829"/>
                <a:gd name="connsiteX7" fmla="*/ 39388 w 3158660"/>
                <a:gd name="connsiteY7" fmla="*/ 83952 h 249829"/>
                <a:gd name="connsiteX8" fmla="*/ 0 w 3158660"/>
                <a:gd name="connsiteY8" fmla="*/ 123452 h 249829"/>
                <a:gd name="connsiteX9" fmla="*/ 0 w 3158660"/>
                <a:gd name="connsiteY9" fmla="*/ 124802 h 249829"/>
                <a:gd name="connsiteX10" fmla="*/ 0 w 3158660"/>
                <a:gd name="connsiteY10" fmla="*/ 125253 h 249829"/>
                <a:gd name="connsiteX11" fmla="*/ 0 w 3158660"/>
                <a:gd name="connsiteY11" fmla="*/ 126490 h 249829"/>
                <a:gd name="connsiteX12" fmla="*/ 12379 w 3158660"/>
                <a:gd name="connsiteY12" fmla="*/ 137744 h 249829"/>
                <a:gd name="connsiteX13" fmla="*/ 39388 w 3158660"/>
                <a:gd name="connsiteY13" fmla="*/ 166553 h 249829"/>
                <a:gd name="connsiteX14" fmla="*/ 42539 w 3158660"/>
                <a:gd name="connsiteY14" fmla="*/ 166553 h 249829"/>
                <a:gd name="connsiteX15" fmla="*/ 41301 w 3158660"/>
                <a:gd name="connsiteY15" fmla="*/ 166666 h 249829"/>
                <a:gd name="connsiteX16" fmla="*/ 0 w 3158660"/>
                <a:gd name="connsiteY16" fmla="*/ 206729 h 249829"/>
                <a:gd name="connsiteX17" fmla="*/ 0 w 3158660"/>
                <a:gd name="connsiteY17" fmla="*/ 208529 h 249829"/>
                <a:gd name="connsiteX18" fmla="*/ 39388 w 3158660"/>
                <a:gd name="connsiteY18" fmla="*/ 249830 h 249829"/>
                <a:gd name="connsiteX19" fmla="*/ 298558 w 3158660"/>
                <a:gd name="connsiteY19" fmla="*/ 249830 h 249829"/>
                <a:gd name="connsiteX20" fmla="*/ 3119273 w 3158660"/>
                <a:gd name="connsiteY20" fmla="*/ 249830 h 249829"/>
                <a:gd name="connsiteX21" fmla="*/ 3158661 w 3158660"/>
                <a:gd name="connsiteY21" fmla="*/ 207516 h 249829"/>
                <a:gd name="connsiteX22" fmla="*/ 3158661 w 3158660"/>
                <a:gd name="connsiteY22" fmla="*/ 205716 h 249829"/>
                <a:gd name="connsiteX23" fmla="*/ 3118598 w 3158660"/>
                <a:gd name="connsiteY23" fmla="*/ 165653 h 249829"/>
                <a:gd name="connsiteX24" fmla="*/ 3158661 w 3158660"/>
                <a:gd name="connsiteY24" fmla="*/ 125478 h 249829"/>
                <a:gd name="connsiteX25" fmla="*/ 3158661 w 3158660"/>
                <a:gd name="connsiteY25" fmla="*/ 124240 h 249829"/>
                <a:gd name="connsiteX26" fmla="*/ 3158661 w 3158660"/>
                <a:gd name="connsiteY26" fmla="*/ 123790 h 249829"/>
                <a:gd name="connsiteX27" fmla="*/ 3158661 w 3158660"/>
                <a:gd name="connsiteY27" fmla="*/ 122439 h 249829"/>
                <a:gd name="connsiteX28" fmla="*/ 3119273 w 3158660"/>
                <a:gd name="connsiteY28" fmla="*/ 83052 h 249829"/>
                <a:gd name="connsiteX29" fmla="*/ 3158661 w 3158660"/>
                <a:gd name="connsiteY29" fmla="*/ 43551 h 249829"/>
                <a:gd name="connsiteX30" fmla="*/ 3158661 w 3158660"/>
                <a:gd name="connsiteY30" fmla="*/ 42201 h 249829"/>
                <a:gd name="connsiteX31" fmla="*/ 3158661 w 3158660"/>
                <a:gd name="connsiteY31" fmla="*/ 41863 h 249829"/>
                <a:gd name="connsiteX32" fmla="*/ 3158661 w 3158660"/>
                <a:gd name="connsiteY32" fmla="*/ 40513 h 249829"/>
                <a:gd name="connsiteX33" fmla="*/ 3118598 w 3158660"/>
                <a:gd name="connsiteY33" fmla="*/ 225 h 249829"/>
                <a:gd name="connsiteX34" fmla="*/ 3118711 w 3158660"/>
                <a:gd name="connsiteY34" fmla="*/ 0 h 249829"/>
                <a:gd name="connsiteX35" fmla="*/ 3118711 w 3158660"/>
                <a:gd name="connsiteY35" fmla="*/ 0 h 249829"/>
                <a:gd name="connsiteX36" fmla="*/ 3118711 w 3158660"/>
                <a:gd name="connsiteY36" fmla="*/ 0 h 249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58660" h="249829">
                  <a:moveTo>
                    <a:pt x="3118711" y="0"/>
                  </a:moveTo>
                  <a:lnTo>
                    <a:pt x="38937" y="0"/>
                  </a:lnTo>
                  <a:lnTo>
                    <a:pt x="39950" y="1238"/>
                  </a:lnTo>
                  <a:lnTo>
                    <a:pt x="0" y="41526"/>
                  </a:lnTo>
                  <a:lnTo>
                    <a:pt x="0" y="42876"/>
                  </a:lnTo>
                  <a:lnTo>
                    <a:pt x="0" y="43214"/>
                  </a:lnTo>
                  <a:lnTo>
                    <a:pt x="0" y="44564"/>
                  </a:lnTo>
                  <a:lnTo>
                    <a:pt x="39388" y="83952"/>
                  </a:lnTo>
                  <a:lnTo>
                    <a:pt x="0" y="123452"/>
                  </a:lnTo>
                  <a:lnTo>
                    <a:pt x="0" y="124802"/>
                  </a:lnTo>
                  <a:lnTo>
                    <a:pt x="0" y="125253"/>
                  </a:lnTo>
                  <a:lnTo>
                    <a:pt x="0" y="126490"/>
                  </a:lnTo>
                  <a:lnTo>
                    <a:pt x="12379" y="137744"/>
                  </a:lnTo>
                  <a:lnTo>
                    <a:pt x="39388" y="166553"/>
                  </a:lnTo>
                  <a:lnTo>
                    <a:pt x="42539" y="166553"/>
                  </a:lnTo>
                  <a:lnTo>
                    <a:pt x="41301" y="166666"/>
                  </a:lnTo>
                  <a:lnTo>
                    <a:pt x="0" y="206729"/>
                  </a:lnTo>
                  <a:lnTo>
                    <a:pt x="0" y="208529"/>
                  </a:lnTo>
                  <a:lnTo>
                    <a:pt x="39388" y="249830"/>
                  </a:lnTo>
                  <a:lnTo>
                    <a:pt x="298558" y="249830"/>
                  </a:lnTo>
                  <a:lnTo>
                    <a:pt x="3119273" y="249830"/>
                  </a:lnTo>
                  <a:lnTo>
                    <a:pt x="3158661" y="207516"/>
                  </a:lnTo>
                  <a:lnTo>
                    <a:pt x="3158661" y="205716"/>
                  </a:lnTo>
                  <a:lnTo>
                    <a:pt x="3118598" y="165653"/>
                  </a:lnTo>
                  <a:lnTo>
                    <a:pt x="3158661" y="125478"/>
                  </a:lnTo>
                  <a:lnTo>
                    <a:pt x="3158661" y="124240"/>
                  </a:lnTo>
                  <a:lnTo>
                    <a:pt x="3158661" y="123790"/>
                  </a:lnTo>
                  <a:lnTo>
                    <a:pt x="3158661" y="122439"/>
                  </a:lnTo>
                  <a:lnTo>
                    <a:pt x="3119273" y="83052"/>
                  </a:lnTo>
                  <a:lnTo>
                    <a:pt x="3158661" y="43551"/>
                  </a:lnTo>
                  <a:lnTo>
                    <a:pt x="3158661" y="42201"/>
                  </a:lnTo>
                  <a:lnTo>
                    <a:pt x="3158661" y="41863"/>
                  </a:lnTo>
                  <a:lnTo>
                    <a:pt x="3158661" y="40513"/>
                  </a:lnTo>
                  <a:lnTo>
                    <a:pt x="3118598" y="225"/>
                  </a:lnTo>
                  <a:lnTo>
                    <a:pt x="3118711" y="0"/>
                  </a:lnTo>
                  <a:lnTo>
                    <a:pt x="3118711" y="0"/>
                  </a:lnTo>
                  <a:lnTo>
                    <a:pt x="3118711" y="0"/>
                  </a:lnTo>
                  <a:close/>
                </a:path>
              </a:pathLst>
            </a:custGeom>
            <a:solidFill>
              <a:srgbClr val="FFD96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4FABF18-5803-4EF8-71F1-4907C158DE7E}"/>
              </a:ext>
            </a:extLst>
          </p:cNvPr>
          <p:cNvSpPr txBox="1"/>
          <p:nvPr/>
        </p:nvSpPr>
        <p:spPr>
          <a:xfrm>
            <a:off x="1880616" y="1283132"/>
            <a:ext cx="3096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Computer Science Project File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F0211-04B4-DE73-0A41-7029A946D27A}"/>
              </a:ext>
            </a:extLst>
          </p:cNvPr>
          <p:cNvGrpSpPr/>
          <p:nvPr/>
        </p:nvGrpSpPr>
        <p:grpSpPr>
          <a:xfrm>
            <a:off x="2733140" y="3657363"/>
            <a:ext cx="1489257" cy="1506724"/>
            <a:chOff x="-22" y="1481162"/>
            <a:chExt cx="6860584" cy="694105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0356681-54F4-2E16-25CE-AB0BCD46BF55}"/>
                </a:ext>
              </a:extLst>
            </p:cNvPr>
            <p:cNvSpPr/>
            <p:nvPr/>
          </p:nvSpPr>
          <p:spPr>
            <a:xfrm>
              <a:off x="-22" y="1481162"/>
              <a:ext cx="5075798" cy="5137887"/>
            </a:xfrm>
            <a:custGeom>
              <a:avLst/>
              <a:gdLst>
                <a:gd name="connsiteX0" fmla="*/ 3384052 w 5075798"/>
                <a:gd name="connsiteY0" fmla="*/ 1615 h 5137887"/>
                <a:gd name="connsiteX1" fmla="*/ 2591179 w 5075798"/>
                <a:gd name="connsiteY1" fmla="*/ 72283 h 5137887"/>
                <a:gd name="connsiteX2" fmla="*/ 1762973 w 5075798"/>
                <a:gd name="connsiteY2" fmla="*/ 935823 h 5137887"/>
                <a:gd name="connsiteX3" fmla="*/ 1762973 w 5075798"/>
                <a:gd name="connsiteY3" fmla="*/ 1570228 h 5137887"/>
                <a:gd name="connsiteX4" fmla="*/ 3419386 w 5075798"/>
                <a:gd name="connsiteY4" fmla="*/ 1570228 h 5137887"/>
                <a:gd name="connsiteX5" fmla="*/ 3419386 w 5075798"/>
                <a:gd name="connsiteY5" fmla="*/ 1781697 h 5137887"/>
                <a:gd name="connsiteX6" fmla="*/ 1146235 w 5075798"/>
                <a:gd name="connsiteY6" fmla="*/ 1781697 h 5137887"/>
                <a:gd name="connsiteX7" fmla="*/ 115661 w 5075798"/>
                <a:gd name="connsiteY7" fmla="*/ 2618469 h 5137887"/>
                <a:gd name="connsiteX8" fmla="*/ 115661 w 5075798"/>
                <a:gd name="connsiteY8" fmla="*/ 4301115 h 5137887"/>
                <a:gd name="connsiteX9" fmla="*/ 996868 w 5075798"/>
                <a:gd name="connsiteY9" fmla="*/ 5137888 h 5137887"/>
                <a:gd name="connsiteX10" fmla="*/ 1569707 w 5075798"/>
                <a:gd name="connsiteY10" fmla="*/ 5137888 h 5137887"/>
                <a:gd name="connsiteX11" fmla="*/ 1569707 w 5075798"/>
                <a:gd name="connsiteY11" fmla="*/ 4380349 h 5137887"/>
                <a:gd name="connsiteX12" fmla="*/ 2600281 w 5075798"/>
                <a:gd name="connsiteY12" fmla="*/ 3349775 h 5137887"/>
                <a:gd name="connsiteX13" fmla="*/ 4247593 w 5075798"/>
                <a:gd name="connsiteY13" fmla="*/ 3349775 h 5137887"/>
                <a:gd name="connsiteX14" fmla="*/ 5075799 w 5075798"/>
                <a:gd name="connsiteY14" fmla="*/ 2503902 h 5137887"/>
                <a:gd name="connsiteX15" fmla="*/ 5075799 w 5075798"/>
                <a:gd name="connsiteY15" fmla="*/ 926722 h 5137887"/>
                <a:gd name="connsiteX16" fmla="*/ 4247593 w 5075798"/>
                <a:gd name="connsiteY16" fmla="*/ 63182 h 5137887"/>
                <a:gd name="connsiteX17" fmla="*/ 3384052 w 5075798"/>
                <a:gd name="connsiteY17" fmla="*/ 1615 h 5137887"/>
                <a:gd name="connsiteX18" fmla="*/ 2485178 w 5075798"/>
                <a:gd name="connsiteY18" fmla="*/ 503785 h 5137887"/>
                <a:gd name="connsiteX19" fmla="*/ 2793546 w 5075798"/>
                <a:gd name="connsiteY19" fmla="*/ 820720 h 5137887"/>
                <a:gd name="connsiteX20" fmla="*/ 2485178 w 5075798"/>
                <a:gd name="connsiteY20" fmla="*/ 1137655 h 5137887"/>
                <a:gd name="connsiteX21" fmla="*/ 2176808 w 5075798"/>
                <a:gd name="connsiteY21" fmla="*/ 820720 h 5137887"/>
                <a:gd name="connsiteX22" fmla="*/ 2485178 w 5075798"/>
                <a:gd name="connsiteY22" fmla="*/ 503785 h 5137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075798" h="5137887">
                  <a:moveTo>
                    <a:pt x="3384052" y="1615"/>
                  </a:moveTo>
                  <a:cubicBezTo>
                    <a:pt x="3101916" y="1615"/>
                    <a:pt x="2828881" y="27848"/>
                    <a:pt x="2591179" y="72283"/>
                  </a:cubicBezTo>
                  <a:cubicBezTo>
                    <a:pt x="1886642" y="195416"/>
                    <a:pt x="1762973" y="451320"/>
                    <a:pt x="1762973" y="935823"/>
                  </a:cubicBezTo>
                  <a:lnTo>
                    <a:pt x="1762973" y="1570228"/>
                  </a:lnTo>
                  <a:lnTo>
                    <a:pt x="3419386" y="1570228"/>
                  </a:lnTo>
                  <a:lnTo>
                    <a:pt x="3419386" y="1781697"/>
                  </a:lnTo>
                  <a:lnTo>
                    <a:pt x="1146235" y="1781697"/>
                  </a:lnTo>
                  <a:cubicBezTo>
                    <a:pt x="670297" y="1781697"/>
                    <a:pt x="247895" y="2072399"/>
                    <a:pt x="115661" y="2618469"/>
                  </a:cubicBezTo>
                  <a:cubicBezTo>
                    <a:pt x="-34241" y="3252874"/>
                    <a:pt x="-42807" y="3640477"/>
                    <a:pt x="115661" y="4301115"/>
                  </a:cubicBezTo>
                  <a:cubicBezTo>
                    <a:pt x="230228" y="4794720"/>
                    <a:pt x="512365" y="5137888"/>
                    <a:pt x="996868" y="5137888"/>
                  </a:cubicBezTo>
                  <a:lnTo>
                    <a:pt x="1569707" y="5137888"/>
                  </a:lnTo>
                  <a:lnTo>
                    <a:pt x="1569707" y="4380349"/>
                  </a:lnTo>
                  <a:cubicBezTo>
                    <a:pt x="1569707" y="3834279"/>
                    <a:pt x="2045644" y="3349775"/>
                    <a:pt x="2600281" y="3349775"/>
                  </a:cubicBezTo>
                  <a:lnTo>
                    <a:pt x="4247593" y="3349775"/>
                  </a:lnTo>
                  <a:cubicBezTo>
                    <a:pt x="4705863" y="3349775"/>
                    <a:pt x="5075799" y="2970738"/>
                    <a:pt x="5075799" y="2503902"/>
                  </a:cubicBezTo>
                  <a:lnTo>
                    <a:pt x="5075799" y="926722"/>
                  </a:lnTo>
                  <a:cubicBezTo>
                    <a:pt x="5075799" y="477553"/>
                    <a:pt x="4696762" y="142415"/>
                    <a:pt x="4247593" y="63182"/>
                  </a:cubicBezTo>
                  <a:cubicBezTo>
                    <a:pt x="3956355" y="19282"/>
                    <a:pt x="3665653" y="-6951"/>
                    <a:pt x="3384052" y="1615"/>
                  </a:cubicBezTo>
                  <a:close/>
                  <a:moveTo>
                    <a:pt x="2485178" y="503785"/>
                  </a:moveTo>
                  <a:cubicBezTo>
                    <a:pt x="2652746" y="503785"/>
                    <a:pt x="2793546" y="644586"/>
                    <a:pt x="2793546" y="820720"/>
                  </a:cubicBezTo>
                  <a:cubicBezTo>
                    <a:pt x="2793546" y="996855"/>
                    <a:pt x="2652746" y="1137655"/>
                    <a:pt x="2485178" y="1137655"/>
                  </a:cubicBezTo>
                  <a:cubicBezTo>
                    <a:pt x="2317609" y="1137655"/>
                    <a:pt x="2176808" y="996855"/>
                    <a:pt x="2176808" y="820720"/>
                  </a:cubicBezTo>
                  <a:cubicBezTo>
                    <a:pt x="2176808" y="644586"/>
                    <a:pt x="2309043" y="503785"/>
                    <a:pt x="2485178" y="503785"/>
                  </a:cubicBezTo>
                  <a:close/>
                </a:path>
              </a:pathLst>
            </a:custGeom>
            <a:solidFill>
              <a:srgbClr val="437DAA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659FB78-61C5-C531-FDCB-EC0C07A9B893}"/>
                </a:ext>
              </a:extLst>
            </p:cNvPr>
            <p:cNvSpPr/>
            <p:nvPr/>
          </p:nvSpPr>
          <p:spPr>
            <a:xfrm>
              <a:off x="1762950" y="3244656"/>
              <a:ext cx="5097612" cy="5177556"/>
            </a:xfrm>
            <a:custGeom>
              <a:avLst/>
              <a:gdLst>
                <a:gd name="connsiteX0" fmla="*/ 3515194 w 5097612"/>
                <a:gd name="connsiteY0" fmla="*/ 0 h 5177556"/>
                <a:gd name="connsiteX1" fmla="*/ 3515194 w 5097612"/>
                <a:gd name="connsiteY1" fmla="*/ 731306 h 5177556"/>
                <a:gd name="connsiteX2" fmla="*/ 2475519 w 5097612"/>
                <a:gd name="connsiteY2" fmla="*/ 1779547 h 5177556"/>
                <a:gd name="connsiteX3" fmla="*/ 828207 w 5097612"/>
                <a:gd name="connsiteY3" fmla="*/ 1779547 h 5177556"/>
                <a:gd name="connsiteX4" fmla="*/ 0 w 5097612"/>
                <a:gd name="connsiteY4" fmla="*/ 2625420 h 5177556"/>
                <a:gd name="connsiteX5" fmla="*/ 0 w 5097612"/>
                <a:gd name="connsiteY5" fmla="*/ 4202600 h 5177556"/>
                <a:gd name="connsiteX6" fmla="*/ 828207 w 5097612"/>
                <a:gd name="connsiteY6" fmla="*/ 5048473 h 5177556"/>
                <a:gd name="connsiteX7" fmla="*/ 2484620 w 5097612"/>
                <a:gd name="connsiteY7" fmla="*/ 5048473 h 5177556"/>
                <a:gd name="connsiteX8" fmla="*/ 3312826 w 5097612"/>
                <a:gd name="connsiteY8" fmla="*/ 4202600 h 5177556"/>
                <a:gd name="connsiteX9" fmla="*/ 3312826 w 5097612"/>
                <a:gd name="connsiteY9" fmla="*/ 3568195 h 5177556"/>
                <a:gd name="connsiteX10" fmla="*/ 1655878 w 5097612"/>
                <a:gd name="connsiteY10" fmla="*/ 3568195 h 5177556"/>
                <a:gd name="connsiteX11" fmla="*/ 1655878 w 5097612"/>
                <a:gd name="connsiteY11" fmla="*/ 3356726 h 5177556"/>
                <a:gd name="connsiteX12" fmla="*/ 4140497 w 5097612"/>
                <a:gd name="connsiteY12" fmla="*/ 3356726 h 5177556"/>
                <a:gd name="connsiteX13" fmla="*/ 4968704 w 5097612"/>
                <a:gd name="connsiteY13" fmla="*/ 2519954 h 5177556"/>
                <a:gd name="connsiteX14" fmla="*/ 4968704 w 5097612"/>
                <a:gd name="connsiteY14" fmla="*/ 837308 h 5177556"/>
                <a:gd name="connsiteX15" fmla="*/ 4140497 w 5097612"/>
                <a:gd name="connsiteY15" fmla="*/ 535 h 5177556"/>
                <a:gd name="connsiteX16" fmla="*/ 3515194 w 5097612"/>
                <a:gd name="connsiteY16" fmla="*/ 0 h 5177556"/>
                <a:gd name="connsiteX17" fmla="*/ 2580985 w 5097612"/>
                <a:gd name="connsiteY17" fmla="*/ 3991131 h 5177556"/>
                <a:gd name="connsiteX18" fmla="*/ 2889354 w 5097612"/>
                <a:gd name="connsiteY18" fmla="*/ 4308066 h 5177556"/>
                <a:gd name="connsiteX19" fmla="*/ 2580985 w 5097612"/>
                <a:gd name="connsiteY19" fmla="*/ 4625001 h 5177556"/>
                <a:gd name="connsiteX20" fmla="*/ 2272616 w 5097612"/>
                <a:gd name="connsiteY20" fmla="*/ 4308066 h 5177556"/>
                <a:gd name="connsiteX21" fmla="*/ 2580985 w 5097612"/>
                <a:gd name="connsiteY21" fmla="*/ 3991131 h 517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97612" h="5177556">
                  <a:moveTo>
                    <a:pt x="3515194" y="0"/>
                  </a:moveTo>
                  <a:lnTo>
                    <a:pt x="3515194" y="731306"/>
                  </a:lnTo>
                  <a:cubicBezTo>
                    <a:pt x="3515194" y="1304144"/>
                    <a:pt x="3030690" y="1779547"/>
                    <a:pt x="2475519" y="1779547"/>
                  </a:cubicBezTo>
                  <a:lnTo>
                    <a:pt x="828207" y="1779547"/>
                  </a:lnTo>
                  <a:cubicBezTo>
                    <a:pt x="379037" y="1779547"/>
                    <a:pt x="0" y="2167150"/>
                    <a:pt x="0" y="2625420"/>
                  </a:cubicBezTo>
                  <a:lnTo>
                    <a:pt x="0" y="4202600"/>
                  </a:lnTo>
                  <a:cubicBezTo>
                    <a:pt x="0" y="4651770"/>
                    <a:pt x="387603" y="4916238"/>
                    <a:pt x="828207" y="5048473"/>
                  </a:cubicBezTo>
                  <a:cubicBezTo>
                    <a:pt x="1348044" y="5206941"/>
                    <a:pt x="1850215" y="5233709"/>
                    <a:pt x="2484620" y="5048473"/>
                  </a:cubicBezTo>
                  <a:cubicBezTo>
                    <a:pt x="2898456" y="4925340"/>
                    <a:pt x="3312826" y="4687103"/>
                    <a:pt x="3312826" y="4202600"/>
                  </a:cubicBezTo>
                  <a:lnTo>
                    <a:pt x="3312826" y="3568195"/>
                  </a:lnTo>
                  <a:lnTo>
                    <a:pt x="1655878" y="3568195"/>
                  </a:lnTo>
                  <a:lnTo>
                    <a:pt x="1655878" y="3356726"/>
                  </a:lnTo>
                  <a:lnTo>
                    <a:pt x="4140497" y="3356726"/>
                  </a:lnTo>
                  <a:cubicBezTo>
                    <a:pt x="4616435" y="3356726"/>
                    <a:pt x="4801136" y="3022124"/>
                    <a:pt x="4968704" y="2519954"/>
                  </a:cubicBezTo>
                  <a:cubicBezTo>
                    <a:pt x="5144839" y="2000116"/>
                    <a:pt x="5136273" y="1507047"/>
                    <a:pt x="4968704" y="837308"/>
                  </a:cubicBezTo>
                  <a:cubicBezTo>
                    <a:pt x="4854137" y="361370"/>
                    <a:pt x="4625001" y="535"/>
                    <a:pt x="4140497" y="535"/>
                  </a:cubicBezTo>
                  <a:lnTo>
                    <a:pt x="3515194" y="0"/>
                  </a:lnTo>
                  <a:close/>
                  <a:moveTo>
                    <a:pt x="2580985" y="3991131"/>
                  </a:moveTo>
                  <a:cubicBezTo>
                    <a:pt x="2748554" y="3991131"/>
                    <a:pt x="2889354" y="4131931"/>
                    <a:pt x="2889354" y="4308066"/>
                  </a:cubicBezTo>
                  <a:cubicBezTo>
                    <a:pt x="2889354" y="4484201"/>
                    <a:pt x="2748554" y="4625001"/>
                    <a:pt x="2580985" y="4625001"/>
                  </a:cubicBezTo>
                  <a:cubicBezTo>
                    <a:pt x="2413416" y="4625001"/>
                    <a:pt x="2272616" y="4484201"/>
                    <a:pt x="2272616" y="4308066"/>
                  </a:cubicBezTo>
                  <a:cubicBezTo>
                    <a:pt x="2272616" y="4131931"/>
                    <a:pt x="2413952" y="3991131"/>
                    <a:pt x="2580985" y="3991131"/>
                  </a:cubicBezTo>
                  <a:close/>
                </a:path>
              </a:pathLst>
            </a:custGeom>
            <a:solidFill>
              <a:srgbClr val="FFDA6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7B6FAF06-6CBC-BC85-19BA-C6E464F0B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7386" y="5325758"/>
            <a:ext cx="1260764" cy="42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0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E1C922-62A6-2026-BA71-C921209CAF0F}"/>
              </a:ext>
            </a:extLst>
          </p:cNvPr>
          <p:cNvSpPr txBox="1"/>
          <p:nvPr/>
        </p:nvSpPr>
        <p:spPr>
          <a:xfrm>
            <a:off x="2790043" y="402719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Bibliography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05DFB-CBDF-06DB-90CD-91FC067D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3" name="Table 15">
            <a:extLst>
              <a:ext uri="{FF2B5EF4-FFF2-40B4-BE49-F238E27FC236}">
                <a16:creationId xmlns:a16="http://schemas.microsoft.com/office/drawing/2014/main" id="{B3134EA7-E1A1-874B-32FC-54DFBC5DA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033"/>
              </p:ext>
            </p:extLst>
          </p:nvPr>
        </p:nvGraphicFramePr>
        <p:xfrm>
          <a:off x="600076" y="1749214"/>
          <a:ext cx="5610224" cy="1879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5112">
                  <a:extLst>
                    <a:ext uri="{9D8B030D-6E8A-4147-A177-3AD203B41FA5}">
                      <a16:colId xmlns:a16="http://schemas.microsoft.com/office/drawing/2014/main" val="3577962368"/>
                    </a:ext>
                  </a:extLst>
                </a:gridCol>
                <a:gridCol w="2805112">
                  <a:extLst>
                    <a:ext uri="{9D8B030D-6E8A-4147-A177-3AD203B41FA5}">
                      <a16:colId xmlns:a16="http://schemas.microsoft.com/office/drawing/2014/main" val="1668952543"/>
                    </a:ext>
                  </a:extLst>
                </a:gridCol>
              </a:tblGrid>
              <a:tr h="32501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014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 To Database Management System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https://www.w3schools.in/dbms/intro</a:t>
                      </a:r>
                      <a:endParaRPr lang="en-I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6933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CSV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3"/>
                        </a:rPr>
                        <a:t>https://docs.python.org/3/library/csv.html</a:t>
                      </a:r>
                      <a:endParaRPr lang="en-US" sz="1400" b="0" i="0" u="none" strike="noStrike" baseline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381349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Working with CSV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hlinkClick r:id="rId4"/>
                        </a:rPr>
                        <a:t>https://www.geeksforgeeks.org/working-csv-files-python/</a:t>
                      </a:r>
                      <a:endParaRPr lang="en-IN" sz="1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2582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891204E-045A-79AA-5CCE-1820BD5730CE}"/>
              </a:ext>
            </a:extLst>
          </p:cNvPr>
          <p:cNvSpPr/>
          <p:nvPr/>
        </p:nvSpPr>
        <p:spPr>
          <a:xfrm>
            <a:off x="5718048" y="9009888"/>
            <a:ext cx="804672" cy="78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C9CCE21F-58EF-75F2-BA18-1A0657AA0A80}"/>
              </a:ext>
            </a:extLst>
          </p:cNvPr>
          <p:cNvSpPr txBox="1">
            <a:spLocks/>
          </p:cNvSpPr>
          <p:nvPr/>
        </p:nvSpPr>
        <p:spPr>
          <a:xfrm>
            <a:off x="4995863" y="93337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05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4AE46639-19DC-7E29-1113-55B65D9F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75718"/>
              </p:ext>
            </p:extLst>
          </p:nvPr>
        </p:nvGraphicFramePr>
        <p:xfrm>
          <a:off x="1648672" y="1456624"/>
          <a:ext cx="3560657" cy="3561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1809">
                  <a:extLst>
                    <a:ext uri="{9D8B030D-6E8A-4147-A177-3AD203B41FA5}">
                      <a16:colId xmlns:a16="http://schemas.microsoft.com/office/drawing/2014/main" val="3577962368"/>
                    </a:ext>
                  </a:extLst>
                </a:gridCol>
                <a:gridCol w="1198848">
                  <a:extLst>
                    <a:ext uri="{9D8B030D-6E8A-4147-A177-3AD203B41FA5}">
                      <a16:colId xmlns:a16="http://schemas.microsoft.com/office/drawing/2014/main" val="1668952543"/>
                    </a:ext>
                  </a:extLst>
                </a:gridCol>
              </a:tblGrid>
              <a:tr h="45285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Title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 No.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0148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Certificate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4809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40787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5 - 7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82075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6184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42934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Bibliography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93910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D7B8D62-9B18-A2D4-3AEF-2FA180296726}"/>
              </a:ext>
            </a:extLst>
          </p:cNvPr>
          <p:cNvSpPr txBox="1"/>
          <p:nvPr/>
        </p:nvSpPr>
        <p:spPr>
          <a:xfrm>
            <a:off x="3103430" y="70548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181C93-CD15-B9ED-BBA7-029B41D1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DE98A6-E3EA-694E-AA94-BEF0402D5054}"/>
              </a:ext>
            </a:extLst>
          </p:cNvPr>
          <p:cNvSpPr/>
          <p:nvPr/>
        </p:nvSpPr>
        <p:spPr>
          <a:xfrm>
            <a:off x="5718048" y="9009888"/>
            <a:ext cx="804672" cy="780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E1C922-62A6-2026-BA71-C921209CAF0F}"/>
              </a:ext>
            </a:extLst>
          </p:cNvPr>
          <p:cNvSpPr txBox="1"/>
          <p:nvPr/>
        </p:nvSpPr>
        <p:spPr>
          <a:xfrm>
            <a:off x="2834126" y="41118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26F46-8893-13C4-6688-26F904A2BB90}"/>
              </a:ext>
            </a:extLst>
          </p:cNvPr>
          <p:cNvSpPr txBox="1"/>
          <p:nvPr/>
        </p:nvSpPr>
        <p:spPr>
          <a:xfrm>
            <a:off x="695806" y="1302327"/>
            <a:ext cx="56239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This is to certify that </a:t>
            </a:r>
            <a:r>
              <a:rPr lang="en-US" sz="1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Kunsh Maurya</a:t>
            </a:r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student of Mayoor School, Noida has submitted the Computer Science project, titled “Student Performance Management System” </a:t>
            </a:r>
            <a:r>
              <a:rPr lang="en-US" sz="1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during the academic session</a:t>
            </a:r>
          </a:p>
          <a:p>
            <a:r>
              <a:rPr lang="en-US" sz="14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2024-25. </a:t>
            </a:r>
            <a:b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assigned project has been completed as prescribed by the CBSE curriculum.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8A89C-A17A-E5D4-B499-ADC802C82BA5}"/>
              </a:ext>
            </a:extLst>
          </p:cNvPr>
          <p:cNvSpPr txBox="1"/>
          <p:nvPr/>
        </p:nvSpPr>
        <p:spPr>
          <a:xfrm>
            <a:off x="2574136" y="5485349"/>
            <a:ext cx="2034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 Teacher signature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9CB0B-E455-A024-70BC-8C7DF4BE3178}"/>
              </a:ext>
            </a:extLst>
          </p:cNvPr>
          <p:cNvSpPr txBox="1"/>
          <p:nvPr/>
        </p:nvSpPr>
        <p:spPr>
          <a:xfrm>
            <a:off x="566266" y="5485349"/>
            <a:ext cx="1742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Examiner’s signature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5C055-67A6-E85A-B12A-41EDAD8C58D2}"/>
              </a:ext>
            </a:extLst>
          </p:cNvPr>
          <p:cNvSpPr txBox="1"/>
          <p:nvPr/>
        </p:nvSpPr>
        <p:spPr>
          <a:xfrm>
            <a:off x="5055081" y="5485349"/>
            <a:ext cx="1640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stamp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fld id="{0B0D8F08-E538-478C-9BFE-A5CEC726210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41501-75E6-54D7-994A-ABE50794C56F}"/>
              </a:ext>
            </a:extLst>
          </p:cNvPr>
          <p:cNvSpPr txBox="1"/>
          <p:nvPr/>
        </p:nvSpPr>
        <p:spPr>
          <a:xfrm>
            <a:off x="708230" y="1284093"/>
            <a:ext cx="53046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designed and developed a simple database management system using Python IDLE with connectivity to a CSV file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have prepared a Python script that integrates CSV file handling to create a simple database management system (DBMS) for Student Performance Records.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script will allow users to choose between storing data in a CSV, and perform CRUD operations accordingly.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script integrates file-based (CSV), providing flexibility and demonstrating basic CRUD operations for managing student records.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815691" y="330096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57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8125E-4901-140C-6A41-9506AEF5CF76}"/>
              </a:ext>
            </a:extLst>
          </p:cNvPr>
          <p:cNvSpPr/>
          <p:nvPr/>
        </p:nvSpPr>
        <p:spPr>
          <a:xfrm>
            <a:off x="582168" y="949764"/>
            <a:ext cx="5693664" cy="7778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1359" y="8681651"/>
            <a:ext cx="585153" cy="527403"/>
          </a:xfrm>
        </p:spPr>
        <p:txBody>
          <a:bodyPr/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fld id="{0B0D8F08-E538-478C-9BFE-A5CEC726210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669818" y="288410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10814" y="998380"/>
            <a:ext cx="5775699" cy="7812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"student_records.csv"</a:t>
            </a: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initialize_file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writerow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"Subject"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"Marks"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"Grade"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writerows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"101"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"Ram"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"Math"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"102"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"Science"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"78"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"103"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"Verma"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"English"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"92"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"104"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"Rohan"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"History"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"76"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[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"105"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"Mohan"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"Math"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"89"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])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"Dummy data initialized in the CSV file."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create_record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Student ID: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Name: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Subject: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Marks: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Grade: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writerow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 added successfully!"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read_all_records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IN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Records:"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en-IN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5A890-A83D-A029-178B-174EA465A727}"/>
              </a:ext>
            </a:extLst>
          </p:cNvPr>
          <p:cNvSpPr txBox="1"/>
          <p:nvPr/>
        </p:nvSpPr>
        <p:spPr>
          <a:xfrm>
            <a:off x="461877" y="8834037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…continued</a:t>
            </a:r>
            <a:endParaRPr lang="en-IN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120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8125E-4901-140C-6A41-9506AEF5CF76}"/>
              </a:ext>
            </a:extLst>
          </p:cNvPr>
          <p:cNvSpPr/>
          <p:nvPr/>
        </p:nvSpPr>
        <p:spPr>
          <a:xfrm>
            <a:off x="582168" y="949764"/>
            <a:ext cx="5693664" cy="7778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1359" y="8681651"/>
            <a:ext cx="585153" cy="527403"/>
          </a:xfrm>
        </p:spPr>
        <p:txBody>
          <a:bodyPr/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P. </a:t>
            </a:r>
            <a:fld id="{0B0D8F08-E538-478C-9BFE-A5CEC726210E}" type="slidenum">
              <a:rPr lang="en-IN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669818" y="288410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 (…continued 2)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10814" y="998380"/>
            <a:ext cx="577569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search_record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Student ID to search: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(FILE_NAME,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reader: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 Found: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.join(row))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 not found."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update_record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Student ID to update: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updated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records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(FILE_NAME,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reader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csv.reader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reader: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records.append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(row)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(records)):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records[i][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"Current Record: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.join(records[i]))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name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new Name: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subject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new Subject: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marks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new Marks 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grade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new Grade 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records[i]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name, subject, marks, grade]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updated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 updated successfully!"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(FILE_NAME,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writer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csv.writer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writer.writerows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(records)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updated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 not found."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5A890-A83D-A029-178B-174EA465A727}"/>
              </a:ext>
            </a:extLst>
          </p:cNvPr>
          <p:cNvSpPr txBox="1"/>
          <p:nvPr/>
        </p:nvSpPr>
        <p:spPr>
          <a:xfrm>
            <a:off x="461877" y="8834037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…continued</a:t>
            </a:r>
            <a:endParaRPr lang="en-IN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07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582168" y="599243"/>
            <a:ext cx="5693664" cy="90250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19079" y="9474005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C459-9A86-4F23-5F70-16DA50594982}"/>
              </a:ext>
            </a:extLst>
          </p:cNvPr>
          <p:cNvSpPr txBox="1"/>
          <p:nvPr/>
        </p:nvSpPr>
        <p:spPr>
          <a:xfrm>
            <a:off x="657430" y="643228"/>
            <a:ext cx="5436538" cy="942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delete_record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Student ID to delete: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writerow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 not found."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"Record deleted successfully!"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initialize_file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Database Management System"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 Add Record"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 View All Records"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 Search Record"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"4. Update Record"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"5. Delete Record"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"6. Exit"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your choice: 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create_record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read_all_records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search_record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update_record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delete_record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"Exiting the program. Goodbye!"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choice. Please try again."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627D0-F4C3-1B8C-9819-85C7AE2A74F7}"/>
              </a:ext>
            </a:extLst>
          </p:cNvPr>
          <p:cNvSpPr txBox="1"/>
          <p:nvPr/>
        </p:nvSpPr>
        <p:spPr>
          <a:xfrm>
            <a:off x="2055066" y="281686"/>
            <a:ext cx="2747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Script  (…continued 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9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C51AC0-D64D-3F59-7FA1-ED7C04F09AAB}"/>
              </a:ext>
            </a:extLst>
          </p:cNvPr>
          <p:cNvSpPr/>
          <p:nvPr/>
        </p:nvSpPr>
        <p:spPr>
          <a:xfrm>
            <a:off x="379589" y="793028"/>
            <a:ext cx="6173247" cy="82267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09787" y="8937996"/>
            <a:ext cx="1543050" cy="527403"/>
          </a:xfrm>
        </p:spPr>
        <p:txBody>
          <a:bodyPr/>
          <a:lstStyle/>
          <a:p>
            <a:r>
              <a:rPr lang="en-IN" dirty="0"/>
              <a:t>P. </a:t>
            </a:r>
            <a:fld id="{0B0D8F08-E538-478C-9BFE-A5CEC726210E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848553" y="345078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run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962F3-5FC9-C9EA-488C-153B205CBC76}"/>
              </a:ext>
            </a:extLst>
          </p:cNvPr>
          <p:cNvSpPr txBox="1"/>
          <p:nvPr/>
        </p:nvSpPr>
        <p:spPr>
          <a:xfrm>
            <a:off x="436374" y="886260"/>
            <a:ext cx="3318208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Student Database Management System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1. Add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2. View All Records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3. Search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4. Update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5. Delete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your choice: 1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Student ID: 106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Name: Kunsh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Subject: Maths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Marks: 99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Grade: 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Record added successfully!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Student Database Management System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1. Add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2. View All Records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3. Search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4. Update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5. Delete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your choice: 2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Student Records:</a:t>
            </a:r>
          </a:p>
          <a:p>
            <a:r>
              <a:rPr lang="en-IN" sz="1200" dirty="0" err="1">
                <a:latin typeface="Arial" panose="020B0604020202020204" pitchFamily="34" charset="0"/>
                <a:cs typeface="Arial" panose="020B0604020202020204" pitchFamily="34" charset="0"/>
              </a:rPr>
              <a:t>StudentID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, Name, Subject, Marks, Grade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101, Ram, Math, 85, 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102, Bob, Science, 78, B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103, Verma, English, 92, 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104, Rohan, History, 76, C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105, Mohan, Math, 89, 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106, Kunsh, Maths, 99, A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Student Database Management System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1. Add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2. View All Records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3. Search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4. Update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5. Delete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your choice: 3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Student ID to search: 104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Record Found:  104, Rohan, History, 76, C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49F724-D18A-97BE-EFB1-98250177FB35}"/>
              </a:ext>
            </a:extLst>
          </p:cNvPr>
          <p:cNvSpPr txBox="1"/>
          <p:nvPr/>
        </p:nvSpPr>
        <p:spPr>
          <a:xfrm>
            <a:off x="3430500" y="886260"/>
            <a:ext cx="3200401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Student Database Management System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1. Add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2. View All Records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3. Search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4. Update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5. Delete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your choice: 4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Student ID to update: 103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Current Record:  103, Verma, English, 92, 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new Name: Shyam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new Subject: Computer Science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new Marks : 98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new Grade : A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Record updated successfully!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Student Database Management System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1. Add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2. View All Records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3. Search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4. Update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5. Delete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your choice: 5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Student ID to delete: 101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Record deleted successfully!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Student Database Management System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1. Add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2. View All Records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3. Search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4. Update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5. Delete Record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6. Exit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Enter your choice: 6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Exiting the program. Goodbye!</a:t>
            </a:r>
          </a:p>
        </p:txBody>
      </p:sp>
    </p:spTree>
    <p:extLst>
      <p:ext uri="{BB962C8B-B14F-4D97-AF65-F5344CB8AC3E}">
        <p14:creationId xmlns:p14="http://schemas.microsoft.com/office/powerpoint/2010/main" val="32289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33012-6A3C-31FD-E210-A4D6DB71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P. </a:t>
            </a:r>
            <a:fld id="{0B0D8F08-E538-478C-9BFE-A5CEC726210E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41501-75E6-54D7-994A-ABE50794C56F}"/>
              </a:ext>
            </a:extLst>
          </p:cNvPr>
          <p:cNvSpPr txBox="1"/>
          <p:nvPr/>
        </p:nvSpPr>
        <p:spPr>
          <a:xfrm>
            <a:off x="708230" y="1284093"/>
            <a:ext cx="54487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is a comprehensive approach to developing a Student Performance Prediction System using Python and CSV.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a menu-driven interface for the user.</a:t>
            </a:r>
          </a:p>
          <a:p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Implementing CRUD operations, to add, view, update, or delete student records from  CSV file.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can expand this system by adding more features like data analysis, visualization, or integrating machine learning models to predict student performance based on historical data.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1F1F7-2C95-1549-3D94-7CBEC3E83607}"/>
              </a:ext>
            </a:extLst>
          </p:cNvPr>
          <p:cNvSpPr txBox="1"/>
          <p:nvPr/>
        </p:nvSpPr>
        <p:spPr>
          <a:xfrm>
            <a:off x="2927100" y="343543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IN" sz="1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3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6483</TotalTime>
  <Words>1673</Words>
  <Application>Microsoft Office PowerPoint</Application>
  <PresentationFormat>A4 Paper (210x297 mm)</PresentationFormat>
  <Paragraphs>268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Neeraj Maurya</dc:creator>
  <cp:lastModifiedBy>Neeraj Maurya</cp:lastModifiedBy>
  <cp:revision>492</cp:revision>
  <cp:lastPrinted>2024-06-22T12:55:46Z</cp:lastPrinted>
  <dcterms:created xsi:type="dcterms:W3CDTF">2023-06-15T09:34:50Z</dcterms:created>
  <dcterms:modified xsi:type="dcterms:W3CDTF">2024-12-14T17:11:01Z</dcterms:modified>
</cp:coreProperties>
</file>