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BA01F3-BC52-42F0-9DA9-DE500EED7019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E35617-CD00-46B6-A0C4-DE718070428D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ghjghjghg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4400" y="357166"/>
            <a:ext cx="7772400" cy="5998394"/>
          </a:xfrm>
        </p:spPr>
        <p:txBody>
          <a:bodyPr>
            <a:normAutofit/>
          </a:bodyPr>
          <a:lstStyle/>
          <a:p>
            <a:r>
              <a:rPr lang="tr-TR" dirty="0" smtClean="0"/>
              <a:t>Mnnnnnnnnnnnnnnnnnnnnnnnnnnnnnnnnnnnnnnnnnnnnnnnşlkzşlckdsşldkggd</a:t>
            </a:r>
          </a:p>
          <a:p>
            <a:r>
              <a:rPr lang="tr-TR" dirty="0" err="1" smtClean="0"/>
              <a:t>Gdgsd</a:t>
            </a:r>
            <a:endParaRPr lang="tr-TR" dirty="0" smtClean="0"/>
          </a:p>
          <a:p>
            <a:r>
              <a:rPr lang="tr-TR" dirty="0" err="1" smtClean="0"/>
              <a:t>Dsbb</a:t>
            </a:r>
            <a:endParaRPr lang="tr-TR" dirty="0" smtClean="0"/>
          </a:p>
          <a:p>
            <a:r>
              <a:rPr lang="tr-TR" dirty="0" err="1" smtClean="0"/>
              <a:t>Vvfv</a:t>
            </a:r>
            <a:endParaRPr lang="tr-TR" dirty="0" smtClean="0"/>
          </a:p>
          <a:p>
            <a:r>
              <a:rPr lang="tr-TR" dirty="0" err="1" smtClean="0"/>
              <a:t>Sfs</a:t>
            </a:r>
            <a:endParaRPr lang="tr-TR" dirty="0" smtClean="0"/>
          </a:p>
          <a:p>
            <a:r>
              <a:rPr lang="tr-TR" dirty="0" err="1" smtClean="0"/>
              <a:t>Bs</a:t>
            </a:r>
            <a:endParaRPr lang="tr-TR" dirty="0" smtClean="0"/>
          </a:p>
          <a:p>
            <a:r>
              <a:rPr lang="tr-TR" dirty="0" err="1" smtClean="0"/>
              <a:t>Bfsb</a:t>
            </a:r>
            <a:endParaRPr lang="tr-TR" dirty="0" smtClean="0"/>
          </a:p>
          <a:p>
            <a:r>
              <a:rPr lang="tr-TR" dirty="0" err="1" smtClean="0"/>
              <a:t>Sfbfs</a:t>
            </a:r>
            <a:endParaRPr lang="tr-TR" dirty="0" smtClean="0"/>
          </a:p>
          <a:p>
            <a:r>
              <a:rPr lang="tr-TR" dirty="0" err="1" smtClean="0"/>
              <a:t>Ds</a:t>
            </a:r>
            <a:endParaRPr lang="tr-TR" dirty="0" smtClean="0"/>
          </a:p>
          <a:p>
            <a:r>
              <a:rPr lang="tr-TR" dirty="0" err="1" smtClean="0"/>
              <a:t>dsbs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11</Words>
  <Application>Microsoft Office PowerPoint</Application>
  <PresentationFormat>Ekran Gösterisi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Metro</vt:lpstr>
      <vt:lpstr>ghjghjghg</vt:lpstr>
      <vt:lpstr>Slayt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ghjghjghg</dc:title>
  <dc:creator>ahmet</dc:creator>
  <cp:lastModifiedBy>ahmet</cp:lastModifiedBy>
  <cp:revision>2</cp:revision>
  <dcterms:created xsi:type="dcterms:W3CDTF">2021-12-14T14:49:58Z</dcterms:created>
  <dcterms:modified xsi:type="dcterms:W3CDTF">2021-12-14T15:04:09Z</dcterms:modified>
</cp:coreProperties>
</file>