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6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809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72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749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69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53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2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1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9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7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2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Comparison of </a:t>
            </a:r>
            <a:r>
              <a:rPr lang="en-IN" dirty="0"/>
              <a:t>Dash and </a:t>
            </a:r>
            <a:r>
              <a:rPr lang="en-IN" dirty="0" err="1"/>
              <a:t>Streamlit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CSCI 608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Kshiraj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435"/>
            <a:ext cx="8229600" cy="1143000"/>
          </a:xfrm>
        </p:spPr>
        <p:txBody>
          <a:bodyPr>
            <a:normAutofit/>
          </a:bodyPr>
          <a:lstStyle/>
          <a:p>
            <a:r>
              <a:rPr dirty="0"/>
              <a:t>Why Choose Dash for </a:t>
            </a:r>
            <a:r>
              <a:rPr lang="en-US" dirty="0" smtClean="0"/>
              <a:t>my</a:t>
            </a:r>
            <a:r>
              <a:rPr dirty="0" smtClean="0"/>
              <a:t> </a:t>
            </a:r>
            <a:r>
              <a:rPr dirty="0"/>
              <a:t>Projects?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305"/>
            <a:ext cx="8229600" cy="502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Comprehensive Ecosystem: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Integrates well with other Python libraries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Ideal for large-scale, data-intensive applications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Versatility: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Suitable for a wide range of industries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E-Commerce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Ready: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 enables the development of interactive and responsive e-commerce websites with dynamic product displays and user-friendly interfaces.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76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Dash?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10498"/>
            <a:ext cx="6347714" cy="3880773"/>
          </a:xfrm>
        </p:spPr>
        <p:txBody>
          <a:bodyPr>
            <a:normAutofit/>
          </a:bodyPr>
          <a:lstStyle/>
          <a:p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Python framework for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applications.</a:t>
            </a:r>
          </a:p>
          <a:p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React.js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Cases: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 visualization dashboards.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Machine learning model interfaces.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Monitoring tools for business analytics.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Features of Dash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22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Highly customizable.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Supports dynamic interactivity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Declarative Layouts: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to define the structure of your web app.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Interactivity: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Callback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to update UI components dynamically.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Integration with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visualizations effortlessly.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Cross-Platform Compatibility: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are accessible via browsers.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Advantages of Using Dash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82289"/>
            <a:ext cx="7577799" cy="45778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200" dirty="0"/>
              <a:t>- User-Friendly</a:t>
            </a:r>
            <a:r>
              <a:rPr sz="2200" dirty="0" smtClean="0"/>
              <a:t>: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sz="2200" dirty="0" smtClean="0"/>
              <a:t> </a:t>
            </a:r>
            <a:r>
              <a:rPr sz="2200" dirty="0"/>
              <a:t>No need to </a:t>
            </a:r>
            <a:r>
              <a:rPr lang="en-US" sz="2200" dirty="0" smtClean="0"/>
              <a:t>have much knowledge of </a:t>
            </a:r>
            <a:r>
              <a:rPr sz="2200" dirty="0" smtClean="0"/>
              <a:t>HTML</a:t>
            </a:r>
            <a:r>
              <a:rPr sz="2200" dirty="0"/>
              <a:t>, CSS, or </a:t>
            </a:r>
            <a:r>
              <a:rPr sz="2200" dirty="0" smtClean="0"/>
              <a:t>J</a:t>
            </a:r>
            <a:r>
              <a:rPr lang="en-US" sz="2200" dirty="0" smtClean="0"/>
              <a:t>S</a:t>
            </a:r>
            <a:endParaRPr sz="2200" dirty="0"/>
          </a:p>
          <a:p>
            <a:pPr marL="0" indent="0">
              <a:buNone/>
            </a:pPr>
            <a:r>
              <a:rPr sz="2200" dirty="0"/>
              <a:t>- </a:t>
            </a:r>
            <a:r>
              <a:rPr sz="2200" dirty="0" smtClean="0"/>
              <a:t>Scalable: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sz="2200" dirty="0" smtClean="0"/>
              <a:t>Suitable </a:t>
            </a:r>
            <a:r>
              <a:rPr sz="2200" dirty="0"/>
              <a:t>for small projects and enterprise-level applications.</a:t>
            </a:r>
          </a:p>
          <a:p>
            <a:pPr marL="0" indent="0">
              <a:buNone/>
            </a:pPr>
            <a:r>
              <a:rPr sz="2200" dirty="0" smtClean="0"/>
              <a:t>- </a:t>
            </a:r>
            <a:r>
              <a:rPr sz="2200" dirty="0"/>
              <a:t>Extensive Community </a:t>
            </a:r>
            <a:r>
              <a:rPr sz="2200" dirty="0" smtClean="0"/>
              <a:t>Support: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sz="2200" dirty="0" smtClean="0"/>
              <a:t>Abundant </a:t>
            </a:r>
            <a:r>
              <a:rPr sz="2200" dirty="0"/>
              <a:t>resources and documentation available</a:t>
            </a:r>
            <a:r>
              <a:rPr sz="2200" dirty="0" smtClean="0"/>
              <a:t>.</a:t>
            </a:r>
            <a:endParaRPr lang="en-US" sz="2200" dirty="0" smtClean="0"/>
          </a:p>
          <a:p>
            <a:pPr marL="0" indent="0">
              <a:buNone/>
            </a:pPr>
            <a:r>
              <a:rPr sz="2200" dirty="0" smtClean="0"/>
              <a:t>- </a:t>
            </a:r>
            <a:r>
              <a:rPr sz="2200" dirty="0"/>
              <a:t>Open </a:t>
            </a:r>
            <a:r>
              <a:rPr sz="2200" dirty="0" smtClean="0"/>
              <a:t>Source: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sz="2200" dirty="0" smtClean="0"/>
              <a:t>Free </a:t>
            </a:r>
            <a:r>
              <a:rPr sz="2200" dirty="0"/>
              <a:t>to use and modify.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What is </a:t>
            </a:r>
            <a:r>
              <a:rPr dirty="0" err="1" smtClean="0"/>
              <a:t>Streamlit</a:t>
            </a:r>
            <a:r>
              <a:rPr dirty="0" smtClean="0"/>
              <a:t>?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another Python framework for building data apps quickly.</a:t>
            </a:r>
          </a:p>
          <a:p>
            <a:pPr marL="0" indent="0" algn="just">
              <a:buNone/>
            </a:pPr>
            <a:endParaRPr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</a:p>
          <a:p>
            <a:pPr marL="0" indent="0" algn="just">
              <a:buNone/>
            </a:pPr>
            <a:r>
              <a:rPr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Prototyping machine learning models.</a:t>
            </a:r>
          </a:p>
          <a:p>
            <a:pPr marL="0" indent="0" algn="just">
              <a:buNone/>
            </a:pPr>
            <a:r>
              <a:rPr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Creating simple interactive visualizations.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19311"/>
            <a:ext cx="834917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Setup: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and run apps with minimal code.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HTML, CSS, or JavaScript.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Widgets: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sliders, buttons, and other pre-built components easily.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Refresh: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refreshes the app upon code changes.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Data-Centric: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for data exploration and visualization.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47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 vs. Streamlit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3378"/>
            <a:ext cx="8229600" cy="460013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72" y="2397261"/>
            <a:ext cx="4058216" cy="2057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3" y="2397261"/>
            <a:ext cx="4391859" cy="36390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018" y="492369"/>
            <a:ext cx="642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endParaRPr lang="en-IN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994" y="1758462"/>
            <a:ext cx="1631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</a:t>
            </a:r>
            <a:endParaRPr lang="en-I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1766" y="1726829"/>
            <a:ext cx="220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70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268309" cy="1320800"/>
          </a:xfrm>
        </p:spPr>
        <p:txBody>
          <a:bodyPr/>
          <a:lstStyle/>
          <a:p>
            <a:r>
              <a:rPr dirty="0"/>
              <a:t>When to Use Dash vs. </a:t>
            </a:r>
            <a:r>
              <a:rPr dirty="0" err="1"/>
              <a:t>Streamlit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4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- Choose Dash:</a:t>
            </a:r>
          </a:p>
          <a:p>
            <a:pPr marL="0" indent="0">
              <a:buNone/>
            </a:pPr>
            <a:r>
              <a:rPr sz="2800" dirty="0"/>
              <a:t>  For robust, production-ready applications.</a:t>
            </a:r>
          </a:p>
          <a:p>
            <a:pPr marL="0" indent="0">
              <a:buNone/>
            </a:pPr>
            <a:r>
              <a:rPr sz="2800" dirty="0"/>
              <a:t>  When precise layout and UI customization are </a:t>
            </a:r>
            <a:r>
              <a:rPr lang="en-US" sz="2800" dirty="0" smtClean="0"/>
              <a:t>needed.         </a:t>
            </a:r>
            <a:endParaRPr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r>
              <a:rPr sz="2800" dirty="0"/>
              <a:t>- Choose </a:t>
            </a:r>
            <a:r>
              <a:rPr sz="2800" dirty="0" err="1"/>
              <a:t>Streamlit</a:t>
            </a:r>
            <a:r>
              <a:rPr sz="2800" dirty="0"/>
              <a:t>:</a:t>
            </a:r>
          </a:p>
          <a:p>
            <a:pPr marL="0" indent="0">
              <a:buNone/>
            </a:pPr>
            <a:r>
              <a:rPr sz="2800" dirty="0"/>
              <a:t>  For quick data visualization demos.</a:t>
            </a:r>
          </a:p>
          <a:p>
            <a:pPr marL="0" indent="0">
              <a:buNone/>
            </a:pPr>
            <a:r>
              <a:rPr sz="2800" dirty="0"/>
              <a:t>  For lightweight apps with minimal coding.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293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Comparison of Dash and Streamlit</vt:lpstr>
      <vt:lpstr>What is Dash?</vt:lpstr>
      <vt:lpstr>Key Features of Dash</vt:lpstr>
      <vt:lpstr>Advantages of Using Dash</vt:lpstr>
      <vt:lpstr>What is Streamlit? </vt:lpstr>
      <vt:lpstr>Key features of Streamlit</vt:lpstr>
      <vt:lpstr>Dash vs. Streamlit</vt:lpstr>
      <vt:lpstr>PowerPoint Presentation</vt:lpstr>
      <vt:lpstr>When to Use Dash vs. Streamlit</vt:lpstr>
      <vt:lpstr>Why Choose Dash for my Projects?</vt:lpstr>
      <vt:lpstr>Demonstration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Dash: Python Framework for Web Applications</dc:title>
  <dc:subject/>
  <dc:creator/>
  <cp:keywords/>
  <dc:description>generated using python-pptx</dc:description>
  <cp:lastModifiedBy>Hp</cp:lastModifiedBy>
  <cp:revision>11</cp:revision>
  <dcterms:created xsi:type="dcterms:W3CDTF">2013-01-27T09:14:16Z</dcterms:created>
  <dcterms:modified xsi:type="dcterms:W3CDTF">2024-12-19T05:56:04Z</dcterms:modified>
  <cp:category/>
</cp:coreProperties>
</file>