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4" r:id="rId5"/>
    <p:sldId id="280" r:id="rId6"/>
    <p:sldId id="281" r:id="rId7"/>
    <p:sldId id="292" r:id="rId8"/>
    <p:sldId id="282" r:id="rId9"/>
    <p:sldId id="294" r:id="rId10"/>
    <p:sldId id="283" r:id="rId11"/>
    <p:sldId id="284" r:id="rId12"/>
    <p:sldId id="293" r:id="rId13"/>
    <p:sldId id="286" r:id="rId14"/>
    <p:sldId id="287" r:id="rId15"/>
    <p:sldId id="288" r:id="rId16"/>
    <p:sldId id="289" r:id="rId17"/>
    <p:sldId id="290" r:id="rId18"/>
    <p:sldId id="291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EF0"/>
    <a:srgbClr val="F05454"/>
    <a:srgbClr val="214252"/>
    <a:srgbClr val="52C9BD"/>
    <a:srgbClr val="FF5969"/>
    <a:srgbClr val="52CBBE"/>
    <a:srgbClr val="AF2D2D"/>
    <a:srgbClr val="FEC630"/>
    <a:srgbClr val="00A0A8"/>
    <a:srgbClr val="5D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CB2749-40A6-4A63-94EC-3FCAA49356FA}" v="67" dt="2022-02-11T05:15:38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C CSE 6F S V S C SANTOSH" userId="deaf69cd-5c88-42a5-ac26-947710df0518" providerId="ADAL" clId="{E4CB2749-40A6-4A63-94EC-3FCAA49356FA}"/>
    <pc:docChg chg="undo custSel addSld modSld sldOrd">
      <pc:chgData name="EC CSE 6F S V S C SANTOSH" userId="deaf69cd-5c88-42a5-ac26-947710df0518" providerId="ADAL" clId="{E4CB2749-40A6-4A63-94EC-3FCAA49356FA}" dt="2022-02-11T05:15:38.532" v="225" actId="20577"/>
      <pc:docMkLst>
        <pc:docMk/>
      </pc:docMkLst>
      <pc:sldChg chg="addSp delSp modSp mod">
        <pc:chgData name="EC CSE 6F S V S C SANTOSH" userId="deaf69cd-5c88-42a5-ac26-947710df0518" providerId="ADAL" clId="{E4CB2749-40A6-4A63-94EC-3FCAA49356FA}" dt="2022-02-11T05:01:20.707" v="188" actId="207"/>
        <pc:sldMkLst>
          <pc:docMk/>
          <pc:sldMk cId="1117025016" sldId="280"/>
        </pc:sldMkLst>
        <pc:spChg chg="mod">
          <ac:chgData name="EC CSE 6F S V S C SANTOSH" userId="deaf69cd-5c88-42a5-ac26-947710df0518" providerId="ADAL" clId="{E4CB2749-40A6-4A63-94EC-3FCAA49356FA}" dt="2022-02-11T05:01:20.707" v="188" actId="207"/>
          <ac:spMkLst>
            <pc:docMk/>
            <pc:sldMk cId="1117025016" sldId="280"/>
            <ac:spMk id="139" creationId="{7B07DE17-329E-43DA-B19C-67CD19F8890C}"/>
          </ac:spMkLst>
        </pc:spChg>
        <pc:spChg chg="mod">
          <ac:chgData name="EC CSE 6F S V S C SANTOSH" userId="deaf69cd-5c88-42a5-ac26-947710df0518" providerId="ADAL" clId="{E4CB2749-40A6-4A63-94EC-3FCAA49356FA}" dt="2022-02-11T05:01:20.707" v="188" actId="207"/>
          <ac:spMkLst>
            <pc:docMk/>
            <pc:sldMk cId="1117025016" sldId="280"/>
            <ac:spMk id="140" creationId="{4BC418BF-8344-406B-B14B-DA47786CDFA4}"/>
          </ac:spMkLst>
        </pc:spChg>
        <pc:spChg chg="mod">
          <ac:chgData name="EC CSE 6F S V S C SANTOSH" userId="deaf69cd-5c88-42a5-ac26-947710df0518" providerId="ADAL" clId="{E4CB2749-40A6-4A63-94EC-3FCAA49356FA}" dt="2022-02-11T05:01:20.707" v="188" actId="207"/>
          <ac:spMkLst>
            <pc:docMk/>
            <pc:sldMk cId="1117025016" sldId="280"/>
            <ac:spMk id="141" creationId="{3BB29FFA-0C58-48AC-AC94-E1439FEF3285}"/>
          </ac:spMkLst>
        </pc:spChg>
        <pc:grpChg chg="mod">
          <ac:chgData name="EC CSE 6F S V S C SANTOSH" userId="deaf69cd-5c88-42a5-ac26-947710df0518" providerId="ADAL" clId="{E4CB2749-40A6-4A63-94EC-3FCAA49356FA}" dt="2022-02-11T05:01:20.707" v="188" actId="207"/>
          <ac:grpSpMkLst>
            <pc:docMk/>
            <pc:sldMk cId="1117025016" sldId="280"/>
            <ac:grpSpMk id="138" creationId="{2912AA3F-B898-4478-ABC9-0917A0BBEA77}"/>
          </ac:grpSpMkLst>
        </pc:grpChg>
        <pc:picChg chg="mod">
          <ac:chgData name="EC CSE 6F S V S C SANTOSH" userId="deaf69cd-5c88-42a5-ac26-947710df0518" providerId="ADAL" clId="{E4CB2749-40A6-4A63-94EC-3FCAA49356FA}" dt="2022-02-11T05:01:20.707" v="188" actId="207"/>
          <ac:picMkLst>
            <pc:docMk/>
            <pc:sldMk cId="1117025016" sldId="280"/>
            <ac:picMk id="142" creationId="{DFF59DF8-C219-46D4-A9D8-4EAAC4BC9143}"/>
          </ac:picMkLst>
        </pc:picChg>
        <pc:inkChg chg="add del">
          <ac:chgData name="EC CSE 6F S V S C SANTOSH" userId="deaf69cd-5c88-42a5-ac26-947710df0518" providerId="ADAL" clId="{E4CB2749-40A6-4A63-94EC-3FCAA49356FA}" dt="2022-02-11T05:00:55" v="186" actId="9405"/>
          <ac:inkMkLst>
            <pc:docMk/>
            <pc:sldMk cId="1117025016" sldId="280"/>
            <ac:inkMk id="2" creationId="{0D8ABDBC-E907-4179-BA44-EA72C99F741F}"/>
          </ac:inkMkLst>
        </pc:inkChg>
      </pc:sldChg>
      <pc:sldChg chg="modSp">
        <pc:chgData name="EC CSE 6F S V S C SANTOSH" userId="deaf69cd-5c88-42a5-ac26-947710df0518" providerId="ADAL" clId="{E4CB2749-40A6-4A63-94EC-3FCAA49356FA}" dt="2022-02-11T05:15:38.532" v="225" actId="20577"/>
        <pc:sldMkLst>
          <pc:docMk/>
          <pc:sldMk cId="1127125270" sldId="282"/>
        </pc:sldMkLst>
        <pc:spChg chg="mod">
          <ac:chgData name="EC CSE 6F S V S C SANTOSH" userId="deaf69cd-5c88-42a5-ac26-947710df0518" providerId="ADAL" clId="{E4CB2749-40A6-4A63-94EC-3FCAA49356FA}" dt="2022-02-11T05:15:38.532" v="225" actId="20577"/>
          <ac:spMkLst>
            <pc:docMk/>
            <pc:sldMk cId="1127125270" sldId="282"/>
            <ac:spMk id="120" creationId="{E85A49F9-F1E5-462D-A51E-45A90271A9D1}"/>
          </ac:spMkLst>
        </pc:spChg>
      </pc:sldChg>
      <pc:sldChg chg="addSp modSp mod ord">
        <pc:chgData name="EC CSE 6F S V S C SANTOSH" userId="deaf69cd-5c88-42a5-ac26-947710df0518" providerId="ADAL" clId="{E4CB2749-40A6-4A63-94EC-3FCAA49356FA}" dt="2022-02-11T05:02:27.866" v="191" actId="1076"/>
        <pc:sldMkLst>
          <pc:docMk/>
          <pc:sldMk cId="3873319836" sldId="283"/>
        </pc:sldMkLst>
        <pc:spChg chg="mod">
          <ac:chgData name="EC CSE 6F S V S C SANTOSH" userId="deaf69cd-5c88-42a5-ac26-947710df0518" providerId="ADAL" clId="{E4CB2749-40A6-4A63-94EC-3FCAA49356FA}" dt="2022-02-11T04:52:49.907" v="171" actId="1076"/>
          <ac:spMkLst>
            <pc:docMk/>
            <pc:sldMk cId="3873319836" sldId="283"/>
            <ac:spMk id="154" creationId="{2AA8AEC5-058F-4337-9B11-F255E8FAB11C}"/>
          </ac:spMkLst>
        </pc:spChg>
        <pc:spChg chg="mod">
          <ac:chgData name="EC CSE 6F S V S C SANTOSH" userId="deaf69cd-5c88-42a5-ac26-947710df0518" providerId="ADAL" clId="{E4CB2749-40A6-4A63-94EC-3FCAA49356FA}" dt="2022-02-11T04:53:00.584" v="172" actId="1076"/>
          <ac:spMkLst>
            <pc:docMk/>
            <pc:sldMk cId="3873319836" sldId="283"/>
            <ac:spMk id="155" creationId="{A7D82534-C387-4CC6-9904-1B9A35760076}"/>
          </ac:spMkLst>
        </pc:spChg>
        <pc:spChg chg="mod">
          <ac:chgData name="EC CSE 6F S V S C SANTOSH" userId="deaf69cd-5c88-42a5-ac26-947710df0518" providerId="ADAL" clId="{E4CB2749-40A6-4A63-94EC-3FCAA49356FA}" dt="2022-02-11T04:53:07.536" v="173" actId="1076"/>
          <ac:spMkLst>
            <pc:docMk/>
            <pc:sldMk cId="3873319836" sldId="283"/>
            <ac:spMk id="161" creationId="{13F74C1A-BF54-44E5-8206-300904F0BF19}"/>
          </ac:spMkLst>
        </pc:spChg>
        <pc:picChg chg="mod">
          <ac:chgData name="EC CSE 6F S V S C SANTOSH" userId="deaf69cd-5c88-42a5-ac26-947710df0518" providerId="ADAL" clId="{E4CB2749-40A6-4A63-94EC-3FCAA49356FA}" dt="2022-02-11T05:02:27.866" v="191" actId="1076"/>
          <ac:picMkLst>
            <pc:docMk/>
            <pc:sldMk cId="3873319836" sldId="283"/>
            <ac:picMk id="2" creationId="{251BC392-F736-454D-8C92-266897C3C4C0}"/>
          </ac:picMkLst>
        </pc:picChg>
        <pc:picChg chg="mod">
          <ac:chgData name="EC CSE 6F S V S C SANTOSH" userId="deaf69cd-5c88-42a5-ac26-947710df0518" providerId="ADAL" clId="{E4CB2749-40A6-4A63-94EC-3FCAA49356FA}" dt="2022-02-11T04:53:23.048" v="177" actId="1076"/>
          <ac:picMkLst>
            <pc:docMk/>
            <pc:sldMk cId="3873319836" sldId="283"/>
            <ac:picMk id="118" creationId="{60D5E6DC-C6E2-4D1A-B8F3-555C77AB4646}"/>
          </ac:picMkLst>
        </pc:picChg>
        <pc:picChg chg="add mod">
          <ac:chgData name="EC CSE 6F S V S C SANTOSH" userId="deaf69cd-5c88-42a5-ac26-947710df0518" providerId="ADAL" clId="{E4CB2749-40A6-4A63-94EC-3FCAA49356FA}" dt="2022-02-11T04:53:18.232" v="175" actId="1076"/>
          <ac:picMkLst>
            <pc:docMk/>
            <pc:sldMk cId="3873319836" sldId="283"/>
            <ac:picMk id="119" creationId="{A31E89EB-2468-4694-84CD-0F26F570C8E9}"/>
          </ac:picMkLst>
        </pc:picChg>
      </pc:sldChg>
      <pc:sldChg chg="modAnim">
        <pc:chgData name="EC CSE 6F S V S C SANTOSH" userId="deaf69cd-5c88-42a5-ac26-947710df0518" providerId="ADAL" clId="{E4CB2749-40A6-4A63-94EC-3FCAA49356FA}" dt="2022-02-09T17:15:34.474" v="36"/>
        <pc:sldMkLst>
          <pc:docMk/>
          <pc:sldMk cId="1889051273" sldId="288"/>
        </pc:sldMkLst>
      </pc:sldChg>
      <pc:sldChg chg="modAnim">
        <pc:chgData name="EC CSE 6F S V S C SANTOSH" userId="deaf69cd-5c88-42a5-ac26-947710df0518" providerId="ADAL" clId="{E4CB2749-40A6-4A63-94EC-3FCAA49356FA}" dt="2022-02-09T17:15:48.690" v="39"/>
        <pc:sldMkLst>
          <pc:docMk/>
          <pc:sldMk cId="3896660563" sldId="289"/>
        </pc:sldMkLst>
      </pc:sldChg>
      <pc:sldChg chg="addSp delSp modSp mod">
        <pc:chgData name="EC CSE 6F S V S C SANTOSH" userId="deaf69cd-5c88-42a5-ac26-947710df0518" providerId="ADAL" clId="{E4CB2749-40A6-4A63-94EC-3FCAA49356FA}" dt="2022-02-09T18:03:12.789" v="163" actId="207"/>
        <pc:sldMkLst>
          <pc:docMk/>
          <pc:sldMk cId="3983121092" sldId="290"/>
        </pc:sldMkLst>
        <pc:spChg chg="del mod">
          <ac:chgData name="EC CSE 6F S V S C SANTOSH" userId="deaf69cd-5c88-42a5-ac26-947710df0518" providerId="ADAL" clId="{E4CB2749-40A6-4A63-94EC-3FCAA49356FA}" dt="2022-02-09T17:52:36.914" v="60" actId="478"/>
          <ac:spMkLst>
            <pc:docMk/>
            <pc:sldMk cId="3983121092" sldId="290"/>
            <ac:spMk id="2" creationId="{9D8C3B7D-24DC-4826-B79B-EA075A6C04AA}"/>
          </ac:spMkLst>
        </pc:spChg>
        <pc:spChg chg="del">
          <ac:chgData name="EC CSE 6F S V S C SANTOSH" userId="deaf69cd-5c88-42a5-ac26-947710df0518" providerId="ADAL" clId="{E4CB2749-40A6-4A63-94EC-3FCAA49356FA}" dt="2022-02-09T17:42:13.434" v="54" actId="478"/>
          <ac:spMkLst>
            <pc:docMk/>
            <pc:sldMk cId="3983121092" sldId="290"/>
            <ac:spMk id="4" creationId="{53C9892B-BAAC-4BAA-97B7-1483AB088597}"/>
          </ac:spMkLst>
        </pc:spChg>
        <pc:spChg chg="add del mod">
          <ac:chgData name="EC CSE 6F S V S C SANTOSH" userId="deaf69cd-5c88-42a5-ac26-947710df0518" providerId="ADAL" clId="{E4CB2749-40A6-4A63-94EC-3FCAA49356FA}" dt="2022-02-09T17:42:20.996" v="57" actId="478"/>
          <ac:spMkLst>
            <pc:docMk/>
            <pc:sldMk cId="3983121092" sldId="290"/>
            <ac:spMk id="6" creationId="{3C6C4340-99D4-4AE6-A531-59D9AC20DD88}"/>
          </ac:spMkLst>
        </pc:spChg>
        <pc:spChg chg="add mod">
          <ac:chgData name="EC CSE 6F S V S C SANTOSH" userId="deaf69cd-5c88-42a5-ac26-947710df0518" providerId="ADAL" clId="{E4CB2749-40A6-4A63-94EC-3FCAA49356FA}" dt="2022-02-09T18:00:32.765" v="63" actId="14100"/>
          <ac:spMkLst>
            <pc:docMk/>
            <pc:sldMk cId="3983121092" sldId="290"/>
            <ac:spMk id="61" creationId="{48AB1864-5C81-4BB6-84DE-8515387366AF}"/>
          </ac:spMkLst>
        </pc:spChg>
        <pc:spChg chg="add mod">
          <ac:chgData name="EC CSE 6F S V S C SANTOSH" userId="deaf69cd-5c88-42a5-ac26-947710df0518" providerId="ADAL" clId="{E4CB2749-40A6-4A63-94EC-3FCAA49356FA}" dt="2022-02-09T18:03:12.789" v="163" actId="207"/>
          <ac:spMkLst>
            <pc:docMk/>
            <pc:sldMk cId="3983121092" sldId="290"/>
            <ac:spMk id="62" creationId="{72C06B73-1C01-43A9-AB06-4D5D7B63A60D}"/>
          </ac:spMkLst>
        </pc:spChg>
        <pc:grpChg chg="add del">
          <ac:chgData name="EC CSE 6F S V S C SANTOSH" userId="deaf69cd-5c88-42a5-ac26-947710df0518" providerId="ADAL" clId="{E4CB2749-40A6-4A63-94EC-3FCAA49356FA}" dt="2022-02-09T17:52:34.614" v="59" actId="478"/>
          <ac:grpSpMkLst>
            <pc:docMk/>
            <pc:sldMk cId="3983121092" sldId="290"/>
            <ac:grpSpMk id="173" creationId="{C9E2CA42-9855-4F84-A41C-18A89F6977E6}"/>
          </ac:grpSpMkLst>
        </pc:grpChg>
      </pc:sldChg>
      <pc:sldChg chg="delSp modSp mod">
        <pc:chgData name="EC CSE 6F S V S C SANTOSH" userId="deaf69cd-5c88-42a5-ac26-947710df0518" providerId="ADAL" clId="{E4CB2749-40A6-4A63-94EC-3FCAA49356FA}" dt="2022-02-09T18:04:18.848" v="166" actId="478"/>
        <pc:sldMkLst>
          <pc:docMk/>
          <pc:sldMk cId="4144817789" sldId="291"/>
        </pc:sldMkLst>
        <pc:spChg chg="del">
          <ac:chgData name="EC CSE 6F S V S C SANTOSH" userId="deaf69cd-5c88-42a5-ac26-947710df0518" providerId="ADAL" clId="{E4CB2749-40A6-4A63-94EC-3FCAA49356FA}" dt="2022-02-09T18:04:18.848" v="166" actId="478"/>
          <ac:spMkLst>
            <pc:docMk/>
            <pc:sldMk cId="4144817789" sldId="291"/>
            <ac:spMk id="169" creationId="{213D832D-818C-467C-B1A5-B30656028134}"/>
          </ac:spMkLst>
        </pc:spChg>
        <pc:spChg chg="mod">
          <ac:chgData name="EC CSE 6F S V S C SANTOSH" userId="deaf69cd-5c88-42a5-ac26-947710df0518" providerId="ADAL" clId="{E4CB2749-40A6-4A63-94EC-3FCAA49356FA}" dt="2022-02-09T18:04:08.563" v="165" actId="1076"/>
          <ac:spMkLst>
            <pc:docMk/>
            <pc:sldMk cId="4144817789" sldId="291"/>
            <ac:spMk id="184" creationId="{92DDE33A-D34A-4406-A59A-4888BF779F76}"/>
          </ac:spMkLst>
        </pc:spChg>
      </pc:sldChg>
      <pc:sldChg chg="addSp delSp modSp add mod ord delAnim modAnim">
        <pc:chgData name="EC CSE 6F S V S C SANTOSH" userId="deaf69cd-5c88-42a5-ac26-947710df0518" providerId="ADAL" clId="{E4CB2749-40A6-4A63-94EC-3FCAA49356FA}" dt="2022-02-11T05:06:43.733" v="198" actId="1076"/>
        <pc:sldMkLst>
          <pc:docMk/>
          <pc:sldMk cId="2038225548" sldId="294"/>
        </pc:sldMkLst>
        <pc:spChg chg="mod">
          <ac:chgData name="EC CSE 6F S V S C SANTOSH" userId="deaf69cd-5c88-42a5-ac26-947710df0518" providerId="ADAL" clId="{E4CB2749-40A6-4A63-94EC-3FCAA49356FA}" dt="2022-02-09T17:13:49.965" v="26" actId="20577"/>
          <ac:spMkLst>
            <pc:docMk/>
            <pc:sldMk cId="2038225548" sldId="294"/>
            <ac:spMk id="154" creationId="{2AA8AEC5-058F-4337-9B11-F255E8FAB11C}"/>
          </ac:spMkLst>
        </pc:spChg>
        <pc:spChg chg="del">
          <ac:chgData name="EC CSE 6F S V S C SANTOSH" userId="deaf69cd-5c88-42a5-ac26-947710df0518" providerId="ADAL" clId="{E4CB2749-40A6-4A63-94EC-3FCAA49356FA}" dt="2022-02-09T17:10:32.721" v="3" actId="478"/>
          <ac:spMkLst>
            <pc:docMk/>
            <pc:sldMk cId="2038225548" sldId="294"/>
            <ac:spMk id="196" creationId="{C147172C-28A1-4F7C-9C19-7E2E9EAB0D81}"/>
          </ac:spMkLst>
        </pc:spChg>
        <pc:spChg chg="del mod">
          <ac:chgData name="EC CSE 6F S V S C SANTOSH" userId="deaf69cd-5c88-42a5-ac26-947710df0518" providerId="ADAL" clId="{E4CB2749-40A6-4A63-94EC-3FCAA49356FA}" dt="2022-02-09T17:10:31.454" v="2" actId="478"/>
          <ac:spMkLst>
            <pc:docMk/>
            <pc:sldMk cId="2038225548" sldId="294"/>
            <ac:spMk id="197" creationId="{7D854947-326B-465F-AA1B-F20B26B75FF5}"/>
          </ac:spMkLst>
        </pc:spChg>
        <pc:grpChg chg="mod">
          <ac:chgData name="EC CSE 6F S V S C SANTOSH" userId="deaf69cd-5c88-42a5-ac26-947710df0518" providerId="ADAL" clId="{E4CB2749-40A6-4A63-94EC-3FCAA49356FA}" dt="2022-02-11T05:00:12.971" v="183"/>
          <ac:grpSpMkLst>
            <pc:docMk/>
            <pc:sldMk cId="2038225548" sldId="294"/>
            <ac:grpSpMk id="6" creationId="{600454AD-C048-4981-9DA2-0F0D5F1C5ABB}"/>
          </ac:grpSpMkLst>
        </pc:grpChg>
        <pc:picChg chg="del">
          <ac:chgData name="EC CSE 6F S V S C SANTOSH" userId="deaf69cd-5c88-42a5-ac26-947710df0518" providerId="ADAL" clId="{E4CB2749-40A6-4A63-94EC-3FCAA49356FA}" dt="2022-02-11T05:06:23.777" v="192" actId="478"/>
          <ac:picMkLst>
            <pc:docMk/>
            <pc:sldMk cId="2038225548" sldId="294"/>
            <ac:picMk id="8" creationId="{9E32CEEC-87AC-4285-B5FF-C48F06460E9D}"/>
          </ac:picMkLst>
        </pc:picChg>
        <pc:picChg chg="add mod">
          <ac:chgData name="EC CSE 6F S V S C SANTOSH" userId="deaf69cd-5c88-42a5-ac26-947710df0518" providerId="ADAL" clId="{E4CB2749-40A6-4A63-94EC-3FCAA49356FA}" dt="2022-02-11T05:06:43.733" v="198" actId="1076"/>
          <ac:picMkLst>
            <pc:docMk/>
            <pc:sldMk cId="2038225548" sldId="294"/>
            <ac:picMk id="10" creationId="{E74D6546-E82A-47EF-BDA7-0A503C98F0DE}"/>
          </ac:picMkLst>
        </pc:picChg>
        <pc:picChg chg="add mod">
          <ac:chgData name="EC CSE 6F S V S C SANTOSH" userId="deaf69cd-5c88-42a5-ac26-947710df0518" providerId="ADAL" clId="{E4CB2749-40A6-4A63-94EC-3FCAA49356FA}" dt="2022-02-09T17:14:01.846" v="30" actId="1076"/>
          <ac:picMkLst>
            <pc:docMk/>
            <pc:sldMk cId="2038225548" sldId="294"/>
            <ac:picMk id="1026" creationId="{9E355586-63C7-4D13-AAD8-410EE611CCD3}"/>
          </ac:picMkLst>
        </pc:picChg>
        <pc:inkChg chg="add del">
          <ac:chgData name="EC CSE 6F S V S C SANTOSH" userId="deaf69cd-5c88-42a5-ac26-947710df0518" providerId="ADAL" clId="{E4CB2749-40A6-4A63-94EC-3FCAA49356FA}" dt="2022-02-09T17:12:46.325" v="16"/>
          <ac:inkMkLst>
            <pc:docMk/>
            <pc:sldMk cId="2038225548" sldId="294"/>
            <ac:inkMk id="2" creationId="{5F38ED37-C845-4876-9553-F4C9127597E6}"/>
          </ac:inkMkLst>
        </pc:inkChg>
        <pc:inkChg chg="add del mod">
          <ac:chgData name="EC CSE 6F S V S C SANTOSH" userId="deaf69cd-5c88-42a5-ac26-947710df0518" providerId="ADAL" clId="{E4CB2749-40A6-4A63-94EC-3FCAA49356FA}" dt="2022-02-11T05:00:13.396" v="184" actId="9405"/>
          <ac:inkMkLst>
            <pc:docMk/>
            <pc:sldMk cId="2038225548" sldId="294"/>
            <ac:inkMk id="2" creationId="{83CC1BAF-846B-4116-A66F-6B80FDC78179}"/>
          </ac:inkMkLst>
        </pc:inkChg>
        <pc:inkChg chg="add del">
          <ac:chgData name="EC CSE 6F S V S C SANTOSH" userId="deaf69cd-5c88-42a5-ac26-947710df0518" providerId="ADAL" clId="{E4CB2749-40A6-4A63-94EC-3FCAA49356FA}" dt="2022-02-09T17:12:46.326" v="17"/>
          <ac:inkMkLst>
            <pc:docMk/>
            <pc:sldMk cId="2038225548" sldId="294"/>
            <ac:inkMk id="4" creationId="{7A153567-11AE-433C-AB3C-42ECB8516FB8}"/>
          </ac:inkMkLst>
        </pc:inkChg>
        <pc:inkChg chg="add del mod">
          <ac:chgData name="EC CSE 6F S V S C SANTOSH" userId="deaf69cd-5c88-42a5-ac26-947710df0518" providerId="ADAL" clId="{E4CB2749-40A6-4A63-94EC-3FCAA49356FA}" dt="2022-02-11T05:00:12.971" v="183"/>
          <ac:inkMkLst>
            <pc:docMk/>
            <pc:sldMk cId="2038225548" sldId="294"/>
            <ac:inkMk id="5" creationId="{4C1B349B-A269-47B4-8AC5-AE3C2273C898}"/>
          </ac:inkMkLst>
        </pc:inkChg>
        <pc:inkChg chg="add del">
          <ac:chgData name="EC CSE 6F S V S C SANTOSH" userId="deaf69cd-5c88-42a5-ac26-947710df0518" providerId="ADAL" clId="{E4CB2749-40A6-4A63-94EC-3FCAA49356FA}" dt="2022-02-11T05:01:40.668" v="190" actId="9405"/>
          <ac:inkMkLst>
            <pc:docMk/>
            <pc:sldMk cId="2038225548" sldId="294"/>
            <ac:inkMk id="7" creationId="{0BDA88C9-F798-416B-A606-26485ACB39F8}"/>
          </ac:inkMkLst>
        </pc:inkChg>
      </pc:sldChg>
    </pc:docChg>
  </pc:docChgLst>
  <pc:docChgLst>
    <pc:chgData name="Guest User" userId="S::urn:spo:anon#ebd0b536763febafe0df95f961139708aee5c5dfd5fcf1f561cc0d1416acfa4d::" providerId="AD" clId="Web-{750312DC-E0DA-9DD7-0264-B7C1351E523B}"/>
    <pc:docChg chg="modSld">
      <pc:chgData name="Guest User" userId="S::urn:spo:anon#ebd0b536763febafe0df95f961139708aee5c5dfd5fcf1f561cc0d1416acfa4d::" providerId="AD" clId="Web-{750312DC-E0DA-9DD7-0264-B7C1351E523B}" dt="2022-02-04T18:15:58.633" v="253" actId="20577"/>
      <pc:docMkLst>
        <pc:docMk/>
      </pc:docMkLst>
      <pc:sldChg chg="modSp">
        <pc:chgData name="Guest User" userId="S::urn:spo:anon#ebd0b536763febafe0df95f961139708aee5c5dfd5fcf1f561cc0d1416acfa4d::" providerId="AD" clId="Web-{750312DC-E0DA-9DD7-0264-B7C1351E523B}" dt="2022-02-04T18:15:58.633" v="253" actId="20577"/>
        <pc:sldMkLst>
          <pc:docMk/>
          <pc:sldMk cId="2643058901" sldId="284"/>
        </pc:sldMkLst>
        <pc:spChg chg="mod">
          <ac:chgData name="Guest User" userId="S::urn:spo:anon#ebd0b536763febafe0df95f961139708aee5c5dfd5fcf1f561cc0d1416acfa4d::" providerId="AD" clId="Web-{750312DC-E0DA-9DD7-0264-B7C1351E523B}" dt="2022-02-04T18:15:58.633" v="253" actId="20577"/>
          <ac:spMkLst>
            <pc:docMk/>
            <pc:sldMk cId="2643058901" sldId="284"/>
            <ac:spMk id="197" creationId="{7D854947-326B-465F-AA1B-F20B26B75FF5}"/>
          </ac:spMkLst>
        </pc:spChg>
      </pc:sldChg>
    </pc:docChg>
  </pc:docChgLst>
  <pc:docChgLst>
    <pc:chgData name="EC CSE 6F S V S C SANTOSH" userId="deaf69cd-5c88-42a5-ac26-947710df0518" providerId="ADAL" clId="{0ECCBBE3-5FB7-4E87-810E-A93F183ECA27}"/>
    <pc:docChg chg="undo redo custSel addSld delSld modSld">
      <pc:chgData name="EC CSE 6F S V S C SANTOSH" userId="deaf69cd-5c88-42a5-ac26-947710df0518" providerId="ADAL" clId="{0ECCBBE3-5FB7-4E87-810E-A93F183ECA27}" dt="2022-02-04T16:03:08.220" v="191"/>
      <pc:docMkLst>
        <pc:docMk/>
      </pc:docMkLst>
      <pc:sldChg chg="addSp delSp modSp mod modTransition addAnim delAnim modAnim">
        <pc:chgData name="EC CSE 6F S V S C SANTOSH" userId="deaf69cd-5c88-42a5-ac26-947710df0518" providerId="ADAL" clId="{0ECCBBE3-5FB7-4E87-810E-A93F183ECA27}" dt="2022-02-04T16:03:08.220" v="191"/>
        <pc:sldMkLst>
          <pc:docMk/>
          <pc:sldMk cId="2001706127" sldId="268"/>
        </pc:sldMkLst>
        <pc:spChg chg="add del mod">
          <ac:chgData name="EC CSE 6F S V S C SANTOSH" userId="deaf69cd-5c88-42a5-ac26-947710df0518" providerId="ADAL" clId="{0ECCBBE3-5FB7-4E87-810E-A93F183ECA27}" dt="2022-02-04T15:51:26.668" v="110" actId="478"/>
          <ac:spMkLst>
            <pc:docMk/>
            <pc:sldMk cId="2001706127" sldId="268"/>
            <ac:spMk id="39" creationId="{15226035-DEA4-4D85-967D-227B46FC1A71}"/>
          </ac:spMkLst>
        </pc:spChg>
        <pc:spChg chg="add del mod">
          <ac:chgData name="EC CSE 6F S V S C SANTOSH" userId="deaf69cd-5c88-42a5-ac26-947710df0518" providerId="ADAL" clId="{0ECCBBE3-5FB7-4E87-810E-A93F183ECA27}" dt="2022-02-04T15:51:26.668" v="110" actId="478"/>
          <ac:spMkLst>
            <pc:docMk/>
            <pc:sldMk cId="2001706127" sldId="268"/>
            <ac:spMk id="40" creationId="{7873FA39-5F88-4392-91EF-7FC823715184}"/>
          </ac:spMkLst>
        </pc:spChg>
        <pc:spChg chg="mod">
          <ac:chgData name="EC CSE 6F S V S C SANTOSH" userId="deaf69cd-5c88-42a5-ac26-947710df0518" providerId="ADAL" clId="{0ECCBBE3-5FB7-4E87-810E-A93F183ECA27}" dt="2022-02-04T15:21:03.851" v="7"/>
          <ac:spMkLst>
            <pc:docMk/>
            <pc:sldMk cId="2001706127" sldId="268"/>
            <ac:spMk id="42" creationId="{CE07E26C-6919-48F7-9E2E-A660F0B92453}"/>
          </ac:spMkLst>
        </pc:spChg>
        <pc:spChg chg="mod">
          <ac:chgData name="EC CSE 6F S V S C SANTOSH" userId="deaf69cd-5c88-42a5-ac26-947710df0518" providerId="ADAL" clId="{0ECCBBE3-5FB7-4E87-810E-A93F183ECA27}" dt="2022-02-04T15:21:03.851" v="7"/>
          <ac:spMkLst>
            <pc:docMk/>
            <pc:sldMk cId="2001706127" sldId="268"/>
            <ac:spMk id="43" creationId="{A3F4957B-F9AD-4988-A8E4-675A065AA681}"/>
          </ac:spMkLst>
        </pc:spChg>
        <pc:spChg chg="mod">
          <ac:chgData name="EC CSE 6F S V S C SANTOSH" userId="deaf69cd-5c88-42a5-ac26-947710df0518" providerId="ADAL" clId="{0ECCBBE3-5FB7-4E87-810E-A93F183ECA27}" dt="2022-02-04T15:21:03.851" v="7"/>
          <ac:spMkLst>
            <pc:docMk/>
            <pc:sldMk cId="2001706127" sldId="268"/>
            <ac:spMk id="44" creationId="{24E89F2E-4AFB-466B-AA92-451BF1771E41}"/>
          </ac:spMkLst>
        </pc:spChg>
        <pc:spChg chg="mod">
          <ac:chgData name="EC CSE 6F S V S C SANTOSH" userId="deaf69cd-5c88-42a5-ac26-947710df0518" providerId="ADAL" clId="{0ECCBBE3-5FB7-4E87-810E-A93F183ECA27}" dt="2022-02-04T15:21:03.851" v="7"/>
          <ac:spMkLst>
            <pc:docMk/>
            <pc:sldMk cId="2001706127" sldId="268"/>
            <ac:spMk id="45" creationId="{5CB64D0D-E422-4BA8-A4A4-6E6F564B198C}"/>
          </ac:spMkLst>
        </pc:spChg>
        <pc:spChg chg="mod">
          <ac:chgData name="EC CSE 6F S V S C SANTOSH" userId="deaf69cd-5c88-42a5-ac26-947710df0518" providerId="ADAL" clId="{0ECCBBE3-5FB7-4E87-810E-A93F183ECA27}" dt="2022-02-04T15:21:03.851" v="7"/>
          <ac:spMkLst>
            <pc:docMk/>
            <pc:sldMk cId="2001706127" sldId="268"/>
            <ac:spMk id="46" creationId="{41873935-5491-4C46-84E8-523D11C71E76}"/>
          </ac:spMkLst>
        </pc:spChg>
        <pc:spChg chg="mod">
          <ac:chgData name="EC CSE 6F S V S C SANTOSH" userId="deaf69cd-5c88-42a5-ac26-947710df0518" providerId="ADAL" clId="{0ECCBBE3-5FB7-4E87-810E-A93F183ECA27}" dt="2022-02-04T15:21:03.851" v="7"/>
          <ac:spMkLst>
            <pc:docMk/>
            <pc:sldMk cId="2001706127" sldId="268"/>
            <ac:spMk id="47" creationId="{6A81F1D0-9636-497E-9EFC-A245D0A53AF5}"/>
          </ac:spMkLst>
        </pc:spChg>
        <pc:spChg chg="mod">
          <ac:chgData name="EC CSE 6F S V S C SANTOSH" userId="deaf69cd-5c88-42a5-ac26-947710df0518" providerId="ADAL" clId="{0ECCBBE3-5FB7-4E87-810E-A93F183ECA27}" dt="2022-02-04T15:26:07.373" v="19" actId="20577"/>
          <ac:spMkLst>
            <pc:docMk/>
            <pc:sldMk cId="2001706127" sldId="268"/>
            <ac:spMk id="53" creationId="{7F4373C1-3934-47C3-8F36-E2FB2615CA87}"/>
          </ac:spMkLst>
        </pc:spChg>
        <pc:spChg chg="add del">
          <ac:chgData name="EC CSE 6F S V S C SANTOSH" userId="deaf69cd-5c88-42a5-ac26-947710df0518" providerId="ADAL" clId="{0ECCBBE3-5FB7-4E87-810E-A93F183ECA27}" dt="2022-02-04T15:51:26.668" v="110" actId="478"/>
          <ac:spMkLst>
            <pc:docMk/>
            <pc:sldMk cId="2001706127" sldId="268"/>
            <ac:spMk id="70" creationId="{371C6EE2-CCA6-4F94-870B-CB9D61CEBE17}"/>
          </ac:spMkLst>
        </pc:spChg>
        <pc:grpChg chg="add del mod">
          <ac:chgData name="EC CSE 6F S V S C SANTOSH" userId="deaf69cd-5c88-42a5-ac26-947710df0518" providerId="ADAL" clId="{0ECCBBE3-5FB7-4E87-810E-A93F183ECA27}" dt="2022-02-04T15:51:26.668" v="110" actId="478"/>
          <ac:grpSpMkLst>
            <pc:docMk/>
            <pc:sldMk cId="2001706127" sldId="268"/>
            <ac:grpSpMk id="41" creationId="{305D05AB-5C7A-4602-9387-5648500913E6}"/>
          </ac:grpSpMkLst>
        </pc:grpChg>
        <pc:grpChg chg="add del mod">
          <ac:chgData name="EC CSE 6F S V S C SANTOSH" userId="deaf69cd-5c88-42a5-ac26-947710df0518" providerId="ADAL" clId="{0ECCBBE3-5FB7-4E87-810E-A93F183ECA27}" dt="2022-02-04T15:51:26.668" v="110" actId="478"/>
          <ac:grpSpMkLst>
            <pc:docMk/>
            <pc:sldMk cId="2001706127" sldId="268"/>
            <ac:grpSpMk id="50" creationId="{066ACF4C-6F8C-46FC-8362-2E05C90EEAFA}"/>
          </ac:grpSpMkLst>
        </pc:grpChg>
        <pc:grpChg chg="add del">
          <ac:chgData name="EC CSE 6F S V S C SANTOSH" userId="deaf69cd-5c88-42a5-ac26-947710df0518" providerId="ADAL" clId="{0ECCBBE3-5FB7-4E87-810E-A93F183ECA27}" dt="2022-02-04T15:51:26.668" v="110" actId="478"/>
          <ac:grpSpMkLst>
            <pc:docMk/>
            <pc:sldMk cId="2001706127" sldId="268"/>
            <ac:grpSpMk id="55" creationId="{150C247F-7990-4945-869D-5E2A900F477F}"/>
          </ac:grpSpMkLst>
        </pc:grpChg>
        <pc:grpChg chg="add del">
          <ac:chgData name="EC CSE 6F S V S C SANTOSH" userId="deaf69cd-5c88-42a5-ac26-947710df0518" providerId="ADAL" clId="{0ECCBBE3-5FB7-4E87-810E-A93F183ECA27}" dt="2022-02-04T15:51:26.668" v="110" actId="478"/>
          <ac:grpSpMkLst>
            <pc:docMk/>
            <pc:sldMk cId="2001706127" sldId="268"/>
            <ac:grpSpMk id="60" creationId="{BC916508-F80D-434E-B066-812949E5DB94}"/>
          </ac:grpSpMkLst>
        </pc:grpChg>
        <pc:grpChg chg="add del">
          <ac:chgData name="EC CSE 6F S V S C SANTOSH" userId="deaf69cd-5c88-42a5-ac26-947710df0518" providerId="ADAL" clId="{0ECCBBE3-5FB7-4E87-810E-A93F183ECA27}" dt="2022-02-04T15:51:26.668" v="110" actId="478"/>
          <ac:grpSpMkLst>
            <pc:docMk/>
            <pc:sldMk cId="2001706127" sldId="268"/>
            <ac:grpSpMk id="65" creationId="{92B7020D-701A-4EE7-BDA2-CD171993C203}"/>
          </ac:grpSpMkLst>
        </pc:grpChg>
        <pc:grpChg chg="add del">
          <ac:chgData name="EC CSE 6F S V S C SANTOSH" userId="deaf69cd-5c88-42a5-ac26-947710df0518" providerId="ADAL" clId="{0ECCBBE3-5FB7-4E87-810E-A93F183ECA27}" dt="2022-02-04T15:51:26.668" v="110" actId="478"/>
          <ac:grpSpMkLst>
            <pc:docMk/>
            <pc:sldMk cId="2001706127" sldId="268"/>
            <ac:grpSpMk id="71" creationId="{20422D8F-B19E-425C-93A8-F750F60A06A7}"/>
          </ac:grpSpMkLst>
        </pc:grpChg>
        <pc:grpChg chg="add del">
          <ac:chgData name="EC CSE 6F S V S C SANTOSH" userId="deaf69cd-5c88-42a5-ac26-947710df0518" providerId="ADAL" clId="{0ECCBBE3-5FB7-4E87-810E-A93F183ECA27}" dt="2022-02-04T15:51:26.668" v="110" actId="478"/>
          <ac:grpSpMkLst>
            <pc:docMk/>
            <pc:sldMk cId="2001706127" sldId="268"/>
            <ac:grpSpMk id="76" creationId="{C1D48DDF-B760-4AB3-A520-29238CC2C408}"/>
          </ac:grpSpMkLst>
        </pc:grpChg>
        <pc:grpChg chg="del">
          <ac:chgData name="EC CSE 6F S V S C SANTOSH" userId="deaf69cd-5c88-42a5-ac26-947710df0518" providerId="ADAL" clId="{0ECCBBE3-5FB7-4E87-810E-A93F183ECA27}" dt="2022-02-04T15:20:44.510" v="2" actId="478"/>
          <ac:grpSpMkLst>
            <pc:docMk/>
            <pc:sldMk cId="2001706127" sldId="268"/>
            <ac:grpSpMk id="82" creationId="{A14E1B91-C212-4889-8705-49BCDB383225}"/>
          </ac:grpSpMkLst>
        </pc:grpChg>
        <pc:picChg chg="del">
          <ac:chgData name="EC CSE 6F S V S C SANTOSH" userId="deaf69cd-5c88-42a5-ac26-947710df0518" providerId="ADAL" clId="{0ECCBBE3-5FB7-4E87-810E-A93F183ECA27}" dt="2022-02-04T15:20:44.510" v="2" actId="478"/>
          <ac:picMkLst>
            <pc:docMk/>
            <pc:sldMk cId="2001706127" sldId="268"/>
            <ac:picMk id="81" creationId="{9FF904C5-2C25-4A4D-AFDC-CFEB74230605}"/>
          </ac:picMkLst>
        </pc:picChg>
      </pc:sldChg>
      <pc:sldChg chg="addSp delSp modSp mod delAnim">
        <pc:chgData name="EC CSE 6F S V S C SANTOSH" userId="deaf69cd-5c88-42a5-ac26-947710df0518" providerId="ADAL" clId="{0ECCBBE3-5FB7-4E87-810E-A93F183ECA27}" dt="2022-02-04T15:40:34.763" v="84" actId="1076"/>
        <pc:sldMkLst>
          <pc:docMk/>
          <pc:sldMk cId="1396948566" sldId="269"/>
        </pc:sldMkLst>
        <pc:spChg chg="mod">
          <ac:chgData name="EC CSE 6F S V S C SANTOSH" userId="deaf69cd-5c88-42a5-ac26-947710df0518" providerId="ADAL" clId="{0ECCBBE3-5FB7-4E87-810E-A93F183ECA27}" dt="2022-02-04T15:35:01.906" v="69" actId="20577"/>
          <ac:spMkLst>
            <pc:docMk/>
            <pc:sldMk cId="1396948566" sldId="269"/>
            <ac:spMk id="41" creationId="{90DCA374-CD21-448B-8791-8A04A9A9A552}"/>
          </ac:spMkLst>
        </pc:spChg>
        <pc:spChg chg="add mod">
          <ac:chgData name="EC CSE 6F S V S C SANTOSH" userId="deaf69cd-5c88-42a5-ac26-947710df0518" providerId="ADAL" clId="{0ECCBBE3-5FB7-4E87-810E-A93F183ECA27}" dt="2022-02-04T15:40:27.713" v="83" actId="14100"/>
          <ac:spMkLst>
            <pc:docMk/>
            <pc:sldMk cId="1396948566" sldId="269"/>
            <ac:spMk id="60" creationId="{1EA2496A-AF45-4E03-A912-DF0EAD5E93FF}"/>
          </ac:spMkLst>
        </pc:spChg>
        <pc:spChg chg="add mod">
          <ac:chgData name="EC CSE 6F S V S C SANTOSH" userId="deaf69cd-5c88-42a5-ac26-947710df0518" providerId="ADAL" clId="{0ECCBBE3-5FB7-4E87-810E-A93F183ECA27}" dt="2022-02-04T15:40:34.763" v="84" actId="1076"/>
          <ac:spMkLst>
            <pc:docMk/>
            <pc:sldMk cId="1396948566" sldId="269"/>
            <ac:spMk id="61" creationId="{7076F6C5-E5FE-4FF1-9A55-2174F9D7F913}"/>
          </ac:spMkLst>
        </pc:spChg>
        <pc:spChg chg="mod">
          <ac:chgData name="EC CSE 6F S V S C SANTOSH" userId="deaf69cd-5c88-42a5-ac26-947710df0518" providerId="ADAL" clId="{0ECCBBE3-5FB7-4E87-810E-A93F183ECA27}" dt="2022-02-04T15:33:48.076" v="54" actId="6549"/>
          <ac:spMkLst>
            <pc:docMk/>
            <pc:sldMk cId="1396948566" sldId="269"/>
            <ac:spMk id="106" creationId="{5D8301A0-49D9-41A5-A227-2E35458E6401}"/>
          </ac:spMkLst>
        </pc:spChg>
        <pc:spChg chg="del">
          <ac:chgData name="EC CSE 6F S V S C SANTOSH" userId="deaf69cd-5c88-42a5-ac26-947710df0518" providerId="ADAL" clId="{0ECCBBE3-5FB7-4E87-810E-A93F183ECA27}" dt="2022-02-04T15:34:01.821" v="57" actId="478"/>
          <ac:spMkLst>
            <pc:docMk/>
            <pc:sldMk cId="1396948566" sldId="269"/>
            <ac:spMk id="108" creationId="{48958204-CE05-4E79-AC55-C76FBB79E37F}"/>
          </ac:spMkLst>
        </pc:spChg>
        <pc:spChg chg="del">
          <ac:chgData name="EC CSE 6F S V S C SANTOSH" userId="deaf69cd-5c88-42a5-ac26-947710df0518" providerId="ADAL" clId="{0ECCBBE3-5FB7-4E87-810E-A93F183ECA27}" dt="2022-02-04T15:34:14.084" v="58" actId="478"/>
          <ac:spMkLst>
            <pc:docMk/>
            <pc:sldMk cId="1396948566" sldId="269"/>
            <ac:spMk id="109" creationId="{406A5A75-24F0-496A-82D6-E2B37B100BBD}"/>
          </ac:spMkLst>
        </pc:spChg>
        <pc:spChg chg="del">
          <ac:chgData name="EC CSE 6F S V S C SANTOSH" userId="deaf69cd-5c88-42a5-ac26-947710df0518" providerId="ADAL" clId="{0ECCBBE3-5FB7-4E87-810E-A93F183ECA27}" dt="2022-02-04T15:34:14.084" v="58" actId="478"/>
          <ac:spMkLst>
            <pc:docMk/>
            <pc:sldMk cId="1396948566" sldId="269"/>
            <ac:spMk id="110" creationId="{B8C3E14B-EBB2-49A7-9A4E-9C6AFAF9A364}"/>
          </ac:spMkLst>
        </pc:spChg>
        <pc:grpChg chg="mod">
          <ac:chgData name="EC CSE 6F S V S C SANTOSH" userId="deaf69cd-5c88-42a5-ac26-947710df0518" providerId="ADAL" clId="{0ECCBBE3-5FB7-4E87-810E-A93F183ECA27}" dt="2022-02-04T15:33:44.640" v="53" actId="14100"/>
          <ac:grpSpMkLst>
            <pc:docMk/>
            <pc:sldMk cId="1396948566" sldId="269"/>
            <ac:grpSpMk id="38" creationId="{63E93C38-ECA5-4094-81E9-196A3BD19EBD}"/>
          </ac:grpSpMkLst>
        </pc:grpChg>
        <pc:grpChg chg="del">
          <ac:chgData name="EC CSE 6F S V S C SANTOSH" userId="deaf69cd-5c88-42a5-ac26-947710df0518" providerId="ADAL" clId="{0ECCBBE3-5FB7-4E87-810E-A93F183ECA27}" dt="2022-02-04T15:34:14.084" v="58" actId="478"/>
          <ac:grpSpMkLst>
            <pc:docMk/>
            <pc:sldMk cId="1396948566" sldId="269"/>
            <ac:grpSpMk id="96" creationId="{183EA2CA-A17F-4A6A-AC3E-6F8757F77880}"/>
          </ac:grpSpMkLst>
        </pc:grpChg>
        <pc:grpChg chg="del">
          <ac:chgData name="EC CSE 6F S V S C SANTOSH" userId="deaf69cd-5c88-42a5-ac26-947710df0518" providerId="ADAL" clId="{0ECCBBE3-5FB7-4E87-810E-A93F183ECA27}" dt="2022-02-04T15:34:14.084" v="58" actId="478"/>
          <ac:grpSpMkLst>
            <pc:docMk/>
            <pc:sldMk cId="1396948566" sldId="269"/>
            <ac:grpSpMk id="100" creationId="{12310FCA-56F2-4778-94B7-C1B5FD53AE20}"/>
          </ac:grpSpMkLst>
        </pc:grpChg>
        <pc:grpChg chg="del mod">
          <ac:chgData name="EC CSE 6F S V S C SANTOSH" userId="deaf69cd-5c88-42a5-ac26-947710df0518" providerId="ADAL" clId="{0ECCBBE3-5FB7-4E87-810E-A93F183ECA27}" dt="2022-02-04T15:33:58.520" v="56" actId="478"/>
          <ac:grpSpMkLst>
            <pc:docMk/>
            <pc:sldMk cId="1396948566" sldId="269"/>
            <ac:grpSpMk id="104" creationId="{A87830BE-EEF7-4034-8ABE-3212DB467DB4}"/>
          </ac:grpSpMkLst>
        </pc:grpChg>
        <pc:grpChg chg="del">
          <ac:chgData name="EC CSE 6F S V S C SANTOSH" userId="deaf69cd-5c88-42a5-ac26-947710df0518" providerId="ADAL" clId="{0ECCBBE3-5FB7-4E87-810E-A93F183ECA27}" dt="2022-02-04T15:34:14.084" v="58" actId="478"/>
          <ac:grpSpMkLst>
            <pc:docMk/>
            <pc:sldMk cId="1396948566" sldId="269"/>
            <ac:grpSpMk id="114" creationId="{8D94F991-2744-4D5C-BE57-A0C261539D2C}"/>
          </ac:grpSpMkLst>
        </pc:grpChg>
        <pc:grpChg chg="del">
          <ac:chgData name="EC CSE 6F S V S C SANTOSH" userId="deaf69cd-5c88-42a5-ac26-947710df0518" providerId="ADAL" clId="{0ECCBBE3-5FB7-4E87-810E-A93F183ECA27}" dt="2022-02-04T15:34:14.084" v="58" actId="478"/>
          <ac:grpSpMkLst>
            <pc:docMk/>
            <pc:sldMk cId="1396948566" sldId="269"/>
            <ac:grpSpMk id="117" creationId="{860A9D1F-EDAE-418D-A3C8-F8109A2B052A}"/>
          </ac:grpSpMkLst>
        </pc:grpChg>
        <pc:grpChg chg="del">
          <ac:chgData name="EC CSE 6F S V S C SANTOSH" userId="deaf69cd-5c88-42a5-ac26-947710df0518" providerId="ADAL" clId="{0ECCBBE3-5FB7-4E87-810E-A93F183ECA27}" dt="2022-02-04T15:34:16.264" v="59" actId="478"/>
          <ac:grpSpMkLst>
            <pc:docMk/>
            <pc:sldMk cId="1396948566" sldId="269"/>
            <ac:grpSpMk id="120" creationId="{1F66AC79-730F-4E07-974E-4F08542F2C4A}"/>
          </ac:grpSpMkLst>
        </pc:grpChg>
        <pc:picChg chg="del">
          <ac:chgData name="EC CSE 6F S V S C SANTOSH" userId="deaf69cd-5c88-42a5-ac26-947710df0518" providerId="ADAL" clId="{0ECCBBE3-5FB7-4E87-810E-A93F183ECA27}" dt="2022-02-04T15:34:14.084" v="58" actId="478"/>
          <ac:picMkLst>
            <pc:docMk/>
            <pc:sldMk cId="1396948566" sldId="269"/>
            <ac:picMk id="3" creationId="{D1E1EB09-3B7F-4AD1-85F5-A963B8B7D487}"/>
          </ac:picMkLst>
        </pc:picChg>
        <pc:picChg chg="del">
          <ac:chgData name="EC CSE 6F S V S C SANTOSH" userId="deaf69cd-5c88-42a5-ac26-947710df0518" providerId="ADAL" clId="{0ECCBBE3-5FB7-4E87-810E-A93F183ECA27}" dt="2022-02-04T15:34:14.084" v="58" actId="478"/>
          <ac:picMkLst>
            <pc:docMk/>
            <pc:sldMk cId="1396948566" sldId="269"/>
            <ac:picMk id="7" creationId="{14331A99-A934-4099-9190-67078252B1A1}"/>
          </ac:picMkLst>
        </pc:picChg>
        <pc:picChg chg="del">
          <ac:chgData name="EC CSE 6F S V S C SANTOSH" userId="deaf69cd-5c88-42a5-ac26-947710df0518" providerId="ADAL" clId="{0ECCBBE3-5FB7-4E87-810E-A93F183ECA27}" dt="2022-02-04T15:34:14.084" v="58" actId="478"/>
          <ac:picMkLst>
            <pc:docMk/>
            <pc:sldMk cId="1396948566" sldId="269"/>
            <ac:picMk id="9" creationId="{F5285DFE-7CB0-4F85-899B-F151E785F8D8}"/>
          </ac:picMkLst>
        </pc:picChg>
      </pc:sldChg>
      <pc:sldChg chg="addSp delSp modSp add del mod">
        <pc:chgData name="EC CSE 6F S V S C SANTOSH" userId="deaf69cd-5c88-42a5-ac26-947710df0518" providerId="ADAL" clId="{0ECCBBE3-5FB7-4E87-810E-A93F183ECA27}" dt="2022-02-04T15:35:07.662" v="70" actId="47"/>
        <pc:sldMkLst>
          <pc:docMk/>
          <pc:sldMk cId="1352616026" sldId="274"/>
        </pc:sldMkLst>
        <pc:spChg chg="add del mod">
          <ac:chgData name="EC CSE 6F S V S C SANTOSH" userId="deaf69cd-5c88-42a5-ac26-947710df0518" providerId="ADAL" clId="{0ECCBBE3-5FB7-4E87-810E-A93F183ECA27}" dt="2022-02-04T15:33:31.011" v="50" actId="21"/>
          <ac:spMkLst>
            <pc:docMk/>
            <pc:sldMk cId="1352616026" sldId="274"/>
            <ac:spMk id="3" creationId="{F9F99AF7-776B-4444-9856-5515188809B3}"/>
          </ac:spMkLst>
        </pc:spChg>
        <pc:spChg chg="del">
          <ac:chgData name="EC CSE 6F S V S C SANTOSH" userId="deaf69cd-5c88-42a5-ac26-947710df0518" providerId="ADAL" clId="{0ECCBBE3-5FB7-4E87-810E-A93F183ECA27}" dt="2022-02-04T15:28:50.689" v="28" actId="478"/>
          <ac:spMkLst>
            <pc:docMk/>
            <pc:sldMk cId="1352616026" sldId="274"/>
            <ac:spMk id="39" creationId="{15226035-DEA4-4D85-967D-227B46FC1A71}"/>
          </ac:spMkLst>
        </pc:spChg>
        <pc:spChg chg="del mod">
          <ac:chgData name="EC CSE 6F S V S C SANTOSH" userId="deaf69cd-5c88-42a5-ac26-947710df0518" providerId="ADAL" clId="{0ECCBBE3-5FB7-4E87-810E-A93F183ECA27}" dt="2022-02-04T15:28:49.176" v="27" actId="478"/>
          <ac:spMkLst>
            <pc:docMk/>
            <pc:sldMk cId="1352616026" sldId="274"/>
            <ac:spMk id="40" creationId="{7873FA39-5F88-4392-91EF-7FC823715184}"/>
          </ac:spMkLst>
        </pc:spChg>
        <pc:spChg chg="add del mod">
          <ac:chgData name="EC CSE 6F S V S C SANTOSH" userId="deaf69cd-5c88-42a5-ac26-947710df0518" providerId="ADAL" clId="{0ECCBBE3-5FB7-4E87-810E-A93F183ECA27}" dt="2022-02-04T15:28:58.817" v="31" actId="478"/>
          <ac:spMkLst>
            <pc:docMk/>
            <pc:sldMk cId="1352616026" sldId="274"/>
            <ac:spMk id="48" creationId="{99F59C6C-D94F-4054-8625-2824681EB643}"/>
          </ac:spMkLst>
        </pc:spChg>
        <pc:spChg chg="add del mod">
          <ac:chgData name="EC CSE 6F S V S C SANTOSH" userId="deaf69cd-5c88-42a5-ac26-947710df0518" providerId="ADAL" clId="{0ECCBBE3-5FB7-4E87-810E-A93F183ECA27}" dt="2022-02-04T15:34:30.527" v="63" actId="21"/>
          <ac:spMkLst>
            <pc:docMk/>
            <pc:sldMk cId="1352616026" sldId="274"/>
            <ac:spMk id="49" creationId="{E3FC6ECC-4D89-4F4A-9665-35E9B2D3E721}"/>
          </ac:spMkLst>
        </pc:spChg>
        <pc:spChg chg="mod">
          <ac:chgData name="EC CSE 6F S V S C SANTOSH" userId="deaf69cd-5c88-42a5-ac26-947710df0518" providerId="ADAL" clId="{0ECCBBE3-5FB7-4E87-810E-A93F183ECA27}" dt="2022-02-04T15:34:55.948" v="66" actId="21"/>
          <ac:spMkLst>
            <pc:docMk/>
            <pc:sldMk cId="1352616026" sldId="274"/>
            <ac:spMk id="53" creationId="{7F4373C1-3934-47C3-8F36-E2FB2615CA87}"/>
          </ac:spMkLst>
        </pc:spChg>
        <pc:grpChg chg="mod">
          <ac:chgData name="EC CSE 6F S V S C SANTOSH" userId="deaf69cd-5c88-42a5-ac26-947710df0518" providerId="ADAL" clId="{0ECCBBE3-5FB7-4E87-810E-A93F183ECA27}" dt="2022-02-04T15:30:14.362" v="36" actId="1076"/>
          <ac:grpSpMkLst>
            <pc:docMk/>
            <pc:sldMk cId="1352616026" sldId="274"/>
            <ac:grpSpMk id="50" creationId="{066ACF4C-6F8C-46FC-8362-2E05C90EEAFA}"/>
          </ac:grpSpMkLst>
        </pc:grpChg>
      </pc:sldChg>
      <pc:sldChg chg="delSp del mod">
        <pc:chgData name="EC CSE 6F S V S C SANTOSH" userId="deaf69cd-5c88-42a5-ac26-947710df0518" providerId="ADAL" clId="{0ECCBBE3-5FB7-4E87-810E-A93F183ECA27}" dt="2022-02-04T15:21:18.044" v="9" actId="47"/>
        <pc:sldMkLst>
          <pc:docMk/>
          <pc:sldMk cId="3068529428" sldId="274"/>
        </pc:sldMkLst>
        <pc:spChg chg="del">
          <ac:chgData name="EC CSE 6F S V S C SANTOSH" userId="deaf69cd-5c88-42a5-ac26-947710df0518" providerId="ADAL" clId="{0ECCBBE3-5FB7-4E87-810E-A93F183ECA27}" dt="2022-02-04T15:20:50.506" v="3" actId="21"/>
          <ac:spMkLst>
            <pc:docMk/>
            <pc:sldMk cId="3068529428" sldId="274"/>
            <ac:spMk id="2" creationId="{8CBCABA1-199F-404C-95E1-8BD2F386DF5B}"/>
          </ac:spMkLst>
        </pc:spChg>
        <pc:spChg chg="del">
          <ac:chgData name="EC CSE 6F S V S C SANTOSH" userId="deaf69cd-5c88-42a5-ac26-947710df0518" providerId="ADAL" clId="{0ECCBBE3-5FB7-4E87-810E-A93F183ECA27}" dt="2022-02-04T15:20:50.506" v="3" actId="21"/>
          <ac:spMkLst>
            <pc:docMk/>
            <pc:sldMk cId="3068529428" sldId="274"/>
            <ac:spMk id="57" creationId="{4F202974-31A3-4642-B671-F0DBBB7B4663}"/>
          </ac:spMkLst>
        </pc:spChg>
        <pc:grpChg chg="del">
          <ac:chgData name="EC CSE 6F S V S C SANTOSH" userId="deaf69cd-5c88-42a5-ac26-947710df0518" providerId="ADAL" clId="{0ECCBBE3-5FB7-4E87-810E-A93F183ECA27}" dt="2022-02-04T15:21:01.630" v="6" actId="21"/>
          <ac:grpSpMkLst>
            <pc:docMk/>
            <pc:sldMk cId="3068529428" sldId="274"/>
            <ac:grpSpMk id="51" creationId="{312CB825-EAFB-4901-8C7E-D5477E0D31C8}"/>
          </ac:grpSpMkLst>
        </pc:grpChg>
      </pc:sldChg>
      <pc:sldChg chg="add">
        <pc:chgData name="EC CSE 6F S V S C SANTOSH" userId="deaf69cd-5c88-42a5-ac26-947710df0518" providerId="ADAL" clId="{0ECCBBE3-5FB7-4E87-810E-A93F183ECA27}" dt="2022-02-04T15:33:36.354" v="51" actId="2890"/>
        <pc:sldMkLst>
          <pc:docMk/>
          <pc:sldMk cId="992534358" sldId="275"/>
        </pc:sldMkLst>
      </pc:sldChg>
    </pc:docChg>
  </pc:docChgLst>
  <pc:docChgLst>
    <pc:chgData name="Guest User" userId="S::urn:spo:anon#ebd0b536763febafe0df95f961139708aee5c5dfd5fcf1f561cc0d1416acfa4d::" providerId="AD" clId="Web-{AF75B2F3-12F5-CF2C-7A47-60098E2EA669}"/>
    <pc:docChg chg="modSld">
      <pc:chgData name="Guest User" userId="S::urn:spo:anon#ebd0b536763febafe0df95f961139708aee5c5dfd5fcf1f561cc0d1416acfa4d::" providerId="AD" clId="Web-{AF75B2F3-12F5-CF2C-7A47-60098E2EA669}" dt="2022-02-04T17:19:34.711" v="6" actId="20577"/>
      <pc:docMkLst>
        <pc:docMk/>
      </pc:docMkLst>
      <pc:sldChg chg="modSp">
        <pc:chgData name="Guest User" userId="S::urn:spo:anon#ebd0b536763febafe0df95f961139708aee5c5dfd5fcf1f561cc0d1416acfa4d::" providerId="AD" clId="Web-{AF75B2F3-12F5-CF2C-7A47-60098E2EA669}" dt="2022-02-04T17:19:34.711" v="6" actId="20577"/>
        <pc:sldMkLst>
          <pc:docMk/>
          <pc:sldMk cId="1127125270" sldId="282"/>
        </pc:sldMkLst>
        <pc:spChg chg="mod">
          <ac:chgData name="Guest User" userId="S::urn:spo:anon#ebd0b536763febafe0df95f961139708aee5c5dfd5fcf1f561cc0d1416acfa4d::" providerId="AD" clId="Web-{AF75B2F3-12F5-CF2C-7A47-60098E2EA669}" dt="2022-02-04T17:19:34.711" v="6" actId="20577"/>
          <ac:spMkLst>
            <pc:docMk/>
            <pc:sldMk cId="1127125270" sldId="282"/>
            <ac:spMk id="120" creationId="{E85A49F9-F1E5-462D-A51E-45A90271A9D1}"/>
          </ac:spMkLst>
        </pc:spChg>
      </pc:sldChg>
    </pc:docChg>
  </pc:docChgLst>
  <pc:docChgLst>
    <pc:chgData name="EC CSE 6F S V S C SANTOSH" userId="deaf69cd-5c88-42a5-ac26-947710df0518" providerId="ADAL" clId="{FD48A57E-8552-497F-9DDC-B8E76E9C12F1}"/>
    <pc:docChg chg="undo redo custSel addSld delSld modSld sldOrd">
      <pc:chgData name="EC CSE 6F S V S C SANTOSH" userId="deaf69cd-5c88-42a5-ac26-947710df0518" providerId="ADAL" clId="{FD48A57E-8552-497F-9DDC-B8E76E9C12F1}" dt="2022-02-04T18:40:24.040" v="2482"/>
      <pc:docMkLst>
        <pc:docMk/>
      </pc:docMkLst>
      <pc:sldChg chg="addSp delSp modSp mod">
        <pc:chgData name="EC CSE 6F S V S C SANTOSH" userId="deaf69cd-5c88-42a5-ac26-947710df0518" providerId="ADAL" clId="{FD48A57E-8552-497F-9DDC-B8E76E9C12F1}" dt="2022-02-04T16:49:32.352" v="376" actId="1076"/>
        <pc:sldMkLst>
          <pc:docMk/>
          <pc:sldMk cId="758661002" sldId="264"/>
        </pc:sldMkLst>
        <pc:spChg chg="mod">
          <ac:chgData name="EC CSE 6F S V S C SANTOSH" userId="deaf69cd-5c88-42a5-ac26-947710df0518" providerId="ADAL" clId="{FD48A57E-8552-497F-9DDC-B8E76E9C12F1}" dt="2022-02-04T16:18:21.651" v="51" actId="1076"/>
          <ac:spMkLst>
            <pc:docMk/>
            <pc:sldMk cId="758661002" sldId="264"/>
            <ac:spMk id="20" creationId="{2F391CEE-E392-4A9D-BD11-6954B994FB42}"/>
          </ac:spMkLst>
        </pc:spChg>
        <pc:spChg chg="mod">
          <ac:chgData name="EC CSE 6F S V S C SANTOSH" userId="deaf69cd-5c88-42a5-ac26-947710df0518" providerId="ADAL" clId="{FD48A57E-8552-497F-9DDC-B8E76E9C12F1}" dt="2022-02-04T16:27:48.453" v="190" actId="255"/>
          <ac:spMkLst>
            <pc:docMk/>
            <pc:sldMk cId="758661002" sldId="264"/>
            <ac:spMk id="22" creationId="{BE022673-C77C-4E8F-AF41-8B283703E87E}"/>
          </ac:spMkLst>
        </pc:spChg>
        <pc:spChg chg="del mod">
          <ac:chgData name="EC CSE 6F S V S C SANTOSH" userId="deaf69cd-5c88-42a5-ac26-947710df0518" providerId="ADAL" clId="{FD48A57E-8552-497F-9DDC-B8E76E9C12F1}" dt="2022-02-04T16:18:48.603" v="66" actId="478"/>
          <ac:spMkLst>
            <pc:docMk/>
            <pc:sldMk cId="758661002" sldId="264"/>
            <ac:spMk id="39" creationId="{71382190-201C-4BAE-91F3-296A26671C96}"/>
          </ac:spMkLst>
        </pc:spChg>
        <pc:spChg chg="add del mod ord">
          <ac:chgData name="EC CSE 6F S V S C SANTOSH" userId="deaf69cd-5c88-42a5-ac26-947710df0518" providerId="ADAL" clId="{FD48A57E-8552-497F-9DDC-B8E76E9C12F1}" dt="2022-02-04T16:18:22.408" v="53" actId="478"/>
          <ac:spMkLst>
            <pc:docMk/>
            <pc:sldMk cId="758661002" sldId="264"/>
            <ac:spMk id="58" creationId="{ABBAD058-AA19-4A42-9208-7E6A90D26C17}"/>
          </ac:spMkLst>
        </pc:spChg>
        <pc:spChg chg="del">
          <ac:chgData name="EC CSE 6F S V S C SANTOSH" userId="deaf69cd-5c88-42a5-ac26-947710df0518" providerId="ADAL" clId="{FD48A57E-8552-497F-9DDC-B8E76E9C12F1}" dt="2022-02-04T16:30:55.194" v="256" actId="478"/>
          <ac:spMkLst>
            <pc:docMk/>
            <pc:sldMk cId="758661002" sldId="264"/>
            <ac:spMk id="59" creationId="{D88F111D-10A0-4CCB-B20B-B33508AA6193}"/>
          </ac:spMkLst>
        </pc:spChg>
        <pc:spChg chg="mod">
          <ac:chgData name="EC CSE 6F S V S C SANTOSH" userId="deaf69cd-5c88-42a5-ac26-947710df0518" providerId="ADAL" clId="{FD48A57E-8552-497F-9DDC-B8E76E9C12F1}" dt="2022-02-04T16:17:29.754" v="32"/>
          <ac:spMkLst>
            <pc:docMk/>
            <pc:sldMk cId="758661002" sldId="264"/>
            <ac:spMk id="60" creationId="{34790352-381B-449A-B179-4E8ABB1E7CE0}"/>
          </ac:spMkLst>
        </pc:spChg>
        <pc:spChg chg="mod">
          <ac:chgData name="EC CSE 6F S V S C SANTOSH" userId="deaf69cd-5c88-42a5-ac26-947710df0518" providerId="ADAL" clId="{FD48A57E-8552-497F-9DDC-B8E76E9C12F1}" dt="2022-02-04T16:18:23.234" v="55" actId="20577"/>
          <ac:spMkLst>
            <pc:docMk/>
            <pc:sldMk cId="758661002" sldId="264"/>
            <ac:spMk id="61" creationId="{ABFA6247-D416-40D1-A065-76D7AA3F22F4}"/>
          </ac:spMkLst>
        </pc:spChg>
        <pc:spChg chg="mod">
          <ac:chgData name="EC CSE 6F S V S C SANTOSH" userId="deaf69cd-5c88-42a5-ac26-947710df0518" providerId="ADAL" clId="{FD48A57E-8552-497F-9DDC-B8E76E9C12F1}" dt="2022-02-04T16:19:01.740" v="69"/>
          <ac:spMkLst>
            <pc:docMk/>
            <pc:sldMk cId="758661002" sldId="264"/>
            <ac:spMk id="64" creationId="{2F9A4ADC-5E2A-462A-9860-B11AD93FA50F}"/>
          </ac:spMkLst>
        </pc:spChg>
        <pc:spChg chg="mod">
          <ac:chgData name="EC CSE 6F S V S C SANTOSH" userId="deaf69cd-5c88-42a5-ac26-947710df0518" providerId="ADAL" clId="{FD48A57E-8552-497F-9DDC-B8E76E9C12F1}" dt="2022-02-04T16:19:01.740" v="69"/>
          <ac:spMkLst>
            <pc:docMk/>
            <pc:sldMk cId="758661002" sldId="264"/>
            <ac:spMk id="65" creationId="{9DA88709-E760-4538-9739-AEFB3FD0C9DC}"/>
          </ac:spMkLst>
        </pc:spChg>
        <pc:spChg chg="mod">
          <ac:chgData name="EC CSE 6F S V S C SANTOSH" userId="deaf69cd-5c88-42a5-ac26-947710df0518" providerId="ADAL" clId="{FD48A57E-8552-497F-9DDC-B8E76E9C12F1}" dt="2022-02-04T16:27:43.485" v="189" actId="255"/>
          <ac:spMkLst>
            <pc:docMk/>
            <pc:sldMk cId="758661002" sldId="264"/>
            <ac:spMk id="66" creationId="{4C4BFD31-027D-444E-95BF-1D2630E87A53}"/>
          </ac:spMkLst>
        </pc:spChg>
        <pc:spChg chg="mod">
          <ac:chgData name="EC CSE 6F S V S C SANTOSH" userId="deaf69cd-5c88-42a5-ac26-947710df0518" providerId="ADAL" clId="{FD48A57E-8552-497F-9DDC-B8E76E9C12F1}" dt="2022-02-04T16:19:28.814" v="78"/>
          <ac:spMkLst>
            <pc:docMk/>
            <pc:sldMk cId="758661002" sldId="264"/>
            <ac:spMk id="69" creationId="{08DCB7D7-E4BD-4294-969E-0F7EA14764B9}"/>
          </ac:spMkLst>
        </pc:spChg>
        <pc:spChg chg="mod">
          <ac:chgData name="EC CSE 6F S V S C SANTOSH" userId="deaf69cd-5c88-42a5-ac26-947710df0518" providerId="ADAL" clId="{FD48A57E-8552-497F-9DDC-B8E76E9C12F1}" dt="2022-02-04T16:19:28.814" v="78"/>
          <ac:spMkLst>
            <pc:docMk/>
            <pc:sldMk cId="758661002" sldId="264"/>
            <ac:spMk id="70" creationId="{ACC6C8B7-FCFE-426A-AB86-7016451D4436}"/>
          </ac:spMkLst>
        </pc:spChg>
        <pc:spChg chg="mod">
          <ac:chgData name="EC CSE 6F S V S C SANTOSH" userId="deaf69cd-5c88-42a5-ac26-947710df0518" providerId="ADAL" clId="{FD48A57E-8552-497F-9DDC-B8E76E9C12F1}" dt="2022-02-04T16:19:52.211" v="94" actId="20577"/>
          <ac:spMkLst>
            <pc:docMk/>
            <pc:sldMk cId="758661002" sldId="264"/>
            <ac:spMk id="71" creationId="{424BB25E-E0C5-4C35-BD51-84E09278F111}"/>
          </ac:spMkLst>
        </pc:spChg>
        <pc:spChg chg="mod">
          <ac:chgData name="EC CSE 6F S V S C SANTOSH" userId="deaf69cd-5c88-42a5-ac26-947710df0518" providerId="ADAL" clId="{FD48A57E-8552-497F-9DDC-B8E76E9C12F1}" dt="2022-02-04T16:19:28.814" v="78"/>
          <ac:spMkLst>
            <pc:docMk/>
            <pc:sldMk cId="758661002" sldId="264"/>
            <ac:spMk id="74" creationId="{72C6A8FA-35F1-41FF-B93B-DC48A4E7BF4E}"/>
          </ac:spMkLst>
        </pc:spChg>
        <pc:spChg chg="mod">
          <ac:chgData name="EC CSE 6F S V S C SANTOSH" userId="deaf69cd-5c88-42a5-ac26-947710df0518" providerId="ADAL" clId="{FD48A57E-8552-497F-9DDC-B8E76E9C12F1}" dt="2022-02-04T16:19:28.814" v="78"/>
          <ac:spMkLst>
            <pc:docMk/>
            <pc:sldMk cId="758661002" sldId="264"/>
            <ac:spMk id="75" creationId="{C76FB237-60D1-41CC-8829-708B49DFB08A}"/>
          </ac:spMkLst>
        </pc:spChg>
        <pc:spChg chg="mod">
          <ac:chgData name="EC CSE 6F S V S C SANTOSH" userId="deaf69cd-5c88-42a5-ac26-947710df0518" providerId="ADAL" clId="{FD48A57E-8552-497F-9DDC-B8E76E9C12F1}" dt="2022-02-04T16:19:28.814" v="78"/>
          <ac:spMkLst>
            <pc:docMk/>
            <pc:sldMk cId="758661002" sldId="264"/>
            <ac:spMk id="76" creationId="{E70B40E0-9B9F-4A4A-94EE-658D2BEAD62F}"/>
          </ac:spMkLst>
        </pc:spChg>
        <pc:spChg chg="mod">
          <ac:chgData name="EC CSE 6F S V S C SANTOSH" userId="deaf69cd-5c88-42a5-ac26-947710df0518" providerId="ADAL" clId="{FD48A57E-8552-497F-9DDC-B8E76E9C12F1}" dt="2022-02-04T16:19:28.814" v="78"/>
          <ac:spMkLst>
            <pc:docMk/>
            <pc:sldMk cId="758661002" sldId="264"/>
            <ac:spMk id="79" creationId="{6066764C-EF86-467C-85F5-6DE373E83BB4}"/>
          </ac:spMkLst>
        </pc:spChg>
        <pc:spChg chg="mod">
          <ac:chgData name="EC CSE 6F S V S C SANTOSH" userId="deaf69cd-5c88-42a5-ac26-947710df0518" providerId="ADAL" clId="{FD48A57E-8552-497F-9DDC-B8E76E9C12F1}" dt="2022-02-04T16:19:28.814" v="78"/>
          <ac:spMkLst>
            <pc:docMk/>
            <pc:sldMk cId="758661002" sldId="264"/>
            <ac:spMk id="80" creationId="{C7C7AE48-03F1-4375-8200-18296A5BDA42}"/>
          </ac:spMkLst>
        </pc:spChg>
        <pc:spChg chg="mod">
          <ac:chgData name="EC CSE 6F S V S C SANTOSH" userId="deaf69cd-5c88-42a5-ac26-947710df0518" providerId="ADAL" clId="{FD48A57E-8552-497F-9DDC-B8E76E9C12F1}" dt="2022-02-04T16:19:28.814" v="78"/>
          <ac:spMkLst>
            <pc:docMk/>
            <pc:sldMk cId="758661002" sldId="264"/>
            <ac:spMk id="81" creationId="{E7A4DC2A-C2EC-41C6-9EA8-ECF0E7775C72}"/>
          </ac:spMkLst>
        </pc:spChg>
        <pc:spChg chg="mod">
          <ac:chgData name="EC CSE 6F S V S C SANTOSH" userId="deaf69cd-5c88-42a5-ac26-947710df0518" providerId="ADAL" clId="{FD48A57E-8552-497F-9DDC-B8E76E9C12F1}" dt="2022-02-04T16:19:28.814" v="78"/>
          <ac:spMkLst>
            <pc:docMk/>
            <pc:sldMk cId="758661002" sldId="264"/>
            <ac:spMk id="84" creationId="{C5D4821E-ED2C-4AF6-96D0-A1C8EC0CD51A}"/>
          </ac:spMkLst>
        </pc:spChg>
        <pc:spChg chg="mod">
          <ac:chgData name="EC CSE 6F S V S C SANTOSH" userId="deaf69cd-5c88-42a5-ac26-947710df0518" providerId="ADAL" clId="{FD48A57E-8552-497F-9DDC-B8E76E9C12F1}" dt="2022-02-04T16:19:28.814" v="78"/>
          <ac:spMkLst>
            <pc:docMk/>
            <pc:sldMk cId="758661002" sldId="264"/>
            <ac:spMk id="85" creationId="{AA553F1C-751F-44EC-B16C-5EC9764C9AEC}"/>
          </ac:spMkLst>
        </pc:spChg>
        <pc:spChg chg="mod">
          <ac:chgData name="EC CSE 6F S V S C SANTOSH" userId="deaf69cd-5c88-42a5-ac26-947710df0518" providerId="ADAL" clId="{FD48A57E-8552-497F-9DDC-B8E76E9C12F1}" dt="2022-02-04T16:19:28.814" v="78"/>
          <ac:spMkLst>
            <pc:docMk/>
            <pc:sldMk cId="758661002" sldId="264"/>
            <ac:spMk id="86" creationId="{931CD306-EFD6-4B60-9D11-BC183EF1F2AE}"/>
          </ac:spMkLst>
        </pc:spChg>
        <pc:spChg chg="mod">
          <ac:chgData name="EC CSE 6F S V S C SANTOSH" userId="deaf69cd-5c88-42a5-ac26-947710df0518" providerId="ADAL" clId="{FD48A57E-8552-497F-9DDC-B8E76E9C12F1}" dt="2022-02-04T16:19:28.814" v="78"/>
          <ac:spMkLst>
            <pc:docMk/>
            <pc:sldMk cId="758661002" sldId="264"/>
            <ac:spMk id="89" creationId="{3681ACCA-0C2B-4579-9DAC-E8C7991625D4}"/>
          </ac:spMkLst>
        </pc:spChg>
        <pc:spChg chg="mod">
          <ac:chgData name="EC CSE 6F S V S C SANTOSH" userId="deaf69cd-5c88-42a5-ac26-947710df0518" providerId="ADAL" clId="{FD48A57E-8552-497F-9DDC-B8E76E9C12F1}" dt="2022-02-04T16:19:28.814" v="78"/>
          <ac:spMkLst>
            <pc:docMk/>
            <pc:sldMk cId="758661002" sldId="264"/>
            <ac:spMk id="90" creationId="{D833EAAB-AF2D-42ED-A4A5-5DF9BFA1463A}"/>
          </ac:spMkLst>
        </pc:spChg>
        <pc:spChg chg="mod">
          <ac:chgData name="EC CSE 6F S V S C SANTOSH" userId="deaf69cd-5c88-42a5-ac26-947710df0518" providerId="ADAL" clId="{FD48A57E-8552-497F-9DDC-B8E76E9C12F1}" dt="2022-02-04T16:19:28.814" v="78"/>
          <ac:spMkLst>
            <pc:docMk/>
            <pc:sldMk cId="758661002" sldId="264"/>
            <ac:spMk id="91" creationId="{A9AFB465-F882-4083-8D31-B78D56AAFE22}"/>
          </ac:spMkLst>
        </pc:spChg>
        <pc:spChg chg="mod">
          <ac:chgData name="EC CSE 6F S V S C SANTOSH" userId="deaf69cd-5c88-42a5-ac26-947710df0518" providerId="ADAL" clId="{FD48A57E-8552-497F-9DDC-B8E76E9C12F1}" dt="2022-02-04T16:24:10.115" v="127"/>
          <ac:spMkLst>
            <pc:docMk/>
            <pc:sldMk cId="758661002" sldId="264"/>
            <ac:spMk id="94" creationId="{B66E3AF6-623B-4C5D-B37D-AA3F1F6DF0A4}"/>
          </ac:spMkLst>
        </pc:spChg>
        <pc:spChg chg="mod">
          <ac:chgData name="EC CSE 6F S V S C SANTOSH" userId="deaf69cd-5c88-42a5-ac26-947710df0518" providerId="ADAL" clId="{FD48A57E-8552-497F-9DDC-B8E76E9C12F1}" dt="2022-02-04T16:24:10.115" v="127"/>
          <ac:spMkLst>
            <pc:docMk/>
            <pc:sldMk cId="758661002" sldId="264"/>
            <ac:spMk id="95" creationId="{54D30B86-8AED-4C79-8200-984A77A5D92C}"/>
          </ac:spMkLst>
        </pc:spChg>
        <pc:spChg chg="mod">
          <ac:chgData name="EC CSE 6F S V S C SANTOSH" userId="deaf69cd-5c88-42a5-ac26-947710df0518" providerId="ADAL" clId="{FD48A57E-8552-497F-9DDC-B8E76E9C12F1}" dt="2022-02-04T16:27:39.323" v="188" actId="255"/>
          <ac:spMkLst>
            <pc:docMk/>
            <pc:sldMk cId="758661002" sldId="264"/>
            <ac:spMk id="96" creationId="{40B38EEC-B730-44CD-9CBB-D3187D171621}"/>
          </ac:spMkLst>
        </pc:spChg>
        <pc:spChg chg="mod">
          <ac:chgData name="EC CSE 6F S V S C SANTOSH" userId="deaf69cd-5c88-42a5-ac26-947710df0518" providerId="ADAL" clId="{FD48A57E-8552-497F-9DDC-B8E76E9C12F1}" dt="2022-02-04T16:24:15.400" v="128"/>
          <ac:spMkLst>
            <pc:docMk/>
            <pc:sldMk cId="758661002" sldId="264"/>
            <ac:spMk id="99" creationId="{D7F85800-BC26-4906-A693-62F426C2252A}"/>
          </ac:spMkLst>
        </pc:spChg>
        <pc:spChg chg="mod">
          <ac:chgData name="EC CSE 6F S V S C SANTOSH" userId="deaf69cd-5c88-42a5-ac26-947710df0518" providerId="ADAL" clId="{FD48A57E-8552-497F-9DDC-B8E76E9C12F1}" dt="2022-02-04T16:24:15.400" v="128"/>
          <ac:spMkLst>
            <pc:docMk/>
            <pc:sldMk cId="758661002" sldId="264"/>
            <ac:spMk id="100" creationId="{13EA4B91-8A7E-4CB3-B177-F01074C00C99}"/>
          </ac:spMkLst>
        </pc:spChg>
        <pc:spChg chg="mod">
          <ac:chgData name="EC CSE 6F S V S C SANTOSH" userId="deaf69cd-5c88-42a5-ac26-947710df0518" providerId="ADAL" clId="{FD48A57E-8552-497F-9DDC-B8E76E9C12F1}" dt="2022-02-04T16:27:28.619" v="186" actId="255"/>
          <ac:spMkLst>
            <pc:docMk/>
            <pc:sldMk cId="758661002" sldId="264"/>
            <ac:spMk id="101" creationId="{377F1E3D-458F-4788-8474-5CF4E132470A}"/>
          </ac:spMkLst>
        </pc:spChg>
        <pc:spChg chg="mod">
          <ac:chgData name="EC CSE 6F S V S C SANTOSH" userId="deaf69cd-5c88-42a5-ac26-947710df0518" providerId="ADAL" clId="{FD48A57E-8552-497F-9DDC-B8E76E9C12F1}" dt="2022-02-04T16:25:15.697" v="142"/>
          <ac:spMkLst>
            <pc:docMk/>
            <pc:sldMk cId="758661002" sldId="264"/>
            <ac:spMk id="104" creationId="{E1E535F1-348D-4EAE-A59C-43F9783F7872}"/>
          </ac:spMkLst>
        </pc:spChg>
        <pc:spChg chg="mod">
          <ac:chgData name="EC CSE 6F S V S C SANTOSH" userId="deaf69cd-5c88-42a5-ac26-947710df0518" providerId="ADAL" clId="{FD48A57E-8552-497F-9DDC-B8E76E9C12F1}" dt="2022-02-04T16:25:15.697" v="142"/>
          <ac:spMkLst>
            <pc:docMk/>
            <pc:sldMk cId="758661002" sldId="264"/>
            <ac:spMk id="105" creationId="{4148C7BA-F32C-4C05-869D-81C22670B08A}"/>
          </ac:spMkLst>
        </pc:spChg>
        <pc:spChg chg="mod">
          <ac:chgData name="EC CSE 6F S V S C SANTOSH" userId="deaf69cd-5c88-42a5-ac26-947710df0518" providerId="ADAL" clId="{FD48A57E-8552-497F-9DDC-B8E76E9C12F1}" dt="2022-02-04T16:27:32.882" v="187" actId="255"/>
          <ac:spMkLst>
            <pc:docMk/>
            <pc:sldMk cId="758661002" sldId="264"/>
            <ac:spMk id="106" creationId="{BC9C580A-1213-406C-B7ED-4C57969BAE87}"/>
          </ac:spMkLst>
        </pc:spChg>
        <pc:spChg chg="mod">
          <ac:chgData name="EC CSE 6F S V S C SANTOSH" userId="deaf69cd-5c88-42a5-ac26-947710df0518" providerId="ADAL" clId="{FD48A57E-8552-497F-9DDC-B8E76E9C12F1}" dt="2022-02-04T16:26:10.586" v="165" actId="1076"/>
          <ac:spMkLst>
            <pc:docMk/>
            <pc:sldMk cId="758661002" sldId="264"/>
            <ac:spMk id="109" creationId="{40D110CE-71D3-4F50-AC92-F8A8536F8ABD}"/>
          </ac:spMkLst>
        </pc:spChg>
        <pc:spChg chg="mod">
          <ac:chgData name="EC CSE 6F S V S C SANTOSH" userId="deaf69cd-5c88-42a5-ac26-947710df0518" providerId="ADAL" clId="{FD48A57E-8552-497F-9DDC-B8E76E9C12F1}" dt="2022-02-04T16:26:15.634" v="166" actId="1076"/>
          <ac:spMkLst>
            <pc:docMk/>
            <pc:sldMk cId="758661002" sldId="264"/>
            <ac:spMk id="110" creationId="{A376F7B9-6B6C-4921-B384-E990A688D731}"/>
          </ac:spMkLst>
        </pc:spChg>
        <pc:spChg chg="mod">
          <ac:chgData name="EC CSE 6F S V S C SANTOSH" userId="deaf69cd-5c88-42a5-ac26-947710df0518" providerId="ADAL" clId="{FD48A57E-8552-497F-9DDC-B8E76E9C12F1}" dt="2022-02-04T16:27:03.314" v="183" actId="255"/>
          <ac:spMkLst>
            <pc:docMk/>
            <pc:sldMk cId="758661002" sldId="264"/>
            <ac:spMk id="111" creationId="{8F891978-2351-4B07-BBB9-548315AFDAAA}"/>
          </ac:spMkLst>
        </pc:spChg>
        <pc:spChg chg="mod">
          <ac:chgData name="EC CSE 6F S V S C SANTOSH" userId="deaf69cd-5c88-42a5-ac26-947710df0518" providerId="ADAL" clId="{FD48A57E-8552-497F-9DDC-B8E76E9C12F1}" dt="2022-02-04T16:26:25.226" v="168"/>
          <ac:spMkLst>
            <pc:docMk/>
            <pc:sldMk cId="758661002" sldId="264"/>
            <ac:spMk id="114" creationId="{EBC11CD4-DACC-49A1-89BC-7F6C39D4E205}"/>
          </ac:spMkLst>
        </pc:spChg>
        <pc:spChg chg="mod">
          <ac:chgData name="EC CSE 6F S V S C SANTOSH" userId="deaf69cd-5c88-42a5-ac26-947710df0518" providerId="ADAL" clId="{FD48A57E-8552-497F-9DDC-B8E76E9C12F1}" dt="2022-02-04T16:26:25.226" v="168"/>
          <ac:spMkLst>
            <pc:docMk/>
            <pc:sldMk cId="758661002" sldId="264"/>
            <ac:spMk id="115" creationId="{E49E8625-D401-43EF-A14D-789C18D5D0FB}"/>
          </ac:spMkLst>
        </pc:spChg>
        <pc:spChg chg="mod">
          <ac:chgData name="EC CSE 6F S V S C SANTOSH" userId="deaf69cd-5c88-42a5-ac26-947710df0518" providerId="ADAL" clId="{FD48A57E-8552-497F-9DDC-B8E76E9C12F1}" dt="2022-02-04T16:26:53.916" v="182" actId="255"/>
          <ac:spMkLst>
            <pc:docMk/>
            <pc:sldMk cId="758661002" sldId="264"/>
            <ac:spMk id="116" creationId="{6BBAB1EF-B04F-48F6-A8F4-6D8BB808CB29}"/>
          </ac:spMkLst>
        </pc:spChg>
        <pc:spChg chg="mod">
          <ac:chgData name="EC CSE 6F S V S C SANTOSH" userId="deaf69cd-5c88-42a5-ac26-947710df0518" providerId="ADAL" clId="{FD48A57E-8552-497F-9DDC-B8E76E9C12F1}" dt="2022-02-04T16:27:56.257" v="192"/>
          <ac:spMkLst>
            <pc:docMk/>
            <pc:sldMk cId="758661002" sldId="264"/>
            <ac:spMk id="119" creationId="{18FCA0A6-5C02-4D40-B302-940442412467}"/>
          </ac:spMkLst>
        </pc:spChg>
        <pc:spChg chg="mod">
          <ac:chgData name="EC CSE 6F S V S C SANTOSH" userId="deaf69cd-5c88-42a5-ac26-947710df0518" providerId="ADAL" clId="{FD48A57E-8552-497F-9DDC-B8E76E9C12F1}" dt="2022-02-04T16:27:56.257" v="192"/>
          <ac:spMkLst>
            <pc:docMk/>
            <pc:sldMk cId="758661002" sldId="264"/>
            <ac:spMk id="120" creationId="{1CE631F0-0CB9-4D51-94E3-18FB15598F40}"/>
          </ac:spMkLst>
        </pc:spChg>
        <pc:spChg chg="mod">
          <ac:chgData name="EC CSE 6F S V S C SANTOSH" userId="deaf69cd-5c88-42a5-ac26-947710df0518" providerId="ADAL" clId="{FD48A57E-8552-497F-9DDC-B8E76E9C12F1}" dt="2022-02-04T16:28:08.372" v="203" actId="20577"/>
          <ac:spMkLst>
            <pc:docMk/>
            <pc:sldMk cId="758661002" sldId="264"/>
            <ac:spMk id="121" creationId="{CF27A037-6DD6-4D47-952A-0C6EFC8B6471}"/>
          </ac:spMkLst>
        </pc:spChg>
        <pc:spChg chg="mod">
          <ac:chgData name="EC CSE 6F S V S C SANTOSH" userId="deaf69cd-5c88-42a5-ac26-947710df0518" providerId="ADAL" clId="{FD48A57E-8552-497F-9DDC-B8E76E9C12F1}" dt="2022-02-04T16:28:16.396" v="208"/>
          <ac:spMkLst>
            <pc:docMk/>
            <pc:sldMk cId="758661002" sldId="264"/>
            <ac:spMk id="124" creationId="{74069C6A-A6A4-4B0D-885F-F7FFAB106E01}"/>
          </ac:spMkLst>
        </pc:spChg>
        <pc:spChg chg="mod">
          <ac:chgData name="EC CSE 6F S V S C SANTOSH" userId="deaf69cd-5c88-42a5-ac26-947710df0518" providerId="ADAL" clId="{FD48A57E-8552-497F-9DDC-B8E76E9C12F1}" dt="2022-02-04T16:28:16.396" v="208"/>
          <ac:spMkLst>
            <pc:docMk/>
            <pc:sldMk cId="758661002" sldId="264"/>
            <ac:spMk id="125" creationId="{0D2077E6-13EE-4F7D-87B5-469CE51CEBD7}"/>
          </ac:spMkLst>
        </pc:spChg>
        <pc:spChg chg="mod">
          <ac:chgData name="EC CSE 6F S V S C SANTOSH" userId="deaf69cd-5c88-42a5-ac26-947710df0518" providerId="ADAL" clId="{FD48A57E-8552-497F-9DDC-B8E76E9C12F1}" dt="2022-02-04T16:28:26.384" v="217" actId="20577"/>
          <ac:spMkLst>
            <pc:docMk/>
            <pc:sldMk cId="758661002" sldId="264"/>
            <ac:spMk id="126" creationId="{2D0FE1CF-7748-4594-9065-2932783221E9}"/>
          </ac:spMkLst>
        </pc:spChg>
        <pc:spChg chg="mod">
          <ac:chgData name="EC CSE 6F S V S C SANTOSH" userId="deaf69cd-5c88-42a5-ac26-947710df0518" providerId="ADAL" clId="{FD48A57E-8552-497F-9DDC-B8E76E9C12F1}" dt="2022-02-04T16:28:49.626" v="219"/>
          <ac:spMkLst>
            <pc:docMk/>
            <pc:sldMk cId="758661002" sldId="264"/>
            <ac:spMk id="129" creationId="{91308670-C0A9-4ABA-AA5C-97ED957620CE}"/>
          </ac:spMkLst>
        </pc:spChg>
        <pc:spChg chg="mod">
          <ac:chgData name="EC CSE 6F S V S C SANTOSH" userId="deaf69cd-5c88-42a5-ac26-947710df0518" providerId="ADAL" clId="{FD48A57E-8552-497F-9DDC-B8E76E9C12F1}" dt="2022-02-04T16:28:49.626" v="219"/>
          <ac:spMkLst>
            <pc:docMk/>
            <pc:sldMk cId="758661002" sldId="264"/>
            <ac:spMk id="130" creationId="{9FBB6A4B-51E1-4D44-8349-85406508E5E2}"/>
          </ac:spMkLst>
        </pc:spChg>
        <pc:spChg chg="mod">
          <ac:chgData name="EC CSE 6F S V S C SANTOSH" userId="deaf69cd-5c88-42a5-ac26-947710df0518" providerId="ADAL" clId="{FD48A57E-8552-497F-9DDC-B8E76E9C12F1}" dt="2022-02-04T16:29:23.067" v="238" actId="1076"/>
          <ac:spMkLst>
            <pc:docMk/>
            <pc:sldMk cId="758661002" sldId="264"/>
            <ac:spMk id="131" creationId="{2A450BFD-97B8-4710-BF16-02748FE7E441}"/>
          </ac:spMkLst>
        </pc:spChg>
        <pc:spChg chg="mod">
          <ac:chgData name="EC CSE 6F S V S C SANTOSH" userId="deaf69cd-5c88-42a5-ac26-947710df0518" providerId="ADAL" clId="{FD48A57E-8552-497F-9DDC-B8E76E9C12F1}" dt="2022-02-04T16:30:08.165" v="249" actId="1076"/>
          <ac:spMkLst>
            <pc:docMk/>
            <pc:sldMk cId="758661002" sldId="264"/>
            <ac:spMk id="134" creationId="{F3149552-7529-4B27-B7C0-DA2EEF903524}"/>
          </ac:spMkLst>
        </pc:spChg>
        <pc:spChg chg="mod">
          <ac:chgData name="EC CSE 6F S V S C SANTOSH" userId="deaf69cd-5c88-42a5-ac26-947710df0518" providerId="ADAL" clId="{FD48A57E-8552-497F-9DDC-B8E76E9C12F1}" dt="2022-02-04T16:30:32.080" v="254" actId="1076"/>
          <ac:spMkLst>
            <pc:docMk/>
            <pc:sldMk cId="758661002" sldId="264"/>
            <ac:spMk id="135" creationId="{865672EA-9B8E-48B2-8AE1-1E953DF47489}"/>
          </ac:spMkLst>
        </pc:spChg>
        <pc:spChg chg="mod">
          <ac:chgData name="EC CSE 6F S V S C SANTOSH" userId="deaf69cd-5c88-42a5-ac26-947710df0518" providerId="ADAL" clId="{FD48A57E-8552-497F-9DDC-B8E76E9C12F1}" dt="2022-02-04T16:29:55.988" v="248" actId="255"/>
          <ac:spMkLst>
            <pc:docMk/>
            <pc:sldMk cId="758661002" sldId="264"/>
            <ac:spMk id="136" creationId="{1791DAC0-FF5C-4751-BA2D-9028B81C4ECC}"/>
          </ac:spMkLst>
        </pc:spChg>
        <pc:spChg chg="mod">
          <ac:chgData name="EC CSE 6F S V S C SANTOSH" userId="deaf69cd-5c88-42a5-ac26-947710df0518" providerId="ADAL" clId="{FD48A57E-8552-497F-9DDC-B8E76E9C12F1}" dt="2022-02-04T16:39:06.813" v="300" actId="571"/>
          <ac:spMkLst>
            <pc:docMk/>
            <pc:sldMk cId="758661002" sldId="264"/>
            <ac:spMk id="139" creationId="{7B07DE17-329E-43DA-B19C-67CD19F8890C}"/>
          </ac:spMkLst>
        </pc:spChg>
        <pc:spChg chg="mod">
          <ac:chgData name="EC CSE 6F S V S C SANTOSH" userId="deaf69cd-5c88-42a5-ac26-947710df0518" providerId="ADAL" clId="{FD48A57E-8552-497F-9DDC-B8E76E9C12F1}" dt="2022-02-04T16:39:06.813" v="300" actId="571"/>
          <ac:spMkLst>
            <pc:docMk/>
            <pc:sldMk cId="758661002" sldId="264"/>
            <ac:spMk id="140" creationId="{4BC418BF-8344-406B-B14B-DA47786CDFA4}"/>
          </ac:spMkLst>
        </pc:spChg>
        <pc:spChg chg="mod">
          <ac:chgData name="EC CSE 6F S V S C SANTOSH" userId="deaf69cd-5c88-42a5-ac26-947710df0518" providerId="ADAL" clId="{FD48A57E-8552-497F-9DDC-B8E76E9C12F1}" dt="2022-02-04T16:39:06.813" v="300" actId="571"/>
          <ac:spMkLst>
            <pc:docMk/>
            <pc:sldMk cId="758661002" sldId="264"/>
            <ac:spMk id="141" creationId="{3BB29FFA-0C58-48AC-AC94-E1439FEF3285}"/>
          </ac:spMkLst>
        </pc:spChg>
        <pc:spChg chg="mod">
          <ac:chgData name="EC CSE 6F S V S C SANTOSH" userId="deaf69cd-5c88-42a5-ac26-947710df0518" providerId="ADAL" clId="{FD48A57E-8552-497F-9DDC-B8E76E9C12F1}" dt="2022-02-04T16:39:06.813" v="300" actId="571"/>
          <ac:spMkLst>
            <pc:docMk/>
            <pc:sldMk cId="758661002" sldId="264"/>
            <ac:spMk id="144" creationId="{14172D54-F2FC-4F60-A27E-FD255DD29581}"/>
          </ac:spMkLst>
        </pc:spChg>
        <pc:spChg chg="mod">
          <ac:chgData name="EC CSE 6F S V S C SANTOSH" userId="deaf69cd-5c88-42a5-ac26-947710df0518" providerId="ADAL" clId="{FD48A57E-8552-497F-9DDC-B8E76E9C12F1}" dt="2022-02-04T16:39:06.813" v="300" actId="571"/>
          <ac:spMkLst>
            <pc:docMk/>
            <pc:sldMk cId="758661002" sldId="264"/>
            <ac:spMk id="145" creationId="{61B86C24-3ECA-4A64-9CDA-06E55BD05265}"/>
          </ac:spMkLst>
        </pc:spChg>
        <pc:spChg chg="del mod">
          <ac:chgData name="EC CSE 6F S V S C SANTOSH" userId="deaf69cd-5c88-42a5-ac26-947710df0518" providerId="ADAL" clId="{FD48A57E-8552-497F-9DDC-B8E76E9C12F1}" dt="2022-02-04T16:47:04.867" v="336" actId="478"/>
          <ac:spMkLst>
            <pc:docMk/>
            <pc:sldMk cId="758661002" sldId="264"/>
            <ac:spMk id="146" creationId="{1F9584EE-FDC6-4E6D-8672-B80E77C780E3}"/>
          </ac:spMkLst>
        </pc:spChg>
        <pc:spChg chg="mod">
          <ac:chgData name="EC CSE 6F S V S C SANTOSH" userId="deaf69cd-5c88-42a5-ac26-947710df0518" providerId="ADAL" clId="{FD48A57E-8552-497F-9DDC-B8E76E9C12F1}" dt="2022-02-04T16:39:06.813" v="300" actId="571"/>
          <ac:spMkLst>
            <pc:docMk/>
            <pc:sldMk cId="758661002" sldId="264"/>
            <ac:spMk id="149" creationId="{079C24DD-A0DB-4D59-9102-A3CD656D5BF1}"/>
          </ac:spMkLst>
        </pc:spChg>
        <pc:spChg chg="mod">
          <ac:chgData name="EC CSE 6F S V S C SANTOSH" userId="deaf69cd-5c88-42a5-ac26-947710df0518" providerId="ADAL" clId="{FD48A57E-8552-497F-9DDC-B8E76E9C12F1}" dt="2022-02-04T16:39:06.813" v="300" actId="571"/>
          <ac:spMkLst>
            <pc:docMk/>
            <pc:sldMk cId="758661002" sldId="264"/>
            <ac:spMk id="150" creationId="{206FE89A-AE3C-40BC-ACC1-AE1A7502A7FA}"/>
          </ac:spMkLst>
        </pc:spChg>
        <pc:spChg chg="del mod">
          <ac:chgData name="EC CSE 6F S V S C SANTOSH" userId="deaf69cd-5c88-42a5-ac26-947710df0518" providerId="ADAL" clId="{FD48A57E-8552-497F-9DDC-B8E76E9C12F1}" dt="2022-02-04T16:46:58.922" v="333" actId="21"/>
          <ac:spMkLst>
            <pc:docMk/>
            <pc:sldMk cId="758661002" sldId="264"/>
            <ac:spMk id="151" creationId="{98FE55DB-C00A-4F35-B5B0-BBF224DCF1E2}"/>
          </ac:spMkLst>
        </pc:spChg>
        <pc:spChg chg="mod">
          <ac:chgData name="EC CSE 6F S V S C SANTOSH" userId="deaf69cd-5c88-42a5-ac26-947710df0518" providerId="ADAL" clId="{FD48A57E-8552-497F-9DDC-B8E76E9C12F1}" dt="2022-02-04T16:39:06.813" v="300" actId="571"/>
          <ac:spMkLst>
            <pc:docMk/>
            <pc:sldMk cId="758661002" sldId="264"/>
            <ac:spMk id="154" creationId="{2AA8AEC5-058F-4337-9B11-F255E8FAB11C}"/>
          </ac:spMkLst>
        </pc:spChg>
        <pc:spChg chg="mod">
          <ac:chgData name="EC CSE 6F S V S C SANTOSH" userId="deaf69cd-5c88-42a5-ac26-947710df0518" providerId="ADAL" clId="{FD48A57E-8552-497F-9DDC-B8E76E9C12F1}" dt="2022-02-04T16:39:06.813" v="300" actId="571"/>
          <ac:spMkLst>
            <pc:docMk/>
            <pc:sldMk cId="758661002" sldId="264"/>
            <ac:spMk id="155" creationId="{A7D82534-C387-4CC6-9904-1B9A35760076}"/>
          </ac:spMkLst>
        </pc:spChg>
        <pc:spChg chg="mod">
          <ac:chgData name="EC CSE 6F S V S C SANTOSH" userId="deaf69cd-5c88-42a5-ac26-947710df0518" providerId="ADAL" clId="{FD48A57E-8552-497F-9DDC-B8E76E9C12F1}" dt="2022-02-04T16:47:11.410" v="339" actId="1076"/>
          <ac:spMkLst>
            <pc:docMk/>
            <pc:sldMk cId="758661002" sldId="264"/>
            <ac:spMk id="156" creationId="{BA6DAAB7-B66D-475E-A18E-14E3928C8028}"/>
          </ac:spMkLst>
        </pc:spChg>
        <pc:spChg chg="mod">
          <ac:chgData name="EC CSE 6F S V S C SANTOSH" userId="deaf69cd-5c88-42a5-ac26-947710df0518" providerId="ADAL" clId="{FD48A57E-8552-497F-9DDC-B8E76E9C12F1}" dt="2022-02-04T16:39:06.813" v="300" actId="571"/>
          <ac:spMkLst>
            <pc:docMk/>
            <pc:sldMk cId="758661002" sldId="264"/>
            <ac:spMk id="159" creationId="{51882E92-F046-4714-B01F-36562F474B04}"/>
          </ac:spMkLst>
        </pc:spChg>
        <pc:spChg chg="mod">
          <ac:chgData name="EC CSE 6F S V S C SANTOSH" userId="deaf69cd-5c88-42a5-ac26-947710df0518" providerId="ADAL" clId="{FD48A57E-8552-497F-9DDC-B8E76E9C12F1}" dt="2022-02-04T16:39:06.813" v="300" actId="571"/>
          <ac:spMkLst>
            <pc:docMk/>
            <pc:sldMk cId="758661002" sldId="264"/>
            <ac:spMk id="160" creationId="{9B4C72EC-4F47-4A74-BC29-74E1EDA1D078}"/>
          </ac:spMkLst>
        </pc:spChg>
        <pc:spChg chg="mod">
          <ac:chgData name="EC CSE 6F S V S C SANTOSH" userId="deaf69cd-5c88-42a5-ac26-947710df0518" providerId="ADAL" clId="{FD48A57E-8552-497F-9DDC-B8E76E9C12F1}" dt="2022-02-04T16:47:27.552" v="345" actId="1076"/>
          <ac:spMkLst>
            <pc:docMk/>
            <pc:sldMk cId="758661002" sldId="264"/>
            <ac:spMk id="161" creationId="{13F74C1A-BF54-44E5-8206-300904F0BF19}"/>
          </ac:spMkLst>
        </pc:spChg>
        <pc:spChg chg="mod">
          <ac:chgData name="EC CSE 6F S V S C SANTOSH" userId="deaf69cd-5c88-42a5-ac26-947710df0518" providerId="ADAL" clId="{FD48A57E-8552-497F-9DDC-B8E76E9C12F1}" dt="2022-02-04T16:39:06.813" v="300" actId="571"/>
          <ac:spMkLst>
            <pc:docMk/>
            <pc:sldMk cId="758661002" sldId="264"/>
            <ac:spMk id="164" creationId="{AEF7A1DA-8C6D-4313-B514-CA2295201A51}"/>
          </ac:spMkLst>
        </pc:spChg>
        <pc:spChg chg="mod">
          <ac:chgData name="EC CSE 6F S V S C SANTOSH" userId="deaf69cd-5c88-42a5-ac26-947710df0518" providerId="ADAL" clId="{FD48A57E-8552-497F-9DDC-B8E76E9C12F1}" dt="2022-02-04T16:39:06.813" v="300" actId="571"/>
          <ac:spMkLst>
            <pc:docMk/>
            <pc:sldMk cId="758661002" sldId="264"/>
            <ac:spMk id="165" creationId="{1AF70161-556F-4651-8751-676138625668}"/>
          </ac:spMkLst>
        </pc:spChg>
        <pc:spChg chg="mod">
          <ac:chgData name="EC CSE 6F S V S C SANTOSH" userId="deaf69cd-5c88-42a5-ac26-947710df0518" providerId="ADAL" clId="{FD48A57E-8552-497F-9DDC-B8E76E9C12F1}" dt="2022-02-04T16:47:33.714" v="346" actId="1076"/>
          <ac:spMkLst>
            <pc:docMk/>
            <pc:sldMk cId="758661002" sldId="264"/>
            <ac:spMk id="166" creationId="{222C753B-0600-4442-9C73-4F8C4E5D6AE4}"/>
          </ac:spMkLst>
        </pc:spChg>
        <pc:spChg chg="mod">
          <ac:chgData name="EC CSE 6F S V S C SANTOSH" userId="deaf69cd-5c88-42a5-ac26-947710df0518" providerId="ADAL" clId="{FD48A57E-8552-497F-9DDC-B8E76E9C12F1}" dt="2022-02-04T16:39:06.813" v="300" actId="571"/>
          <ac:spMkLst>
            <pc:docMk/>
            <pc:sldMk cId="758661002" sldId="264"/>
            <ac:spMk id="169" creationId="{213D832D-818C-467C-B1A5-B30656028134}"/>
          </ac:spMkLst>
        </pc:spChg>
        <pc:spChg chg="mod">
          <ac:chgData name="EC CSE 6F S V S C SANTOSH" userId="deaf69cd-5c88-42a5-ac26-947710df0518" providerId="ADAL" clId="{FD48A57E-8552-497F-9DDC-B8E76E9C12F1}" dt="2022-02-04T16:39:06.813" v="300" actId="571"/>
          <ac:spMkLst>
            <pc:docMk/>
            <pc:sldMk cId="758661002" sldId="264"/>
            <ac:spMk id="170" creationId="{E321AA84-177C-47BE-9581-FFB4423FC9B4}"/>
          </ac:spMkLst>
        </pc:spChg>
        <pc:spChg chg="mod">
          <ac:chgData name="EC CSE 6F S V S C SANTOSH" userId="deaf69cd-5c88-42a5-ac26-947710df0518" providerId="ADAL" clId="{FD48A57E-8552-497F-9DDC-B8E76E9C12F1}" dt="2022-02-04T16:47:45.636" v="347" actId="1076"/>
          <ac:spMkLst>
            <pc:docMk/>
            <pc:sldMk cId="758661002" sldId="264"/>
            <ac:spMk id="171" creationId="{D7C9103D-936F-4CB7-80F3-92CF2DB74871}"/>
          </ac:spMkLst>
        </pc:spChg>
        <pc:spChg chg="mod">
          <ac:chgData name="EC CSE 6F S V S C SANTOSH" userId="deaf69cd-5c88-42a5-ac26-947710df0518" providerId="ADAL" clId="{FD48A57E-8552-497F-9DDC-B8E76E9C12F1}" dt="2022-02-04T16:39:06.813" v="300" actId="571"/>
          <ac:spMkLst>
            <pc:docMk/>
            <pc:sldMk cId="758661002" sldId="264"/>
            <ac:spMk id="174" creationId="{89AF7A54-224C-49BF-B0F0-B9410F02EE9C}"/>
          </ac:spMkLst>
        </pc:spChg>
        <pc:spChg chg="mod">
          <ac:chgData name="EC CSE 6F S V S C SANTOSH" userId="deaf69cd-5c88-42a5-ac26-947710df0518" providerId="ADAL" clId="{FD48A57E-8552-497F-9DDC-B8E76E9C12F1}" dt="2022-02-04T16:39:06.813" v="300" actId="571"/>
          <ac:spMkLst>
            <pc:docMk/>
            <pc:sldMk cId="758661002" sldId="264"/>
            <ac:spMk id="175" creationId="{B8391C41-2FC3-49CF-BCF0-3D900B21A482}"/>
          </ac:spMkLst>
        </pc:spChg>
        <pc:spChg chg="mod">
          <ac:chgData name="EC CSE 6F S V S C SANTOSH" userId="deaf69cd-5c88-42a5-ac26-947710df0518" providerId="ADAL" clId="{FD48A57E-8552-497F-9DDC-B8E76E9C12F1}" dt="2022-02-04T16:48:31.674" v="364" actId="1076"/>
          <ac:spMkLst>
            <pc:docMk/>
            <pc:sldMk cId="758661002" sldId="264"/>
            <ac:spMk id="176" creationId="{61EDD34B-C54D-442C-8A7A-8880BAA65137}"/>
          </ac:spMkLst>
        </pc:spChg>
        <pc:spChg chg="add del mod">
          <ac:chgData name="EC CSE 6F S V S C SANTOSH" userId="deaf69cd-5c88-42a5-ac26-947710df0518" providerId="ADAL" clId="{FD48A57E-8552-497F-9DDC-B8E76E9C12F1}" dt="2022-02-04T16:48:34.115" v="365" actId="478"/>
          <ac:spMkLst>
            <pc:docMk/>
            <pc:sldMk cId="758661002" sldId="264"/>
            <ac:spMk id="179" creationId="{C79AA02B-C3F3-44DE-A72F-4F450E8AC2A8}"/>
          </ac:spMkLst>
        </pc:spChg>
        <pc:spChg chg="del mod">
          <ac:chgData name="EC CSE 6F S V S C SANTOSH" userId="deaf69cd-5c88-42a5-ac26-947710df0518" providerId="ADAL" clId="{FD48A57E-8552-497F-9DDC-B8E76E9C12F1}" dt="2022-02-04T16:48:41.665" v="368" actId="478"/>
          <ac:spMkLst>
            <pc:docMk/>
            <pc:sldMk cId="758661002" sldId="264"/>
            <ac:spMk id="180" creationId="{E1885CBE-6F77-4D6C-8A23-FD5CCC9ADE4E}"/>
          </ac:spMkLst>
        </pc:spChg>
        <pc:spChg chg="mod">
          <ac:chgData name="EC CSE 6F S V S C SANTOSH" userId="deaf69cd-5c88-42a5-ac26-947710df0518" providerId="ADAL" clId="{FD48A57E-8552-497F-9DDC-B8E76E9C12F1}" dt="2022-02-04T16:49:13.121" v="375" actId="1076"/>
          <ac:spMkLst>
            <pc:docMk/>
            <pc:sldMk cId="758661002" sldId="264"/>
            <ac:spMk id="181" creationId="{234D673A-4E33-438F-B853-2886B7549B4D}"/>
          </ac:spMkLst>
        </pc:spChg>
        <pc:spChg chg="mod">
          <ac:chgData name="EC CSE 6F S V S C SANTOSH" userId="deaf69cd-5c88-42a5-ac26-947710df0518" providerId="ADAL" clId="{FD48A57E-8552-497F-9DDC-B8E76E9C12F1}" dt="2022-02-04T16:48:24.313" v="357" actId="1076"/>
          <ac:spMkLst>
            <pc:docMk/>
            <pc:sldMk cId="758661002" sldId="264"/>
            <ac:spMk id="184" creationId="{92DDE33A-D34A-4406-A59A-4888BF779F76}"/>
          </ac:spMkLst>
        </pc:spChg>
        <pc:spChg chg="mod">
          <ac:chgData name="EC CSE 6F S V S C SANTOSH" userId="deaf69cd-5c88-42a5-ac26-947710df0518" providerId="ADAL" clId="{FD48A57E-8552-497F-9DDC-B8E76E9C12F1}" dt="2022-02-04T16:46:09.094" v="331" actId="1076"/>
          <ac:spMkLst>
            <pc:docMk/>
            <pc:sldMk cId="758661002" sldId="264"/>
            <ac:spMk id="185" creationId="{CB6C2BC2-49F6-4E13-8B68-12D14F374353}"/>
          </ac:spMkLst>
        </pc:spChg>
        <pc:spChg chg="mod">
          <ac:chgData name="EC CSE 6F S V S C SANTOSH" userId="deaf69cd-5c88-42a5-ac26-947710df0518" providerId="ADAL" clId="{FD48A57E-8552-497F-9DDC-B8E76E9C12F1}" dt="2022-02-04T16:39:06.813" v="300" actId="571"/>
          <ac:spMkLst>
            <pc:docMk/>
            <pc:sldMk cId="758661002" sldId="264"/>
            <ac:spMk id="186" creationId="{36B683A8-85F1-4C08-9F9D-6164044FF891}"/>
          </ac:spMkLst>
        </pc:spChg>
        <pc:spChg chg="add del mod">
          <ac:chgData name="EC CSE 6F S V S C SANTOSH" userId="deaf69cd-5c88-42a5-ac26-947710df0518" providerId="ADAL" clId="{FD48A57E-8552-497F-9DDC-B8E76E9C12F1}" dt="2022-02-04T16:47:03.194" v="335"/>
          <ac:spMkLst>
            <pc:docMk/>
            <pc:sldMk cId="758661002" sldId="264"/>
            <ac:spMk id="189" creationId="{0A2305F9-A8C3-4A7F-8461-4E9342FBD466}"/>
          </ac:spMkLst>
        </pc:spChg>
        <pc:spChg chg="add mod">
          <ac:chgData name="EC CSE 6F S V S C SANTOSH" userId="deaf69cd-5c88-42a5-ac26-947710df0518" providerId="ADAL" clId="{FD48A57E-8552-497F-9DDC-B8E76E9C12F1}" dt="2022-02-04T16:47:08.287" v="338" actId="1076"/>
          <ac:spMkLst>
            <pc:docMk/>
            <pc:sldMk cId="758661002" sldId="264"/>
            <ac:spMk id="190" creationId="{3AF012BF-FDDE-4E97-9B71-D03F5B8E7032}"/>
          </ac:spMkLst>
        </pc:spChg>
        <pc:grpChg chg="mod">
          <ac:chgData name="EC CSE 6F S V S C SANTOSH" userId="deaf69cd-5c88-42a5-ac26-947710df0518" providerId="ADAL" clId="{FD48A57E-8552-497F-9DDC-B8E76E9C12F1}" dt="2022-02-04T16:18:21.922" v="52" actId="1076"/>
          <ac:grpSpMkLst>
            <pc:docMk/>
            <pc:sldMk cId="758661002" sldId="264"/>
            <ac:grpSpMk id="19" creationId="{C8A16B82-6A3C-46F5-8D32-072FDF89864A}"/>
          </ac:grpSpMkLst>
        </pc:grpChg>
        <pc:grpChg chg="del mod">
          <ac:chgData name="EC CSE 6F S V S C SANTOSH" userId="deaf69cd-5c88-42a5-ac26-947710df0518" providerId="ADAL" clId="{FD48A57E-8552-497F-9DDC-B8E76E9C12F1}" dt="2022-02-04T16:18:44.246" v="64" actId="21"/>
          <ac:grpSpMkLst>
            <pc:docMk/>
            <pc:sldMk cId="758661002" sldId="264"/>
            <ac:grpSpMk id="24" creationId="{69A27401-3327-4871-86AC-B461CA62C3AC}"/>
          </ac:grpSpMkLst>
        </pc:grpChg>
        <pc:grpChg chg="del mod">
          <ac:chgData name="EC CSE 6F S V S C SANTOSH" userId="deaf69cd-5c88-42a5-ac26-947710df0518" providerId="ADAL" clId="{FD48A57E-8552-497F-9DDC-B8E76E9C12F1}" dt="2022-02-04T16:18:44.246" v="64" actId="21"/>
          <ac:grpSpMkLst>
            <pc:docMk/>
            <pc:sldMk cId="758661002" sldId="264"/>
            <ac:grpSpMk id="29" creationId="{C0099890-786A-4F87-960D-5DADE5168909}"/>
          </ac:grpSpMkLst>
        </pc:grpChg>
        <pc:grpChg chg="del mod">
          <ac:chgData name="EC CSE 6F S V S C SANTOSH" userId="deaf69cd-5c88-42a5-ac26-947710df0518" providerId="ADAL" clId="{FD48A57E-8552-497F-9DDC-B8E76E9C12F1}" dt="2022-02-04T16:18:44.246" v="64" actId="21"/>
          <ac:grpSpMkLst>
            <pc:docMk/>
            <pc:sldMk cId="758661002" sldId="264"/>
            <ac:grpSpMk id="34" creationId="{0E4F6447-6163-4D6A-A8D2-BD63B6CB3A42}"/>
          </ac:grpSpMkLst>
        </pc:grpChg>
        <pc:grpChg chg="del mod">
          <ac:chgData name="EC CSE 6F S V S C SANTOSH" userId="deaf69cd-5c88-42a5-ac26-947710df0518" providerId="ADAL" clId="{FD48A57E-8552-497F-9DDC-B8E76E9C12F1}" dt="2022-02-04T16:18:44.246" v="64" actId="21"/>
          <ac:grpSpMkLst>
            <pc:docMk/>
            <pc:sldMk cId="758661002" sldId="264"/>
            <ac:grpSpMk id="40" creationId="{3FD3EE0D-FD02-4885-9AC0-03F414A9888F}"/>
          </ac:grpSpMkLst>
        </pc:grpChg>
        <pc:grpChg chg="del mod">
          <ac:chgData name="EC CSE 6F S V S C SANTOSH" userId="deaf69cd-5c88-42a5-ac26-947710df0518" providerId="ADAL" clId="{FD48A57E-8552-497F-9DDC-B8E76E9C12F1}" dt="2022-02-04T16:18:44.246" v="64" actId="21"/>
          <ac:grpSpMkLst>
            <pc:docMk/>
            <pc:sldMk cId="758661002" sldId="264"/>
            <ac:grpSpMk id="45" creationId="{76789F00-2688-429D-926C-15F83152FDBE}"/>
          </ac:grpSpMkLst>
        </pc:grpChg>
        <pc:grpChg chg="mod">
          <ac:chgData name="EC CSE 6F S V S C SANTOSH" userId="deaf69cd-5c88-42a5-ac26-947710df0518" providerId="ADAL" clId="{FD48A57E-8552-497F-9DDC-B8E76E9C12F1}" dt="2022-02-04T16:30:59.059" v="257" actId="1076"/>
          <ac:grpSpMkLst>
            <pc:docMk/>
            <pc:sldMk cId="758661002" sldId="264"/>
            <ac:grpSpMk id="51" creationId="{312CB825-EAFB-4901-8C7E-D5477E0D31C8}"/>
          </ac:grpSpMkLst>
        </pc:grpChg>
        <pc:grpChg chg="add del mod ord">
          <ac:chgData name="EC CSE 6F S V S C SANTOSH" userId="deaf69cd-5c88-42a5-ac26-947710df0518" providerId="ADAL" clId="{FD48A57E-8552-497F-9DDC-B8E76E9C12F1}" dt="2022-02-04T16:18:30.897" v="63"/>
          <ac:grpSpMkLst>
            <pc:docMk/>
            <pc:sldMk cId="758661002" sldId="264"/>
            <ac:grpSpMk id="57" creationId="{6EBCE3A9-DF3D-4831-83F3-4A3892F430DE}"/>
          </ac:grpSpMkLst>
        </pc:grpChg>
        <pc:grpChg chg="add mod">
          <ac:chgData name="EC CSE 6F S V S C SANTOSH" userId="deaf69cd-5c88-42a5-ac26-947710df0518" providerId="ADAL" clId="{FD48A57E-8552-497F-9DDC-B8E76E9C12F1}" dt="2022-02-04T16:19:13.441" v="71" actId="1076"/>
          <ac:grpSpMkLst>
            <pc:docMk/>
            <pc:sldMk cId="758661002" sldId="264"/>
            <ac:grpSpMk id="63" creationId="{41F59CE0-E5DE-4D9B-A646-F6EFDD7CCC10}"/>
          </ac:grpSpMkLst>
        </pc:grpChg>
        <pc:grpChg chg="add del mod">
          <ac:chgData name="EC CSE 6F S V S C SANTOSH" userId="deaf69cd-5c88-42a5-ac26-947710df0518" providerId="ADAL" clId="{FD48A57E-8552-497F-9DDC-B8E76E9C12F1}" dt="2022-02-04T16:23:58.091" v="124" actId="21"/>
          <ac:grpSpMkLst>
            <pc:docMk/>
            <pc:sldMk cId="758661002" sldId="264"/>
            <ac:grpSpMk id="68" creationId="{5161BB09-04C9-4E1C-9CBA-655C7DBA8D5A}"/>
          </ac:grpSpMkLst>
        </pc:grpChg>
        <pc:grpChg chg="add del mod">
          <ac:chgData name="EC CSE 6F S V S C SANTOSH" userId="deaf69cd-5c88-42a5-ac26-947710df0518" providerId="ADAL" clId="{FD48A57E-8552-497F-9DDC-B8E76E9C12F1}" dt="2022-02-04T16:23:58.091" v="124" actId="21"/>
          <ac:grpSpMkLst>
            <pc:docMk/>
            <pc:sldMk cId="758661002" sldId="264"/>
            <ac:grpSpMk id="73" creationId="{1C9754FD-D240-4F85-839C-127AB0F7D45B}"/>
          </ac:grpSpMkLst>
        </pc:grpChg>
        <pc:grpChg chg="add del mod">
          <ac:chgData name="EC CSE 6F S V S C SANTOSH" userId="deaf69cd-5c88-42a5-ac26-947710df0518" providerId="ADAL" clId="{FD48A57E-8552-497F-9DDC-B8E76E9C12F1}" dt="2022-02-04T16:23:58.091" v="124" actId="21"/>
          <ac:grpSpMkLst>
            <pc:docMk/>
            <pc:sldMk cId="758661002" sldId="264"/>
            <ac:grpSpMk id="78" creationId="{69F414D3-7013-4201-90BF-8FF2CCEEF8B1}"/>
          </ac:grpSpMkLst>
        </pc:grpChg>
        <pc:grpChg chg="add del mod">
          <ac:chgData name="EC CSE 6F S V S C SANTOSH" userId="deaf69cd-5c88-42a5-ac26-947710df0518" providerId="ADAL" clId="{FD48A57E-8552-497F-9DDC-B8E76E9C12F1}" dt="2022-02-04T16:23:58.091" v="124" actId="21"/>
          <ac:grpSpMkLst>
            <pc:docMk/>
            <pc:sldMk cId="758661002" sldId="264"/>
            <ac:grpSpMk id="83" creationId="{4EBFD169-CB09-4B16-B03E-B5E71CEFB695}"/>
          </ac:grpSpMkLst>
        </pc:grpChg>
        <pc:grpChg chg="add del mod">
          <ac:chgData name="EC CSE 6F S V S C SANTOSH" userId="deaf69cd-5c88-42a5-ac26-947710df0518" providerId="ADAL" clId="{FD48A57E-8552-497F-9DDC-B8E76E9C12F1}" dt="2022-02-04T16:23:58.091" v="124" actId="21"/>
          <ac:grpSpMkLst>
            <pc:docMk/>
            <pc:sldMk cId="758661002" sldId="264"/>
            <ac:grpSpMk id="88" creationId="{37D33AB6-3A22-4229-A706-DBBBCA571FD0}"/>
          </ac:grpSpMkLst>
        </pc:grpChg>
        <pc:grpChg chg="add mod">
          <ac:chgData name="EC CSE 6F S V S C SANTOSH" userId="deaf69cd-5c88-42a5-ac26-947710df0518" providerId="ADAL" clId="{FD48A57E-8552-497F-9DDC-B8E76E9C12F1}" dt="2022-02-04T16:24:10.115" v="127"/>
          <ac:grpSpMkLst>
            <pc:docMk/>
            <pc:sldMk cId="758661002" sldId="264"/>
            <ac:grpSpMk id="93" creationId="{FA31DE66-9B35-4461-9BF4-0CC24913CC02}"/>
          </ac:grpSpMkLst>
        </pc:grpChg>
        <pc:grpChg chg="add mod">
          <ac:chgData name="EC CSE 6F S V S C SANTOSH" userId="deaf69cd-5c88-42a5-ac26-947710df0518" providerId="ADAL" clId="{FD48A57E-8552-497F-9DDC-B8E76E9C12F1}" dt="2022-02-04T16:25:29.936" v="149" actId="1076"/>
          <ac:grpSpMkLst>
            <pc:docMk/>
            <pc:sldMk cId="758661002" sldId="264"/>
            <ac:grpSpMk id="98" creationId="{2E893B57-8CD6-485A-8B9D-328A287B208C}"/>
          </ac:grpSpMkLst>
        </pc:grpChg>
        <pc:grpChg chg="add mod">
          <ac:chgData name="EC CSE 6F S V S C SANTOSH" userId="deaf69cd-5c88-42a5-ac26-947710df0518" providerId="ADAL" clId="{FD48A57E-8552-497F-9DDC-B8E76E9C12F1}" dt="2022-02-04T16:25:20.095" v="143" actId="1076"/>
          <ac:grpSpMkLst>
            <pc:docMk/>
            <pc:sldMk cId="758661002" sldId="264"/>
            <ac:grpSpMk id="103" creationId="{3CB62348-44CD-4A08-84AA-C329986C2C5F}"/>
          </ac:grpSpMkLst>
        </pc:grpChg>
        <pc:grpChg chg="add mod">
          <ac:chgData name="EC CSE 6F S V S C SANTOSH" userId="deaf69cd-5c88-42a5-ac26-947710df0518" providerId="ADAL" clId="{FD48A57E-8552-497F-9DDC-B8E76E9C12F1}" dt="2022-02-04T16:25:59.328" v="162" actId="1076"/>
          <ac:grpSpMkLst>
            <pc:docMk/>
            <pc:sldMk cId="758661002" sldId="264"/>
            <ac:grpSpMk id="108" creationId="{64236F1D-8252-40B8-9F26-9DF465DF06D6}"/>
          </ac:grpSpMkLst>
        </pc:grpChg>
        <pc:grpChg chg="add mod">
          <ac:chgData name="EC CSE 6F S V S C SANTOSH" userId="deaf69cd-5c88-42a5-ac26-947710df0518" providerId="ADAL" clId="{FD48A57E-8552-497F-9DDC-B8E76E9C12F1}" dt="2022-02-04T16:26:32.215" v="169" actId="1076"/>
          <ac:grpSpMkLst>
            <pc:docMk/>
            <pc:sldMk cId="758661002" sldId="264"/>
            <ac:grpSpMk id="113" creationId="{32F788B3-0D7A-46C9-AE53-319580C0CC6B}"/>
          </ac:grpSpMkLst>
        </pc:grpChg>
        <pc:grpChg chg="add del mod">
          <ac:chgData name="EC CSE 6F S V S C SANTOSH" userId="deaf69cd-5c88-42a5-ac26-947710df0518" providerId="ADAL" clId="{FD48A57E-8552-497F-9DDC-B8E76E9C12F1}" dt="2022-02-04T16:28:10.983" v="207"/>
          <ac:grpSpMkLst>
            <pc:docMk/>
            <pc:sldMk cId="758661002" sldId="264"/>
            <ac:grpSpMk id="118" creationId="{079863B1-45A7-47DC-BE36-1FB06053A731}"/>
          </ac:grpSpMkLst>
        </pc:grpChg>
        <pc:grpChg chg="add mod">
          <ac:chgData name="EC CSE 6F S V S C SANTOSH" userId="deaf69cd-5c88-42a5-ac26-947710df0518" providerId="ADAL" clId="{FD48A57E-8552-497F-9DDC-B8E76E9C12F1}" dt="2022-02-04T16:28:32.489" v="218" actId="1076"/>
          <ac:grpSpMkLst>
            <pc:docMk/>
            <pc:sldMk cId="758661002" sldId="264"/>
            <ac:grpSpMk id="123" creationId="{66A0A4E7-501E-4725-ADDE-B3D6C27BFEBC}"/>
          </ac:grpSpMkLst>
        </pc:grpChg>
        <pc:grpChg chg="add mod">
          <ac:chgData name="EC CSE 6F S V S C SANTOSH" userId="deaf69cd-5c88-42a5-ac26-947710df0518" providerId="ADAL" clId="{FD48A57E-8552-497F-9DDC-B8E76E9C12F1}" dt="2022-02-04T16:28:53.888" v="220" actId="1076"/>
          <ac:grpSpMkLst>
            <pc:docMk/>
            <pc:sldMk cId="758661002" sldId="264"/>
            <ac:grpSpMk id="128" creationId="{E733596C-93BF-4889-B4B4-81C3F7075F12}"/>
          </ac:grpSpMkLst>
        </pc:grpChg>
        <pc:grpChg chg="add mod">
          <ac:chgData name="EC CSE 6F S V S C SANTOSH" userId="deaf69cd-5c88-42a5-ac26-947710df0518" providerId="ADAL" clId="{FD48A57E-8552-497F-9DDC-B8E76E9C12F1}" dt="2022-02-04T16:30:23.958" v="253" actId="1076"/>
          <ac:grpSpMkLst>
            <pc:docMk/>
            <pc:sldMk cId="758661002" sldId="264"/>
            <ac:grpSpMk id="133" creationId="{C65C4CA6-F48E-4412-A628-3A62F3424FF1}"/>
          </ac:grpSpMkLst>
        </pc:grpChg>
        <pc:grpChg chg="add mod">
          <ac:chgData name="EC CSE 6F S V S C SANTOSH" userId="deaf69cd-5c88-42a5-ac26-947710df0518" providerId="ADAL" clId="{FD48A57E-8552-497F-9DDC-B8E76E9C12F1}" dt="2022-02-04T16:39:06.813" v="300" actId="571"/>
          <ac:grpSpMkLst>
            <pc:docMk/>
            <pc:sldMk cId="758661002" sldId="264"/>
            <ac:grpSpMk id="138" creationId="{2912AA3F-B898-4478-ABC9-0917A0BBEA77}"/>
          </ac:grpSpMkLst>
        </pc:grpChg>
        <pc:grpChg chg="add mod">
          <ac:chgData name="EC CSE 6F S V S C SANTOSH" userId="deaf69cd-5c88-42a5-ac26-947710df0518" providerId="ADAL" clId="{FD48A57E-8552-497F-9DDC-B8E76E9C12F1}" dt="2022-02-04T16:39:06.813" v="300" actId="571"/>
          <ac:grpSpMkLst>
            <pc:docMk/>
            <pc:sldMk cId="758661002" sldId="264"/>
            <ac:grpSpMk id="143" creationId="{B9FFEF41-908E-419F-AA4F-9273A690BB2B}"/>
          </ac:grpSpMkLst>
        </pc:grpChg>
        <pc:grpChg chg="add mod">
          <ac:chgData name="EC CSE 6F S V S C SANTOSH" userId="deaf69cd-5c88-42a5-ac26-947710df0518" providerId="ADAL" clId="{FD48A57E-8552-497F-9DDC-B8E76E9C12F1}" dt="2022-02-04T16:39:06.813" v="300" actId="571"/>
          <ac:grpSpMkLst>
            <pc:docMk/>
            <pc:sldMk cId="758661002" sldId="264"/>
            <ac:grpSpMk id="148" creationId="{C5AFE8C9-4BB1-4185-946F-053792C86448}"/>
          </ac:grpSpMkLst>
        </pc:grpChg>
        <pc:grpChg chg="add mod">
          <ac:chgData name="EC CSE 6F S V S C SANTOSH" userId="deaf69cd-5c88-42a5-ac26-947710df0518" providerId="ADAL" clId="{FD48A57E-8552-497F-9DDC-B8E76E9C12F1}" dt="2022-02-04T16:39:06.813" v="300" actId="571"/>
          <ac:grpSpMkLst>
            <pc:docMk/>
            <pc:sldMk cId="758661002" sldId="264"/>
            <ac:grpSpMk id="153" creationId="{71E7D577-2CD2-4BD2-9B92-31F199F729F0}"/>
          </ac:grpSpMkLst>
        </pc:grpChg>
        <pc:grpChg chg="add mod">
          <ac:chgData name="EC CSE 6F S V S C SANTOSH" userId="deaf69cd-5c88-42a5-ac26-947710df0518" providerId="ADAL" clId="{FD48A57E-8552-497F-9DDC-B8E76E9C12F1}" dt="2022-02-04T16:39:06.813" v="300" actId="571"/>
          <ac:grpSpMkLst>
            <pc:docMk/>
            <pc:sldMk cId="758661002" sldId="264"/>
            <ac:grpSpMk id="158" creationId="{084DF7FF-6CFC-4F6D-84D3-91C0883ECD62}"/>
          </ac:grpSpMkLst>
        </pc:grpChg>
        <pc:grpChg chg="add mod">
          <ac:chgData name="EC CSE 6F S V S C SANTOSH" userId="deaf69cd-5c88-42a5-ac26-947710df0518" providerId="ADAL" clId="{FD48A57E-8552-497F-9DDC-B8E76E9C12F1}" dt="2022-02-04T16:47:18.984" v="343" actId="1076"/>
          <ac:grpSpMkLst>
            <pc:docMk/>
            <pc:sldMk cId="758661002" sldId="264"/>
            <ac:grpSpMk id="163" creationId="{7133B6C3-1E1D-42DB-858F-5D06D50CE363}"/>
          </ac:grpSpMkLst>
        </pc:grpChg>
        <pc:grpChg chg="add mod">
          <ac:chgData name="EC CSE 6F S V S C SANTOSH" userId="deaf69cd-5c88-42a5-ac26-947710df0518" providerId="ADAL" clId="{FD48A57E-8552-497F-9DDC-B8E76E9C12F1}" dt="2022-02-04T16:39:06.813" v="300" actId="571"/>
          <ac:grpSpMkLst>
            <pc:docMk/>
            <pc:sldMk cId="758661002" sldId="264"/>
            <ac:grpSpMk id="168" creationId="{37B55834-A2D9-4918-8447-5FAB69D5B3F8}"/>
          </ac:grpSpMkLst>
        </pc:grpChg>
        <pc:grpChg chg="add mod">
          <ac:chgData name="EC CSE 6F S V S C SANTOSH" userId="deaf69cd-5c88-42a5-ac26-947710df0518" providerId="ADAL" clId="{FD48A57E-8552-497F-9DDC-B8E76E9C12F1}" dt="2022-02-04T16:48:59.347" v="372" actId="1076"/>
          <ac:grpSpMkLst>
            <pc:docMk/>
            <pc:sldMk cId="758661002" sldId="264"/>
            <ac:grpSpMk id="173" creationId="{C9E2CA42-9855-4F84-A41C-18A89F6977E6}"/>
          </ac:grpSpMkLst>
        </pc:grpChg>
        <pc:grpChg chg="add del mod">
          <ac:chgData name="EC CSE 6F S V S C SANTOSH" userId="deaf69cd-5c88-42a5-ac26-947710df0518" providerId="ADAL" clId="{FD48A57E-8552-497F-9DDC-B8E76E9C12F1}" dt="2022-02-04T16:49:03.481" v="373" actId="1076"/>
          <ac:grpSpMkLst>
            <pc:docMk/>
            <pc:sldMk cId="758661002" sldId="264"/>
            <ac:grpSpMk id="178" creationId="{0E36CEA6-2289-4A54-B3CE-2E398C16D05F}"/>
          </ac:grpSpMkLst>
        </pc:grpChg>
        <pc:grpChg chg="add mod">
          <ac:chgData name="EC CSE 6F S V S C SANTOSH" userId="deaf69cd-5c88-42a5-ac26-947710df0518" providerId="ADAL" clId="{FD48A57E-8552-497F-9DDC-B8E76E9C12F1}" dt="2022-02-04T16:49:32.352" v="376" actId="1076"/>
          <ac:grpSpMkLst>
            <pc:docMk/>
            <pc:sldMk cId="758661002" sldId="264"/>
            <ac:grpSpMk id="183" creationId="{3DDA8F31-4DB8-48FE-BC6C-CC3BB40F7364}"/>
          </ac:grpSpMkLst>
        </pc:grpChg>
        <pc:picChg chg="mod">
          <ac:chgData name="EC CSE 6F S V S C SANTOSH" userId="deaf69cd-5c88-42a5-ac26-947710df0518" providerId="ADAL" clId="{FD48A57E-8552-497F-9DDC-B8E76E9C12F1}" dt="2022-02-04T16:17:29.754" v="32"/>
          <ac:picMkLst>
            <pc:docMk/>
            <pc:sldMk cId="758661002" sldId="264"/>
            <ac:picMk id="62" creationId="{33EC1A7E-1C4B-4913-85D1-BD55F519622B}"/>
          </ac:picMkLst>
        </pc:picChg>
        <pc:picChg chg="mod">
          <ac:chgData name="EC CSE 6F S V S C SANTOSH" userId="deaf69cd-5c88-42a5-ac26-947710df0518" providerId="ADAL" clId="{FD48A57E-8552-497F-9DDC-B8E76E9C12F1}" dt="2022-02-04T16:19:01.740" v="69"/>
          <ac:picMkLst>
            <pc:docMk/>
            <pc:sldMk cId="758661002" sldId="264"/>
            <ac:picMk id="67" creationId="{0B43C6B3-334B-4AAC-9E27-757C6921675A}"/>
          </ac:picMkLst>
        </pc:picChg>
        <pc:picChg chg="mod">
          <ac:chgData name="EC CSE 6F S V S C SANTOSH" userId="deaf69cd-5c88-42a5-ac26-947710df0518" providerId="ADAL" clId="{FD48A57E-8552-497F-9DDC-B8E76E9C12F1}" dt="2022-02-04T16:19:28.814" v="78"/>
          <ac:picMkLst>
            <pc:docMk/>
            <pc:sldMk cId="758661002" sldId="264"/>
            <ac:picMk id="72" creationId="{7C9DAD3C-8BD8-4583-B7F6-BF61441D8316}"/>
          </ac:picMkLst>
        </pc:picChg>
        <pc:picChg chg="mod">
          <ac:chgData name="EC CSE 6F S V S C SANTOSH" userId="deaf69cd-5c88-42a5-ac26-947710df0518" providerId="ADAL" clId="{FD48A57E-8552-497F-9DDC-B8E76E9C12F1}" dt="2022-02-04T16:19:28.814" v="78"/>
          <ac:picMkLst>
            <pc:docMk/>
            <pc:sldMk cId="758661002" sldId="264"/>
            <ac:picMk id="77" creationId="{579B4FC4-6967-43A6-A73D-CC263EEAF1E8}"/>
          </ac:picMkLst>
        </pc:picChg>
        <pc:picChg chg="mod">
          <ac:chgData name="EC CSE 6F S V S C SANTOSH" userId="deaf69cd-5c88-42a5-ac26-947710df0518" providerId="ADAL" clId="{FD48A57E-8552-497F-9DDC-B8E76E9C12F1}" dt="2022-02-04T16:19:28.814" v="78"/>
          <ac:picMkLst>
            <pc:docMk/>
            <pc:sldMk cId="758661002" sldId="264"/>
            <ac:picMk id="82" creationId="{4E0A9728-22FE-468D-AE2F-7A586D560B70}"/>
          </ac:picMkLst>
        </pc:picChg>
        <pc:picChg chg="mod">
          <ac:chgData name="EC CSE 6F S V S C SANTOSH" userId="deaf69cd-5c88-42a5-ac26-947710df0518" providerId="ADAL" clId="{FD48A57E-8552-497F-9DDC-B8E76E9C12F1}" dt="2022-02-04T16:19:28.814" v="78"/>
          <ac:picMkLst>
            <pc:docMk/>
            <pc:sldMk cId="758661002" sldId="264"/>
            <ac:picMk id="87" creationId="{40662405-4A0A-49C6-BD21-059858018D97}"/>
          </ac:picMkLst>
        </pc:picChg>
        <pc:picChg chg="mod">
          <ac:chgData name="EC CSE 6F S V S C SANTOSH" userId="deaf69cd-5c88-42a5-ac26-947710df0518" providerId="ADAL" clId="{FD48A57E-8552-497F-9DDC-B8E76E9C12F1}" dt="2022-02-04T16:19:28.814" v="78"/>
          <ac:picMkLst>
            <pc:docMk/>
            <pc:sldMk cId="758661002" sldId="264"/>
            <ac:picMk id="92" creationId="{5C299FBB-033B-4CE3-9524-E9B5808BDA68}"/>
          </ac:picMkLst>
        </pc:picChg>
        <pc:picChg chg="mod">
          <ac:chgData name="EC CSE 6F S V S C SANTOSH" userId="deaf69cd-5c88-42a5-ac26-947710df0518" providerId="ADAL" clId="{FD48A57E-8552-497F-9DDC-B8E76E9C12F1}" dt="2022-02-04T16:24:10.115" v="127"/>
          <ac:picMkLst>
            <pc:docMk/>
            <pc:sldMk cId="758661002" sldId="264"/>
            <ac:picMk id="97" creationId="{F502E983-5EDB-457C-862E-F776DE4A8765}"/>
          </ac:picMkLst>
        </pc:picChg>
        <pc:picChg chg="mod">
          <ac:chgData name="EC CSE 6F S V S C SANTOSH" userId="deaf69cd-5c88-42a5-ac26-947710df0518" providerId="ADAL" clId="{FD48A57E-8552-497F-9DDC-B8E76E9C12F1}" dt="2022-02-04T16:24:15.400" v="128"/>
          <ac:picMkLst>
            <pc:docMk/>
            <pc:sldMk cId="758661002" sldId="264"/>
            <ac:picMk id="102" creationId="{DE9614B8-AAAA-4D64-B5C5-F2F3FFA55382}"/>
          </ac:picMkLst>
        </pc:picChg>
        <pc:picChg chg="mod">
          <ac:chgData name="EC CSE 6F S V S C SANTOSH" userId="deaf69cd-5c88-42a5-ac26-947710df0518" providerId="ADAL" clId="{FD48A57E-8552-497F-9DDC-B8E76E9C12F1}" dt="2022-02-04T16:25:15.697" v="142"/>
          <ac:picMkLst>
            <pc:docMk/>
            <pc:sldMk cId="758661002" sldId="264"/>
            <ac:picMk id="107" creationId="{AEE3EFB4-26E8-4196-8CB0-0A37FA8A0519}"/>
          </ac:picMkLst>
        </pc:picChg>
        <pc:picChg chg="mod">
          <ac:chgData name="EC CSE 6F S V S C SANTOSH" userId="deaf69cd-5c88-42a5-ac26-947710df0518" providerId="ADAL" clId="{FD48A57E-8552-497F-9DDC-B8E76E9C12F1}" dt="2022-02-04T16:25:35.400" v="150"/>
          <ac:picMkLst>
            <pc:docMk/>
            <pc:sldMk cId="758661002" sldId="264"/>
            <ac:picMk id="112" creationId="{3EA7303B-FE27-41DC-AC5B-E475324A30D5}"/>
          </ac:picMkLst>
        </pc:picChg>
        <pc:picChg chg="mod">
          <ac:chgData name="EC CSE 6F S V S C SANTOSH" userId="deaf69cd-5c88-42a5-ac26-947710df0518" providerId="ADAL" clId="{FD48A57E-8552-497F-9DDC-B8E76E9C12F1}" dt="2022-02-04T16:26:25.226" v="168"/>
          <ac:picMkLst>
            <pc:docMk/>
            <pc:sldMk cId="758661002" sldId="264"/>
            <ac:picMk id="117" creationId="{F2559F29-FE09-449C-BE97-F8F6E5ED170A}"/>
          </ac:picMkLst>
        </pc:picChg>
        <pc:picChg chg="mod">
          <ac:chgData name="EC CSE 6F S V S C SANTOSH" userId="deaf69cd-5c88-42a5-ac26-947710df0518" providerId="ADAL" clId="{FD48A57E-8552-497F-9DDC-B8E76E9C12F1}" dt="2022-02-04T16:27:56.257" v="192"/>
          <ac:picMkLst>
            <pc:docMk/>
            <pc:sldMk cId="758661002" sldId="264"/>
            <ac:picMk id="122" creationId="{44444B4B-7876-4B47-AB80-0C2A1A54D6B3}"/>
          </ac:picMkLst>
        </pc:picChg>
        <pc:picChg chg="mod">
          <ac:chgData name="EC CSE 6F S V S C SANTOSH" userId="deaf69cd-5c88-42a5-ac26-947710df0518" providerId="ADAL" clId="{FD48A57E-8552-497F-9DDC-B8E76E9C12F1}" dt="2022-02-04T16:28:16.396" v="208"/>
          <ac:picMkLst>
            <pc:docMk/>
            <pc:sldMk cId="758661002" sldId="264"/>
            <ac:picMk id="127" creationId="{0743946D-1831-45F9-B998-92CC5B0EBF3B}"/>
          </ac:picMkLst>
        </pc:picChg>
        <pc:picChg chg="mod">
          <ac:chgData name="EC CSE 6F S V S C SANTOSH" userId="deaf69cd-5c88-42a5-ac26-947710df0518" providerId="ADAL" clId="{FD48A57E-8552-497F-9DDC-B8E76E9C12F1}" dt="2022-02-04T16:29:14.339" v="237" actId="1076"/>
          <ac:picMkLst>
            <pc:docMk/>
            <pc:sldMk cId="758661002" sldId="264"/>
            <ac:picMk id="132" creationId="{EBF4DD22-47D1-4157-8686-27673E9FC994}"/>
          </ac:picMkLst>
        </pc:picChg>
        <pc:picChg chg="mod">
          <ac:chgData name="EC CSE 6F S V S C SANTOSH" userId="deaf69cd-5c88-42a5-ac26-947710df0518" providerId="ADAL" clId="{FD48A57E-8552-497F-9DDC-B8E76E9C12F1}" dt="2022-02-04T16:29:43.692" v="239"/>
          <ac:picMkLst>
            <pc:docMk/>
            <pc:sldMk cId="758661002" sldId="264"/>
            <ac:picMk id="137" creationId="{4D5FB415-E0A6-4F7C-AB28-123619F1C683}"/>
          </ac:picMkLst>
        </pc:picChg>
        <pc:picChg chg="mod">
          <ac:chgData name="EC CSE 6F S V S C SANTOSH" userId="deaf69cd-5c88-42a5-ac26-947710df0518" providerId="ADAL" clId="{FD48A57E-8552-497F-9DDC-B8E76E9C12F1}" dt="2022-02-04T16:39:06.813" v="300" actId="571"/>
          <ac:picMkLst>
            <pc:docMk/>
            <pc:sldMk cId="758661002" sldId="264"/>
            <ac:picMk id="142" creationId="{DFF59DF8-C219-46D4-A9D8-4EAAC4BC9143}"/>
          </ac:picMkLst>
        </pc:picChg>
        <pc:picChg chg="mod">
          <ac:chgData name="EC CSE 6F S V S C SANTOSH" userId="deaf69cd-5c88-42a5-ac26-947710df0518" providerId="ADAL" clId="{FD48A57E-8552-497F-9DDC-B8E76E9C12F1}" dt="2022-02-04T16:39:06.813" v="300" actId="571"/>
          <ac:picMkLst>
            <pc:docMk/>
            <pc:sldMk cId="758661002" sldId="264"/>
            <ac:picMk id="147" creationId="{ADDAAEA2-8573-44A4-B5FE-58861AB718A9}"/>
          </ac:picMkLst>
        </pc:picChg>
        <pc:picChg chg="mod">
          <ac:chgData name="EC CSE 6F S V S C SANTOSH" userId="deaf69cd-5c88-42a5-ac26-947710df0518" providerId="ADAL" clId="{FD48A57E-8552-497F-9DDC-B8E76E9C12F1}" dt="2022-02-04T16:39:06.813" v="300" actId="571"/>
          <ac:picMkLst>
            <pc:docMk/>
            <pc:sldMk cId="758661002" sldId="264"/>
            <ac:picMk id="152" creationId="{16057803-FD98-4168-9685-14FCF4947F1D}"/>
          </ac:picMkLst>
        </pc:picChg>
        <pc:picChg chg="mod">
          <ac:chgData name="EC CSE 6F S V S C SANTOSH" userId="deaf69cd-5c88-42a5-ac26-947710df0518" providerId="ADAL" clId="{FD48A57E-8552-497F-9DDC-B8E76E9C12F1}" dt="2022-02-04T16:39:06.813" v="300" actId="571"/>
          <ac:picMkLst>
            <pc:docMk/>
            <pc:sldMk cId="758661002" sldId="264"/>
            <ac:picMk id="157" creationId="{255A3EC6-DEA9-477B-AE0B-6B9591CA81D4}"/>
          </ac:picMkLst>
        </pc:picChg>
        <pc:picChg chg="mod">
          <ac:chgData name="EC CSE 6F S V S C SANTOSH" userId="deaf69cd-5c88-42a5-ac26-947710df0518" providerId="ADAL" clId="{FD48A57E-8552-497F-9DDC-B8E76E9C12F1}" dt="2022-02-04T16:39:06.813" v="300" actId="571"/>
          <ac:picMkLst>
            <pc:docMk/>
            <pc:sldMk cId="758661002" sldId="264"/>
            <ac:picMk id="162" creationId="{4A92C31A-27D8-4069-933E-ECC2F8E6A178}"/>
          </ac:picMkLst>
        </pc:picChg>
        <pc:picChg chg="mod">
          <ac:chgData name="EC CSE 6F S V S C SANTOSH" userId="deaf69cd-5c88-42a5-ac26-947710df0518" providerId="ADAL" clId="{FD48A57E-8552-497F-9DDC-B8E76E9C12F1}" dt="2022-02-04T16:39:06.813" v="300" actId="571"/>
          <ac:picMkLst>
            <pc:docMk/>
            <pc:sldMk cId="758661002" sldId="264"/>
            <ac:picMk id="167" creationId="{4D2B4908-B4B2-4A14-827E-7AD35A45B97E}"/>
          </ac:picMkLst>
        </pc:picChg>
        <pc:picChg chg="mod">
          <ac:chgData name="EC CSE 6F S V S C SANTOSH" userId="deaf69cd-5c88-42a5-ac26-947710df0518" providerId="ADAL" clId="{FD48A57E-8552-497F-9DDC-B8E76E9C12F1}" dt="2022-02-04T16:39:06.813" v="300" actId="571"/>
          <ac:picMkLst>
            <pc:docMk/>
            <pc:sldMk cId="758661002" sldId="264"/>
            <ac:picMk id="172" creationId="{FB944660-FC6C-4D38-B608-9CE3ED724EF5}"/>
          </ac:picMkLst>
        </pc:picChg>
        <pc:picChg chg="del mod">
          <ac:chgData name="EC CSE 6F S V S C SANTOSH" userId="deaf69cd-5c88-42a5-ac26-947710df0518" providerId="ADAL" clId="{FD48A57E-8552-497F-9DDC-B8E76E9C12F1}" dt="2022-02-04T16:48:53.282" v="371" actId="478"/>
          <ac:picMkLst>
            <pc:docMk/>
            <pc:sldMk cId="758661002" sldId="264"/>
            <ac:picMk id="177" creationId="{C99473E2-86F5-4E23-A5F6-E7811D192004}"/>
          </ac:picMkLst>
        </pc:picChg>
        <pc:picChg chg="add del mod">
          <ac:chgData name="EC CSE 6F S V S C SANTOSH" userId="deaf69cd-5c88-42a5-ac26-947710df0518" providerId="ADAL" clId="{FD48A57E-8552-497F-9DDC-B8E76E9C12F1}" dt="2022-02-04T16:48:24.670" v="358" actId="1076"/>
          <ac:picMkLst>
            <pc:docMk/>
            <pc:sldMk cId="758661002" sldId="264"/>
            <ac:picMk id="182" creationId="{9AF978ED-CE29-4D16-9A95-0BE2F7C7F476}"/>
          </ac:picMkLst>
        </pc:picChg>
        <pc:picChg chg="mod">
          <ac:chgData name="EC CSE 6F S V S C SANTOSH" userId="deaf69cd-5c88-42a5-ac26-947710df0518" providerId="ADAL" clId="{FD48A57E-8552-497F-9DDC-B8E76E9C12F1}" dt="2022-02-04T16:39:06.813" v="300" actId="571"/>
          <ac:picMkLst>
            <pc:docMk/>
            <pc:sldMk cId="758661002" sldId="264"/>
            <ac:picMk id="187" creationId="{172C70C5-49CE-4893-92F9-B62AAA976179}"/>
          </ac:picMkLst>
        </pc:picChg>
        <pc:picChg chg="add del mod">
          <ac:chgData name="EC CSE 6F S V S C SANTOSH" userId="deaf69cd-5c88-42a5-ac26-947710df0518" providerId="ADAL" clId="{FD48A57E-8552-497F-9DDC-B8E76E9C12F1}" dt="2022-02-04T16:46:07.353" v="328"/>
          <ac:picMkLst>
            <pc:docMk/>
            <pc:sldMk cId="758661002" sldId="264"/>
            <ac:picMk id="188" creationId="{0DD385C2-03CD-45ED-9EED-D7A619EF5D6D}"/>
          </ac:picMkLst>
        </pc:picChg>
      </pc:sldChg>
      <pc:sldChg chg="addSp delSp modSp del mod modTransition delAnim modAnim">
        <pc:chgData name="EC CSE 6F S V S C SANTOSH" userId="deaf69cd-5c88-42a5-ac26-947710df0518" providerId="ADAL" clId="{FD48A57E-8552-497F-9DDC-B8E76E9C12F1}" dt="2022-02-04T16:51:57.963" v="408" actId="47"/>
        <pc:sldMkLst>
          <pc:docMk/>
          <pc:sldMk cId="2001706127" sldId="268"/>
        </pc:sldMkLst>
        <pc:spChg chg="del">
          <ac:chgData name="EC CSE 6F S V S C SANTOSH" userId="deaf69cd-5c88-42a5-ac26-947710df0518" providerId="ADAL" clId="{FD48A57E-8552-497F-9DDC-B8E76E9C12F1}" dt="2022-02-04T16:32:51.260" v="280" actId="21"/>
          <ac:spMkLst>
            <pc:docMk/>
            <pc:sldMk cId="2001706127" sldId="268"/>
            <ac:spMk id="39" creationId="{15226035-DEA4-4D85-967D-227B46FC1A71}"/>
          </ac:spMkLst>
        </pc:spChg>
        <pc:spChg chg="del">
          <ac:chgData name="EC CSE 6F S V S C SANTOSH" userId="deaf69cd-5c88-42a5-ac26-947710df0518" providerId="ADAL" clId="{FD48A57E-8552-497F-9DDC-B8E76E9C12F1}" dt="2022-02-04T16:32:51.260" v="280" actId="21"/>
          <ac:spMkLst>
            <pc:docMk/>
            <pc:sldMk cId="2001706127" sldId="268"/>
            <ac:spMk id="40" creationId="{7873FA39-5F88-4392-91EF-7FC823715184}"/>
          </ac:spMkLst>
        </pc:spChg>
        <pc:spChg chg="mod">
          <ac:chgData name="EC CSE 6F S V S C SANTOSH" userId="deaf69cd-5c88-42a5-ac26-947710df0518" providerId="ADAL" clId="{FD48A57E-8552-497F-9DDC-B8E76E9C12F1}" dt="2022-02-04T16:20:37.805" v="100"/>
          <ac:spMkLst>
            <pc:docMk/>
            <pc:sldMk cId="2001706127" sldId="268"/>
            <ac:spMk id="49" creationId="{E6F59F54-BB40-433B-B5E6-1C375D97F5D6}"/>
          </ac:spMkLst>
        </pc:spChg>
        <pc:spChg chg="del">
          <ac:chgData name="EC CSE 6F S V S C SANTOSH" userId="deaf69cd-5c88-42a5-ac26-947710df0518" providerId="ADAL" clId="{FD48A57E-8552-497F-9DDC-B8E76E9C12F1}" dt="2022-02-04T16:14:38.611" v="15" actId="478"/>
          <ac:spMkLst>
            <pc:docMk/>
            <pc:sldMk cId="2001706127" sldId="268"/>
            <ac:spMk id="51" creationId="{4F373113-18F1-4443-9A8E-5EF06C1D2FEA}"/>
          </ac:spMkLst>
        </pc:spChg>
        <pc:spChg chg="mod">
          <ac:chgData name="EC CSE 6F S V S C SANTOSH" userId="deaf69cd-5c88-42a5-ac26-947710df0518" providerId="ADAL" clId="{FD48A57E-8552-497F-9DDC-B8E76E9C12F1}" dt="2022-02-04T16:23:27.038" v="117" actId="20577"/>
          <ac:spMkLst>
            <pc:docMk/>
            <pc:sldMk cId="2001706127" sldId="268"/>
            <ac:spMk id="53" creationId="{7F4373C1-3934-47C3-8F36-E2FB2615CA87}"/>
          </ac:spMkLst>
        </pc:spChg>
        <pc:spChg chg="mod">
          <ac:chgData name="EC CSE 6F S V S C SANTOSH" userId="deaf69cd-5c88-42a5-ac26-947710df0518" providerId="ADAL" clId="{FD48A57E-8552-497F-9DDC-B8E76E9C12F1}" dt="2022-02-04T16:17:22.375" v="31" actId="20577"/>
          <ac:spMkLst>
            <pc:docMk/>
            <pc:sldMk cId="2001706127" sldId="268"/>
            <ac:spMk id="58" creationId="{CD6BDC4B-8313-4203-9F42-C28AC214EB64}"/>
          </ac:spMkLst>
        </pc:spChg>
        <pc:spChg chg="del">
          <ac:chgData name="EC CSE 6F S V S C SANTOSH" userId="deaf69cd-5c88-42a5-ac26-947710df0518" providerId="ADAL" clId="{FD48A57E-8552-497F-9DDC-B8E76E9C12F1}" dt="2022-02-04T16:20:36.005" v="99" actId="478"/>
          <ac:spMkLst>
            <pc:docMk/>
            <pc:sldMk cId="2001706127" sldId="268"/>
            <ac:spMk id="70" creationId="{371C6EE2-CCA6-4F94-870B-CB9D61CEBE17}"/>
          </ac:spMkLst>
        </pc:spChg>
        <pc:spChg chg="mod">
          <ac:chgData name="EC CSE 6F S V S C SANTOSH" userId="deaf69cd-5c88-42a5-ac26-947710df0518" providerId="ADAL" clId="{FD48A57E-8552-497F-9DDC-B8E76E9C12F1}" dt="2022-02-04T16:20:37.805" v="100"/>
          <ac:spMkLst>
            <pc:docMk/>
            <pc:sldMk cId="2001706127" sldId="268"/>
            <ac:spMk id="81" creationId="{98DCB6E7-E847-4D0C-8C17-C696597A69DF}"/>
          </ac:spMkLst>
        </pc:spChg>
        <pc:spChg chg="mod">
          <ac:chgData name="EC CSE 6F S V S C SANTOSH" userId="deaf69cd-5c88-42a5-ac26-947710df0518" providerId="ADAL" clId="{FD48A57E-8552-497F-9DDC-B8E76E9C12F1}" dt="2022-02-04T16:20:37.805" v="100"/>
          <ac:spMkLst>
            <pc:docMk/>
            <pc:sldMk cId="2001706127" sldId="268"/>
            <ac:spMk id="82" creationId="{CD0AB88F-0052-4774-A555-535CC26AED63}"/>
          </ac:spMkLst>
        </pc:spChg>
        <pc:spChg chg="mod">
          <ac:chgData name="EC CSE 6F S V S C SANTOSH" userId="deaf69cd-5c88-42a5-ac26-947710df0518" providerId="ADAL" clId="{FD48A57E-8552-497F-9DDC-B8E76E9C12F1}" dt="2022-02-04T16:20:37.805" v="100"/>
          <ac:spMkLst>
            <pc:docMk/>
            <pc:sldMk cId="2001706127" sldId="268"/>
            <ac:spMk id="85" creationId="{5436A02A-67B5-4C8D-8EAA-CC2DD863B2BD}"/>
          </ac:spMkLst>
        </pc:spChg>
        <pc:spChg chg="mod">
          <ac:chgData name="EC CSE 6F S V S C SANTOSH" userId="deaf69cd-5c88-42a5-ac26-947710df0518" providerId="ADAL" clId="{FD48A57E-8552-497F-9DDC-B8E76E9C12F1}" dt="2022-02-04T16:20:37.805" v="100"/>
          <ac:spMkLst>
            <pc:docMk/>
            <pc:sldMk cId="2001706127" sldId="268"/>
            <ac:spMk id="86" creationId="{3947E855-4378-469F-BBCE-2E339B3AA66E}"/>
          </ac:spMkLst>
        </pc:spChg>
        <pc:spChg chg="mod">
          <ac:chgData name="EC CSE 6F S V S C SANTOSH" userId="deaf69cd-5c88-42a5-ac26-947710df0518" providerId="ADAL" clId="{FD48A57E-8552-497F-9DDC-B8E76E9C12F1}" dt="2022-02-04T16:20:37.805" v="100"/>
          <ac:spMkLst>
            <pc:docMk/>
            <pc:sldMk cId="2001706127" sldId="268"/>
            <ac:spMk id="87" creationId="{678C75CF-D3DC-4E2F-AB31-0137388E0F3F}"/>
          </ac:spMkLst>
        </pc:spChg>
        <pc:spChg chg="mod">
          <ac:chgData name="EC CSE 6F S V S C SANTOSH" userId="deaf69cd-5c88-42a5-ac26-947710df0518" providerId="ADAL" clId="{FD48A57E-8552-497F-9DDC-B8E76E9C12F1}" dt="2022-02-04T16:20:37.805" v="100"/>
          <ac:spMkLst>
            <pc:docMk/>
            <pc:sldMk cId="2001706127" sldId="268"/>
            <ac:spMk id="90" creationId="{CCAE8603-D595-4D93-B254-EBF8BB9B27E9}"/>
          </ac:spMkLst>
        </pc:spChg>
        <pc:spChg chg="mod">
          <ac:chgData name="EC CSE 6F S V S C SANTOSH" userId="deaf69cd-5c88-42a5-ac26-947710df0518" providerId="ADAL" clId="{FD48A57E-8552-497F-9DDC-B8E76E9C12F1}" dt="2022-02-04T16:20:37.805" v="100"/>
          <ac:spMkLst>
            <pc:docMk/>
            <pc:sldMk cId="2001706127" sldId="268"/>
            <ac:spMk id="91" creationId="{4C8C6FB8-29A2-4D01-A4AB-ACEE929BCAF3}"/>
          </ac:spMkLst>
        </pc:spChg>
        <pc:spChg chg="mod">
          <ac:chgData name="EC CSE 6F S V S C SANTOSH" userId="deaf69cd-5c88-42a5-ac26-947710df0518" providerId="ADAL" clId="{FD48A57E-8552-497F-9DDC-B8E76E9C12F1}" dt="2022-02-04T16:20:37.805" v="100"/>
          <ac:spMkLst>
            <pc:docMk/>
            <pc:sldMk cId="2001706127" sldId="268"/>
            <ac:spMk id="92" creationId="{DB806EB7-71A1-4023-9823-6B864860C4FD}"/>
          </ac:spMkLst>
        </pc:spChg>
        <pc:spChg chg="mod">
          <ac:chgData name="EC CSE 6F S V S C SANTOSH" userId="deaf69cd-5c88-42a5-ac26-947710df0518" providerId="ADAL" clId="{FD48A57E-8552-497F-9DDC-B8E76E9C12F1}" dt="2022-02-04T16:20:37.805" v="100"/>
          <ac:spMkLst>
            <pc:docMk/>
            <pc:sldMk cId="2001706127" sldId="268"/>
            <ac:spMk id="95" creationId="{52CA1F2F-5E7A-4F2B-98AF-5C878197562C}"/>
          </ac:spMkLst>
        </pc:spChg>
        <pc:spChg chg="mod">
          <ac:chgData name="EC CSE 6F S V S C SANTOSH" userId="deaf69cd-5c88-42a5-ac26-947710df0518" providerId="ADAL" clId="{FD48A57E-8552-497F-9DDC-B8E76E9C12F1}" dt="2022-02-04T16:20:37.805" v="100"/>
          <ac:spMkLst>
            <pc:docMk/>
            <pc:sldMk cId="2001706127" sldId="268"/>
            <ac:spMk id="96" creationId="{0D096821-82D9-48B5-A15A-517E9A2CB646}"/>
          </ac:spMkLst>
        </pc:spChg>
        <pc:spChg chg="mod">
          <ac:chgData name="EC CSE 6F S V S C SANTOSH" userId="deaf69cd-5c88-42a5-ac26-947710df0518" providerId="ADAL" clId="{FD48A57E-8552-497F-9DDC-B8E76E9C12F1}" dt="2022-02-04T16:20:37.805" v="100"/>
          <ac:spMkLst>
            <pc:docMk/>
            <pc:sldMk cId="2001706127" sldId="268"/>
            <ac:spMk id="97" creationId="{99DB1773-41C0-4566-A8F6-AA7ECFB26FF5}"/>
          </ac:spMkLst>
        </pc:spChg>
        <pc:spChg chg="mod">
          <ac:chgData name="EC CSE 6F S V S C SANTOSH" userId="deaf69cd-5c88-42a5-ac26-947710df0518" providerId="ADAL" clId="{FD48A57E-8552-497F-9DDC-B8E76E9C12F1}" dt="2022-02-04T16:20:37.805" v="100"/>
          <ac:spMkLst>
            <pc:docMk/>
            <pc:sldMk cId="2001706127" sldId="268"/>
            <ac:spMk id="100" creationId="{8C66C4BB-D09A-47CF-AA87-F0D133FAA5E8}"/>
          </ac:spMkLst>
        </pc:spChg>
        <pc:spChg chg="mod">
          <ac:chgData name="EC CSE 6F S V S C SANTOSH" userId="deaf69cd-5c88-42a5-ac26-947710df0518" providerId="ADAL" clId="{FD48A57E-8552-497F-9DDC-B8E76E9C12F1}" dt="2022-02-04T16:20:37.805" v="100"/>
          <ac:spMkLst>
            <pc:docMk/>
            <pc:sldMk cId="2001706127" sldId="268"/>
            <ac:spMk id="101" creationId="{E5B64E9F-6074-4BCE-9CCB-43E440A33281}"/>
          </ac:spMkLst>
        </pc:spChg>
        <pc:spChg chg="mod">
          <ac:chgData name="EC CSE 6F S V S C SANTOSH" userId="deaf69cd-5c88-42a5-ac26-947710df0518" providerId="ADAL" clId="{FD48A57E-8552-497F-9DDC-B8E76E9C12F1}" dt="2022-02-04T16:20:37.805" v="100"/>
          <ac:spMkLst>
            <pc:docMk/>
            <pc:sldMk cId="2001706127" sldId="268"/>
            <ac:spMk id="102" creationId="{6E2B77DC-4B7F-45A0-98ED-952E220D7FAD}"/>
          </ac:spMkLst>
        </pc:spChg>
        <pc:spChg chg="mod">
          <ac:chgData name="EC CSE 6F S V S C SANTOSH" userId="deaf69cd-5c88-42a5-ac26-947710df0518" providerId="ADAL" clId="{FD48A57E-8552-497F-9DDC-B8E76E9C12F1}" dt="2022-02-04T16:20:37.805" v="100"/>
          <ac:spMkLst>
            <pc:docMk/>
            <pc:sldMk cId="2001706127" sldId="268"/>
            <ac:spMk id="105" creationId="{5D3009BE-5571-4B9A-BB92-4AC3EE0BFB5B}"/>
          </ac:spMkLst>
        </pc:spChg>
        <pc:spChg chg="mod">
          <ac:chgData name="EC CSE 6F S V S C SANTOSH" userId="deaf69cd-5c88-42a5-ac26-947710df0518" providerId="ADAL" clId="{FD48A57E-8552-497F-9DDC-B8E76E9C12F1}" dt="2022-02-04T16:20:37.805" v="100"/>
          <ac:spMkLst>
            <pc:docMk/>
            <pc:sldMk cId="2001706127" sldId="268"/>
            <ac:spMk id="106" creationId="{833D18FE-B909-42BE-9AC0-E326F126106C}"/>
          </ac:spMkLst>
        </pc:spChg>
        <pc:spChg chg="mod">
          <ac:chgData name="EC CSE 6F S V S C SANTOSH" userId="deaf69cd-5c88-42a5-ac26-947710df0518" providerId="ADAL" clId="{FD48A57E-8552-497F-9DDC-B8E76E9C12F1}" dt="2022-02-04T16:20:37.805" v="100"/>
          <ac:spMkLst>
            <pc:docMk/>
            <pc:sldMk cId="2001706127" sldId="268"/>
            <ac:spMk id="107" creationId="{020FD863-33DD-49DB-B1B1-0A7B27A71475}"/>
          </ac:spMkLst>
        </pc:spChg>
        <pc:spChg chg="mod">
          <ac:chgData name="EC CSE 6F S V S C SANTOSH" userId="deaf69cd-5c88-42a5-ac26-947710df0518" providerId="ADAL" clId="{FD48A57E-8552-497F-9DDC-B8E76E9C12F1}" dt="2022-02-04T16:22:46.836" v="111"/>
          <ac:spMkLst>
            <pc:docMk/>
            <pc:sldMk cId="2001706127" sldId="268"/>
            <ac:spMk id="110" creationId="{45042946-B02E-437D-85A3-AB5EE60C28FC}"/>
          </ac:spMkLst>
        </pc:spChg>
        <pc:spChg chg="mod">
          <ac:chgData name="EC CSE 6F S V S C SANTOSH" userId="deaf69cd-5c88-42a5-ac26-947710df0518" providerId="ADAL" clId="{FD48A57E-8552-497F-9DDC-B8E76E9C12F1}" dt="2022-02-04T16:22:46.836" v="111"/>
          <ac:spMkLst>
            <pc:docMk/>
            <pc:sldMk cId="2001706127" sldId="268"/>
            <ac:spMk id="111" creationId="{01F2AA25-4E24-481C-B99A-D0BD7FEFD6EF}"/>
          </ac:spMkLst>
        </pc:spChg>
        <pc:spChg chg="mod">
          <ac:chgData name="EC CSE 6F S V S C SANTOSH" userId="deaf69cd-5c88-42a5-ac26-947710df0518" providerId="ADAL" clId="{FD48A57E-8552-497F-9DDC-B8E76E9C12F1}" dt="2022-02-04T16:22:46.836" v="111"/>
          <ac:spMkLst>
            <pc:docMk/>
            <pc:sldMk cId="2001706127" sldId="268"/>
            <ac:spMk id="112" creationId="{4F6EA7C7-668B-4FB5-9CE4-6E90B829B303}"/>
          </ac:spMkLst>
        </pc:spChg>
        <pc:grpChg chg="add mod">
          <ac:chgData name="EC CSE 6F S V S C SANTOSH" userId="deaf69cd-5c88-42a5-ac26-947710df0518" providerId="ADAL" clId="{FD48A57E-8552-497F-9DDC-B8E76E9C12F1}" dt="2022-02-04T16:20:37.805" v="100"/>
          <ac:grpSpMkLst>
            <pc:docMk/>
            <pc:sldMk cId="2001706127" sldId="268"/>
            <ac:grpSpMk id="48" creationId="{1B24AF04-3679-41E0-95D5-0A889B4546C1}"/>
          </ac:grpSpMkLst>
        </pc:grpChg>
        <pc:grpChg chg="del">
          <ac:chgData name="EC CSE 6F S V S C SANTOSH" userId="deaf69cd-5c88-42a5-ac26-947710df0518" providerId="ADAL" clId="{FD48A57E-8552-497F-9DDC-B8E76E9C12F1}" dt="2022-02-04T16:19:26.783" v="77" actId="21"/>
          <ac:grpSpMkLst>
            <pc:docMk/>
            <pc:sldMk cId="2001706127" sldId="268"/>
            <ac:grpSpMk id="55" creationId="{150C247F-7990-4945-869D-5E2A900F477F}"/>
          </ac:grpSpMkLst>
        </pc:grpChg>
        <pc:grpChg chg="del">
          <ac:chgData name="EC CSE 6F S V S C SANTOSH" userId="deaf69cd-5c88-42a5-ac26-947710df0518" providerId="ADAL" clId="{FD48A57E-8552-497F-9DDC-B8E76E9C12F1}" dt="2022-02-04T16:19:26.783" v="77" actId="21"/>
          <ac:grpSpMkLst>
            <pc:docMk/>
            <pc:sldMk cId="2001706127" sldId="268"/>
            <ac:grpSpMk id="60" creationId="{BC916508-F80D-434E-B066-812949E5DB94}"/>
          </ac:grpSpMkLst>
        </pc:grpChg>
        <pc:grpChg chg="del">
          <ac:chgData name="EC CSE 6F S V S C SANTOSH" userId="deaf69cd-5c88-42a5-ac26-947710df0518" providerId="ADAL" clId="{FD48A57E-8552-497F-9DDC-B8E76E9C12F1}" dt="2022-02-04T16:19:26.783" v="77" actId="21"/>
          <ac:grpSpMkLst>
            <pc:docMk/>
            <pc:sldMk cId="2001706127" sldId="268"/>
            <ac:grpSpMk id="65" creationId="{92B7020D-701A-4EE7-BDA2-CD171993C203}"/>
          </ac:grpSpMkLst>
        </pc:grpChg>
        <pc:grpChg chg="del">
          <ac:chgData name="EC CSE 6F S V S C SANTOSH" userId="deaf69cd-5c88-42a5-ac26-947710df0518" providerId="ADAL" clId="{FD48A57E-8552-497F-9DDC-B8E76E9C12F1}" dt="2022-02-04T16:19:26.783" v="77" actId="21"/>
          <ac:grpSpMkLst>
            <pc:docMk/>
            <pc:sldMk cId="2001706127" sldId="268"/>
            <ac:grpSpMk id="71" creationId="{20422D8F-B19E-425C-93A8-F750F60A06A7}"/>
          </ac:grpSpMkLst>
        </pc:grpChg>
        <pc:grpChg chg="del">
          <ac:chgData name="EC CSE 6F S V S C SANTOSH" userId="deaf69cd-5c88-42a5-ac26-947710df0518" providerId="ADAL" clId="{FD48A57E-8552-497F-9DDC-B8E76E9C12F1}" dt="2022-02-04T16:19:26.783" v="77" actId="21"/>
          <ac:grpSpMkLst>
            <pc:docMk/>
            <pc:sldMk cId="2001706127" sldId="268"/>
            <ac:grpSpMk id="76" creationId="{C1D48DDF-B760-4AB3-A520-29238CC2C408}"/>
          </ac:grpSpMkLst>
        </pc:grpChg>
        <pc:grpChg chg="add del mod">
          <ac:chgData name="EC CSE 6F S V S C SANTOSH" userId="deaf69cd-5c88-42a5-ac26-947710df0518" providerId="ADAL" clId="{FD48A57E-8552-497F-9DDC-B8E76E9C12F1}" dt="2022-02-04T16:22:37.439" v="109" actId="21"/>
          <ac:grpSpMkLst>
            <pc:docMk/>
            <pc:sldMk cId="2001706127" sldId="268"/>
            <ac:grpSpMk id="84" creationId="{D4782774-CAEF-43B3-8738-8651ED99D827}"/>
          </ac:grpSpMkLst>
        </pc:grpChg>
        <pc:grpChg chg="add del mod">
          <ac:chgData name="EC CSE 6F S V S C SANTOSH" userId="deaf69cd-5c88-42a5-ac26-947710df0518" providerId="ADAL" clId="{FD48A57E-8552-497F-9DDC-B8E76E9C12F1}" dt="2022-02-04T16:22:37.439" v="109" actId="21"/>
          <ac:grpSpMkLst>
            <pc:docMk/>
            <pc:sldMk cId="2001706127" sldId="268"/>
            <ac:grpSpMk id="89" creationId="{5FB7887D-126C-4461-985B-25BBC8F1B368}"/>
          </ac:grpSpMkLst>
        </pc:grpChg>
        <pc:grpChg chg="add del mod">
          <ac:chgData name="EC CSE 6F S V S C SANTOSH" userId="deaf69cd-5c88-42a5-ac26-947710df0518" providerId="ADAL" clId="{FD48A57E-8552-497F-9DDC-B8E76E9C12F1}" dt="2022-02-04T16:22:37.439" v="109" actId="21"/>
          <ac:grpSpMkLst>
            <pc:docMk/>
            <pc:sldMk cId="2001706127" sldId="268"/>
            <ac:grpSpMk id="94" creationId="{587DEA40-C5EF-411B-813F-97E82E9AAD09}"/>
          </ac:grpSpMkLst>
        </pc:grpChg>
        <pc:grpChg chg="add del mod">
          <ac:chgData name="EC CSE 6F S V S C SANTOSH" userId="deaf69cd-5c88-42a5-ac26-947710df0518" providerId="ADAL" clId="{FD48A57E-8552-497F-9DDC-B8E76E9C12F1}" dt="2022-02-04T16:22:37.439" v="109" actId="21"/>
          <ac:grpSpMkLst>
            <pc:docMk/>
            <pc:sldMk cId="2001706127" sldId="268"/>
            <ac:grpSpMk id="99" creationId="{6C5C3A03-B9CE-4811-A5AB-D1AB5A68EDB7}"/>
          </ac:grpSpMkLst>
        </pc:grpChg>
        <pc:grpChg chg="add del mod">
          <ac:chgData name="EC CSE 6F S V S C SANTOSH" userId="deaf69cd-5c88-42a5-ac26-947710df0518" providerId="ADAL" clId="{FD48A57E-8552-497F-9DDC-B8E76E9C12F1}" dt="2022-02-04T16:22:37.439" v="109" actId="21"/>
          <ac:grpSpMkLst>
            <pc:docMk/>
            <pc:sldMk cId="2001706127" sldId="268"/>
            <ac:grpSpMk id="104" creationId="{A1150330-3B8C-4894-B591-9E67BB322AB0}"/>
          </ac:grpSpMkLst>
        </pc:grpChg>
        <pc:grpChg chg="add mod">
          <ac:chgData name="EC CSE 6F S V S C SANTOSH" userId="deaf69cd-5c88-42a5-ac26-947710df0518" providerId="ADAL" clId="{FD48A57E-8552-497F-9DDC-B8E76E9C12F1}" dt="2022-02-04T16:22:46.836" v="111"/>
          <ac:grpSpMkLst>
            <pc:docMk/>
            <pc:sldMk cId="2001706127" sldId="268"/>
            <ac:grpSpMk id="109" creationId="{65B06D71-A08D-4E77-B7AC-256B866AD9CF}"/>
          </ac:grpSpMkLst>
        </pc:grpChg>
        <pc:picChg chg="mod">
          <ac:chgData name="EC CSE 6F S V S C SANTOSH" userId="deaf69cd-5c88-42a5-ac26-947710df0518" providerId="ADAL" clId="{FD48A57E-8552-497F-9DDC-B8E76E9C12F1}" dt="2022-02-04T16:20:37.805" v="100"/>
          <ac:picMkLst>
            <pc:docMk/>
            <pc:sldMk cId="2001706127" sldId="268"/>
            <ac:picMk id="83" creationId="{752D72CB-A376-4456-904E-A86EC8720A5C}"/>
          </ac:picMkLst>
        </pc:picChg>
        <pc:picChg chg="mod">
          <ac:chgData name="EC CSE 6F S V S C SANTOSH" userId="deaf69cd-5c88-42a5-ac26-947710df0518" providerId="ADAL" clId="{FD48A57E-8552-497F-9DDC-B8E76E9C12F1}" dt="2022-02-04T16:20:37.805" v="100"/>
          <ac:picMkLst>
            <pc:docMk/>
            <pc:sldMk cId="2001706127" sldId="268"/>
            <ac:picMk id="88" creationId="{180C517A-4E3D-4A43-B7CD-FCCD130BCACE}"/>
          </ac:picMkLst>
        </pc:picChg>
        <pc:picChg chg="mod">
          <ac:chgData name="EC CSE 6F S V S C SANTOSH" userId="deaf69cd-5c88-42a5-ac26-947710df0518" providerId="ADAL" clId="{FD48A57E-8552-497F-9DDC-B8E76E9C12F1}" dt="2022-02-04T16:20:37.805" v="100"/>
          <ac:picMkLst>
            <pc:docMk/>
            <pc:sldMk cId="2001706127" sldId="268"/>
            <ac:picMk id="93" creationId="{1BD4B03E-39E9-4AE7-A70D-9385F588F984}"/>
          </ac:picMkLst>
        </pc:picChg>
        <pc:picChg chg="mod">
          <ac:chgData name="EC CSE 6F S V S C SANTOSH" userId="deaf69cd-5c88-42a5-ac26-947710df0518" providerId="ADAL" clId="{FD48A57E-8552-497F-9DDC-B8E76E9C12F1}" dt="2022-02-04T16:20:37.805" v="100"/>
          <ac:picMkLst>
            <pc:docMk/>
            <pc:sldMk cId="2001706127" sldId="268"/>
            <ac:picMk id="98" creationId="{E56EF320-9C75-49DF-A022-69B2FD4B2B06}"/>
          </ac:picMkLst>
        </pc:picChg>
        <pc:picChg chg="mod">
          <ac:chgData name="EC CSE 6F S V S C SANTOSH" userId="deaf69cd-5c88-42a5-ac26-947710df0518" providerId="ADAL" clId="{FD48A57E-8552-497F-9DDC-B8E76E9C12F1}" dt="2022-02-04T16:20:37.805" v="100"/>
          <ac:picMkLst>
            <pc:docMk/>
            <pc:sldMk cId="2001706127" sldId="268"/>
            <ac:picMk id="103" creationId="{3E8F4812-9F01-492A-B372-771CC7DD7EFA}"/>
          </ac:picMkLst>
        </pc:picChg>
        <pc:picChg chg="mod">
          <ac:chgData name="EC CSE 6F S V S C SANTOSH" userId="deaf69cd-5c88-42a5-ac26-947710df0518" providerId="ADAL" clId="{FD48A57E-8552-497F-9DDC-B8E76E9C12F1}" dt="2022-02-04T16:20:37.805" v="100"/>
          <ac:picMkLst>
            <pc:docMk/>
            <pc:sldMk cId="2001706127" sldId="268"/>
            <ac:picMk id="108" creationId="{528D9FEC-E377-4D4F-BAEF-A9BEC79E2FE8}"/>
          </ac:picMkLst>
        </pc:picChg>
        <pc:picChg chg="mod">
          <ac:chgData name="EC CSE 6F S V S C SANTOSH" userId="deaf69cd-5c88-42a5-ac26-947710df0518" providerId="ADAL" clId="{FD48A57E-8552-497F-9DDC-B8E76E9C12F1}" dt="2022-02-04T16:22:46.836" v="111"/>
          <ac:picMkLst>
            <pc:docMk/>
            <pc:sldMk cId="2001706127" sldId="268"/>
            <ac:picMk id="113" creationId="{013B37EF-3DDE-4E25-9D18-99952FD1C7AF}"/>
          </ac:picMkLst>
        </pc:picChg>
      </pc:sldChg>
      <pc:sldChg chg="delSp del mod">
        <pc:chgData name="EC CSE 6F S V S C SANTOSH" userId="deaf69cd-5c88-42a5-ac26-947710df0518" providerId="ADAL" clId="{FD48A57E-8552-497F-9DDC-B8E76E9C12F1}" dt="2022-02-04T16:55:41.738" v="447" actId="47"/>
        <pc:sldMkLst>
          <pc:docMk/>
          <pc:sldMk cId="1396948566" sldId="269"/>
        </pc:sldMkLst>
        <pc:spChg chg="del">
          <ac:chgData name="EC CSE 6F S V S C SANTOSH" userId="deaf69cd-5c88-42a5-ac26-947710df0518" providerId="ADAL" clId="{FD48A57E-8552-497F-9DDC-B8E76E9C12F1}" dt="2022-02-04T16:54:47.656" v="438" actId="21"/>
          <ac:spMkLst>
            <pc:docMk/>
            <pc:sldMk cId="1396948566" sldId="269"/>
            <ac:spMk id="60" creationId="{1EA2496A-AF45-4E03-A912-DF0EAD5E93FF}"/>
          </ac:spMkLst>
        </pc:spChg>
        <pc:spChg chg="del">
          <ac:chgData name="EC CSE 6F S V S C SANTOSH" userId="deaf69cd-5c88-42a5-ac26-947710df0518" providerId="ADAL" clId="{FD48A57E-8552-497F-9DDC-B8E76E9C12F1}" dt="2022-02-04T16:54:47.656" v="438" actId="21"/>
          <ac:spMkLst>
            <pc:docMk/>
            <pc:sldMk cId="1396948566" sldId="269"/>
            <ac:spMk id="61" creationId="{7076F6C5-E5FE-4FF1-9A55-2174F9D7F913}"/>
          </ac:spMkLst>
        </pc:spChg>
      </pc:sldChg>
      <pc:sldChg chg="addSp delSp del mod addAnim delAnim">
        <pc:chgData name="EC CSE 6F S V S C SANTOSH" userId="deaf69cd-5c88-42a5-ac26-947710df0518" providerId="ADAL" clId="{FD48A57E-8552-497F-9DDC-B8E76E9C12F1}" dt="2022-02-04T18:31:52.806" v="2395" actId="47"/>
        <pc:sldMkLst>
          <pc:docMk/>
          <pc:sldMk cId="2624499212" sldId="270"/>
        </pc:sldMkLst>
        <pc:spChg chg="add del">
          <ac:chgData name="EC CSE 6F S V S C SANTOSH" userId="deaf69cd-5c88-42a5-ac26-947710df0518" providerId="ADAL" clId="{FD48A57E-8552-497F-9DDC-B8E76E9C12F1}" dt="2022-02-04T18:31:35.622" v="2392" actId="21"/>
          <ac:spMkLst>
            <pc:docMk/>
            <pc:sldMk cId="2624499212" sldId="270"/>
            <ac:spMk id="110" creationId="{70B20FE2-BC47-4EB2-B7EA-CBE6F5B390D3}"/>
          </ac:spMkLst>
        </pc:spChg>
        <pc:spChg chg="add del">
          <ac:chgData name="EC CSE 6F S V S C SANTOSH" userId="deaf69cd-5c88-42a5-ac26-947710df0518" providerId="ADAL" clId="{FD48A57E-8552-497F-9DDC-B8E76E9C12F1}" dt="2022-02-04T18:31:35.622" v="2392" actId="21"/>
          <ac:spMkLst>
            <pc:docMk/>
            <pc:sldMk cId="2624499212" sldId="270"/>
            <ac:spMk id="114" creationId="{B58D17C2-3595-44AD-9D77-27C29A8030BC}"/>
          </ac:spMkLst>
        </pc:spChg>
        <pc:spChg chg="add del">
          <ac:chgData name="EC CSE 6F S V S C SANTOSH" userId="deaf69cd-5c88-42a5-ac26-947710df0518" providerId="ADAL" clId="{FD48A57E-8552-497F-9DDC-B8E76E9C12F1}" dt="2022-02-04T18:31:35.622" v="2392" actId="21"/>
          <ac:spMkLst>
            <pc:docMk/>
            <pc:sldMk cId="2624499212" sldId="270"/>
            <ac:spMk id="118" creationId="{D8562F22-E78F-4DD5-9BBD-EEAB69C0B365}"/>
          </ac:spMkLst>
        </pc:spChg>
        <pc:grpChg chg="add del">
          <ac:chgData name="EC CSE 6F S V S C SANTOSH" userId="deaf69cd-5c88-42a5-ac26-947710df0518" providerId="ADAL" clId="{FD48A57E-8552-497F-9DDC-B8E76E9C12F1}" dt="2022-02-04T18:31:35.622" v="2392" actId="21"/>
          <ac:grpSpMkLst>
            <pc:docMk/>
            <pc:sldMk cId="2624499212" sldId="270"/>
            <ac:grpSpMk id="2" creationId="{711450F4-A7BD-494E-BD71-C6C5EB8D03D1}"/>
          </ac:grpSpMkLst>
        </pc:grpChg>
        <pc:grpChg chg="add del">
          <ac:chgData name="EC CSE 6F S V S C SANTOSH" userId="deaf69cd-5c88-42a5-ac26-947710df0518" providerId="ADAL" clId="{FD48A57E-8552-497F-9DDC-B8E76E9C12F1}" dt="2022-02-04T18:31:35.622" v="2392" actId="21"/>
          <ac:grpSpMkLst>
            <pc:docMk/>
            <pc:sldMk cId="2624499212" sldId="270"/>
            <ac:grpSpMk id="3" creationId="{191C1607-C8B7-4B99-9DC5-3321A9E92D49}"/>
          </ac:grpSpMkLst>
        </pc:grpChg>
        <pc:grpChg chg="add del">
          <ac:chgData name="EC CSE 6F S V S C SANTOSH" userId="deaf69cd-5c88-42a5-ac26-947710df0518" providerId="ADAL" clId="{FD48A57E-8552-497F-9DDC-B8E76E9C12F1}" dt="2022-02-04T18:31:35.622" v="2392" actId="21"/>
          <ac:grpSpMkLst>
            <pc:docMk/>
            <pc:sldMk cId="2624499212" sldId="270"/>
            <ac:grpSpMk id="4" creationId="{FA807BE1-996E-4364-AC05-CAC8C826377C}"/>
          </ac:grpSpMkLst>
        </pc:grpChg>
        <pc:grpChg chg="add del">
          <ac:chgData name="EC CSE 6F S V S C SANTOSH" userId="deaf69cd-5c88-42a5-ac26-947710df0518" providerId="ADAL" clId="{FD48A57E-8552-497F-9DDC-B8E76E9C12F1}" dt="2022-02-04T18:31:35.622" v="2392" actId="21"/>
          <ac:grpSpMkLst>
            <pc:docMk/>
            <pc:sldMk cId="2624499212" sldId="270"/>
            <ac:grpSpMk id="97" creationId="{F1840EDE-DF70-433F-86FE-A402BC5C2DDE}"/>
          </ac:grpSpMkLst>
        </pc:grpChg>
        <pc:grpChg chg="add del">
          <ac:chgData name="EC CSE 6F S V S C SANTOSH" userId="deaf69cd-5c88-42a5-ac26-947710df0518" providerId="ADAL" clId="{FD48A57E-8552-497F-9DDC-B8E76E9C12F1}" dt="2022-02-04T18:31:35.622" v="2392" actId="21"/>
          <ac:grpSpMkLst>
            <pc:docMk/>
            <pc:sldMk cId="2624499212" sldId="270"/>
            <ac:grpSpMk id="101" creationId="{E76B67BC-401F-4EA8-8CBE-EEB8DFAA45A7}"/>
          </ac:grpSpMkLst>
        </pc:grpChg>
        <pc:grpChg chg="add del">
          <ac:chgData name="EC CSE 6F S V S C SANTOSH" userId="deaf69cd-5c88-42a5-ac26-947710df0518" providerId="ADAL" clId="{FD48A57E-8552-497F-9DDC-B8E76E9C12F1}" dt="2022-02-04T18:31:35.622" v="2392" actId="21"/>
          <ac:grpSpMkLst>
            <pc:docMk/>
            <pc:sldMk cId="2624499212" sldId="270"/>
            <ac:grpSpMk id="104" creationId="{590AD362-84BB-49C7-8C91-CDB895729924}"/>
          </ac:grpSpMkLst>
        </pc:grpChg>
        <pc:grpChg chg="add del">
          <ac:chgData name="EC CSE 6F S V S C SANTOSH" userId="deaf69cd-5c88-42a5-ac26-947710df0518" providerId="ADAL" clId="{FD48A57E-8552-497F-9DDC-B8E76E9C12F1}" dt="2022-02-04T18:31:35.622" v="2392" actId="21"/>
          <ac:grpSpMkLst>
            <pc:docMk/>
            <pc:sldMk cId="2624499212" sldId="270"/>
            <ac:grpSpMk id="107" creationId="{E9582EE9-5831-4F6F-B29E-0BEB719C4F1E}"/>
          </ac:grpSpMkLst>
        </pc:grpChg>
        <pc:grpChg chg="add del">
          <ac:chgData name="EC CSE 6F S V S C SANTOSH" userId="deaf69cd-5c88-42a5-ac26-947710df0518" providerId="ADAL" clId="{FD48A57E-8552-497F-9DDC-B8E76E9C12F1}" dt="2022-02-04T18:31:35.622" v="2392" actId="21"/>
          <ac:grpSpMkLst>
            <pc:docMk/>
            <pc:sldMk cId="2624499212" sldId="270"/>
            <ac:grpSpMk id="111" creationId="{EEB19012-A13E-4E01-97E1-4BD9BE0B2C4A}"/>
          </ac:grpSpMkLst>
        </pc:grpChg>
        <pc:grpChg chg="add del">
          <ac:chgData name="EC CSE 6F S V S C SANTOSH" userId="deaf69cd-5c88-42a5-ac26-947710df0518" providerId="ADAL" clId="{FD48A57E-8552-497F-9DDC-B8E76E9C12F1}" dt="2022-02-04T18:31:35.622" v="2392" actId="21"/>
          <ac:grpSpMkLst>
            <pc:docMk/>
            <pc:sldMk cId="2624499212" sldId="270"/>
            <ac:grpSpMk id="115" creationId="{115D3786-3CB0-4D98-9C2D-11D4FBA5EAB9}"/>
          </ac:grpSpMkLst>
        </pc:grpChg>
        <pc:cxnChg chg="add del">
          <ac:chgData name="EC CSE 6F S V S C SANTOSH" userId="deaf69cd-5c88-42a5-ac26-947710df0518" providerId="ADAL" clId="{FD48A57E-8552-497F-9DDC-B8E76E9C12F1}" dt="2022-02-04T18:31:35.622" v="2392" actId="21"/>
          <ac:cxnSpMkLst>
            <pc:docMk/>
            <pc:sldMk cId="2624499212" sldId="270"/>
            <ac:cxnSpMk id="96" creationId="{7277CEC9-24C9-4B1D-964A-A216786A7724}"/>
          </ac:cxnSpMkLst>
        </pc:cxnChg>
        <pc:cxnChg chg="add del">
          <ac:chgData name="EC CSE 6F S V S C SANTOSH" userId="deaf69cd-5c88-42a5-ac26-947710df0518" providerId="ADAL" clId="{FD48A57E-8552-497F-9DDC-B8E76E9C12F1}" dt="2022-02-04T18:31:35.622" v="2392" actId="21"/>
          <ac:cxnSpMkLst>
            <pc:docMk/>
            <pc:sldMk cId="2624499212" sldId="270"/>
            <ac:cxnSpMk id="100" creationId="{D5DAD85F-381F-4EA0-9781-3C23F8D9AC73}"/>
          </ac:cxnSpMkLst>
        </pc:cxnChg>
      </pc:sldChg>
      <pc:sldChg chg="del">
        <pc:chgData name="EC CSE 6F S V S C SANTOSH" userId="deaf69cd-5c88-42a5-ac26-947710df0518" providerId="ADAL" clId="{FD48A57E-8552-497F-9DDC-B8E76E9C12F1}" dt="2022-02-04T18:31:54.302" v="2396" actId="47"/>
        <pc:sldMkLst>
          <pc:docMk/>
          <pc:sldMk cId="3965200575" sldId="271"/>
        </pc:sldMkLst>
      </pc:sldChg>
      <pc:sldChg chg="del">
        <pc:chgData name="EC CSE 6F S V S C SANTOSH" userId="deaf69cd-5c88-42a5-ac26-947710df0518" providerId="ADAL" clId="{FD48A57E-8552-497F-9DDC-B8E76E9C12F1}" dt="2022-02-04T18:31:55.040" v="2397" actId="47"/>
        <pc:sldMkLst>
          <pc:docMk/>
          <pc:sldMk cId="3557959593" sldId="272"/>
        </pc:sldMkLst>
      </pc:sldChg>
      <pc:sldChg chg="del">
        <pc:chgData name="EC CSE 6F S V S C SANTOSH" userId="deaf69cd-5c88-42a5-ac26-947710df0518" providerId="ADAL" clId="{FD48A57E-8552-497F-9DDC-B8E76E9C12F1}" dt="2022-02-04T18:31:55.862" v="2398" actId="47"/>
        <pc:sldMkLst>
          <pc:docMk/>
          <pc:sldMk cId="1327239487" sldId="273"/>
        </pc:sldMkLst>
      </pc:sldChg>
      <pc:sldChg chg="addSp delSp modSp del mod addAnim delAnim">
        <pc:chgData name="EC CSE 6F S V S C SANTOSH" userId="deaf69cd-5c88-42a5-ac26-947710df0518" providerId="ADAL" clId="{FD48A57E-8552-497F-9DDC-B8E76E9C12F1}" dt="2022-02-04T18:27:21.866" v="2325" actId="47"/>
        <pc:sldMkLst>
          <pc:docMk/>
          <pc:sldMk cId="992534358" sldId="275"/>
        </pc:sldMkLst>
        <pc:spChg chg="add del">
          <ac:chgData name="EC CSE 6F S V S C SANTOSH" userId="deaf69cd-5c88-42a5-ac26-947710df0518" providerId="ADAL" clId="{FD48A57E-8552-497F-9DDC-B8E76E9C12F1}" dt="2022-02-04T18:26:51.467" v="2318" actId="21"/>
          <ac:spMkLst>
            <pc:docMk/>
            <pc:sldMk cId="992534358" sldId="275"/>
            <ac:spMk id="108" creationId="{48958204-CE05-4E79-AC55-C76FBB79E37F}"/>
          </ac:spMkLst>
        </pc:spChg>
        <pc:spChg chg="add del">
          <ac:chgData name="EC CSE 6F S V S C SANTOSH" userId="deaf69cd-5c88-42a5-ac26-947710df0518" providerId="ADAL" clId="{FD48A57E-8552-497F-9DDC-B8E76E9C12F1}" dt="2022-02-04T18:26:51.467" v="2318" actId="21"/>
          <ac:spMkLst>
            <pc:docMk/>
            <pc:sldMk cId="992534358" sldId="275"/>
            <ac:spMk id="109" creationId="{406A5A75-24F0-496A-82D6-E2B37B100BBD}"/>
          </ac:spMkLst>
        </pc:spChg>
        <pc:spChg chg="add del">
          <ac:chgData name="EC CSE 6F S V S C SANTOSH" userId="deaf69cd-5c88-42a5-ac26-947710df0518" providerId="ADAL" clId="{FD48A57E-8552-497F-9DDC-B8E76E9C12F1}" dt="2022-02-04T18:26:51.467" v="2318" actId="21"/>
          <ac:spMkLst>
            <pc:docMk/>
            <pc:sldMk cId="992534358" sldId="275"/>
            <ac:spMk id="110" creationId="{B8C3E14B-EBB2-49A7-9A4E-9C6AFAF9A364}"/>
          </ac:spMkLst>
        </pc:spChg>
        <pc:grpChg chg="mod">
          <ac:chgData name="EC CSE 6F S V S C SANTOSH" userId="deaf69cd-5c88-42a5-ac26-947710df0518" providerId="ADAL" clId="{FD48A57E-8552-497F-9DDC-B8E76E9C12F1}" dt="2022-02-04T18:26:33.231" v="2315" actId="1076"/>
          <ac:grpSpMkLst>
            <pc:docMk/>
            <pc:sldMk cId="992534358" sldId="275"/>
            <ac:grpSpMk id="38" creationId="{63E93C38-ECA5-4094-81E9-196A3BD19EBD}"/>
          </ac:grpSpMkLst>
        </pc:grpChg>
        <pc:grpChg chg="add del">
          <ac:chgData name="EC CSE 6F S V S C SANTOSH" userId="deaf69cd-5c88-42a5-ac26-947710df0518" providerId="ADAL" clId="{FD48A57E-8552-497F-9DDC-B8E76E9C12F1}" dt="2022-02-04T18:26:51.467" v="2318" actId="21"/>
          <ac:grpSpMkLst>
            <pc:docMk/>
            <pc:sldMk cId="992534358" sldId="275"/>
            <ac:grpSpMk id="96" creationId="{183EA2CA-A17F-4A6A-AC3E-6F8757F77880}"/>
          </ac:grpSpMkLst>
        </pc:grpChg>
        <pc:grpChg chg="add del">
          <ac:chgData name="EC CSE 6F S V S C SANTOSH" userId="deaf69cd-5c88-42a5-ac26-947710df0518" providerId="ADAL" clId="{FD48A57E-8552-497F-9DDC-B8E76E9C12F1}" dt="2022-02-04T18:26:51.467" v="2318" actId="21"/>
          <ac:grpSpMkLst>
            <pc:docMk/>
            <pc:sldMk cId="992534358" sldId="275"/>
            <ac:grpSpMk id="100" creationId="{12310FCA-56F2-4778-94B7-C1B5FD53AE20}"/>
          </ac:grpSpMkLst>
        </pc:grpChg>
        <pc:grpChg chg="add del">
          <ac:chgData name="EC CSE 6F S V S C SANTOSH" userId="deaf69cd-5c88-42a5-ac26-947710df0518" providerId="ADAL" clId="{FD48A57E-8552-497F-9DDC-B8E76E9C12F1}" dt="2022-02-04T18:26:51.467" v="2318" actId="21"/>
          <ac:grpSpMkLst>
            <pc:docMk/>
            <pc:sldMk cId="992534358" sldId="275"/>
            <ac:grpSpMk id="104" creationId="{A87830BE-EEF7-4034-8ABE-3212DB467DB4}"/>
          </ac:grpSpMkLst>
        </pc:grpChg>
        <pc:grpChg chg="add del">
          <ac:chgData name="EC CSE 6F S V S C SANTOSH" userId="deaf69cd-5c88-42a5-ac26-947710df0518" providerId="ADAL" clId="{FD48A57E-8552-497F-9DDC-B8E76E9C12F1}" dt="2022-02-04T18:26:51.467" v="2318" actId="21"/>
          <ac:grpSpMkLst>
            <pc:docMk/>
            <pc:sldMk cId="992534358" sldId="275"/>
            <ac:grpSpMk id="114" creationId="{8D94F991-2744-4D5C-BE57-A0C261539D2C}"/>
          </ac:grpSpMkLst>
        </pc:grpChg>
        <pc:grpChg chg="add del">
          <ac:chgData name="EC CSE 6F S V S C SANTOSH" userId="deaf69cd-5c88-42a5-ac26-947710df0518" providerId="ADAL" clId="{FD48A57E-8552-497F-9DDC-B8E76E9C12F1}" dt="2022-02-04T18:26:51.467" v="2318" actId="21"/>
          <ac:grpSpMkLst>
            <pc:docMk/>
            <pc:sldMk cId="992534358" sldId="275"/>
            <ac:grpSpMk id="117" creationId="{860A9D1F-EDAE-418D-A3C8-F8109A2B052A}"/>
          </ac:grpSpMkLst>
        </pc:grpChg>
        <pc:grpChg chg="del">
          <ac:chgData name="EC CSE 6F S V S C SANTOSH" userId="deaf69cd-5c88-42a5-ac26-947710df0518" providerId="ADAL" clId="{FD48A57E-8552-497F-9DDC-B8E76E9C12F1}" dt="2022-02-04T18:26:51.467" v="2318" actId="21"/>
          <ac:grpSpMkLst>
            <pc:docMk/>
            <pc:sldMk cId="992534358" sldId="275"/>
            <ac:grpSpMk id="120" creationId="{1F66AC79-730F-4E07-974E-4F08542F2C4A}"/>
          </ac:grpSpMkLst>
        </pc:grpChg>
        <pc:picChg chg="add del">
          <ac:chgData name="EC CSE 6F S V S C SANTOSH" userId="deaf69cd-5c88-42a5-ac26-947710df0518" providerId="ADAL" clId="{FD48A57E-8552-497F-9DDC-B8E76E9C12F1}" dt="2022-02-04T18:26:51.467" v="2318" actId="21"/>
          <ac:picMkLst>
            <pc:docMk/>
            <pc:sldMk cId="992534358" sldId="275"/>
            <ac:picMk id="3" creationId="{D1E1EB09-3B7F-4AD1-85F5-A963B8B7D487}"/>
          </ac:picMkLst>
        </pc:picChg>
        <pc:picChg chg="add del">
          <ac:chgData name="EC CSE 6F S V S C SANTOSH" userId="deaf69cd-5c88-42a5-ac26-947710df0518" providerId="ADAL" clId="{FD48A57E-8552-497F-9DDC-B8E76E9C12F1}" dt="2022-02-04T18:26:51.467" v="2318" actId="21"/>
          <ac:picMkLst>
            <pc:docMk/>
            <pc:sldMk cId="992534358" sldId="275"/>
            <ac:picMk id="7" creationId="{14331A99-A934-4099-9190-67078252B1A1}"/>
          </ac:picMkLst>
        </pc:picChg>
        <pc:picChg chg="add del">
          <ac:chgData name="EC CSE 6F S V S C SANTOSH" userId="deaf69cd-5c88-42a5-ac26-947710df0518" providerId="ADAL" clId="{FD48A57E-8552-497F-9DDC-B8E76E9C12F1}" dt="2022-02-04T18:26:51.467" v="2318" actId="21"/>
          <ac:picMkLst>
            <pc:docMk/>
            <pc:sldMk cId="992534358" sldId="275"/>
            <ac:picMk id="9" creationId="{F5285DFE-7CB0-4F85-899B-F151E785F8D8}"/>
          </ac:picMkLst>
        </pc:picChg>
      </pc:sldChg>
      <pc:sldChg chg="addSp delSp modSp new add del mod">
        <pc:chgData name="EC CSE 6F S V S C SANTOSH" userId="deaf69cd-5c88-42a5-ac26-947710df0518" providerId="ADAL" clId="{FD48A57E-8552-497F-9DDC-B8E76E9C12F1}" dt="2022-02-04T16:20:25.794" v="98" actId="2696"/>
        <pc:sldMkLst>
          <pc:docMk/>
          <pc:sldMk cId="350819121" sldId="276"/>
        </pc:sldMkLst>
        <pc:spChg chg="mod">
          <ac:chgData name="EC CSE 6F S V S C SANTOSH" userId="deaf69cd-5c88-42a5-ac26-947710df0518" providerId="ADAL" clId="{FD48A57E-8552-497F-9DDC-B8E76E9C12F1}" dt="2022-02-04T16:18:55.668" v="68"/>
          <ac:spMkLst>
            <pc:docMk/>
            <pc:sldMk cId="350819121" sldId="276"/>
            <ac:spMk id="3" creationId="{1A6804D2-0028-4889-8F99-91FFA51C1E7C}"/>
          </ac:spMkLst>
        </pc:spChg>
        <pc:spChg chg="mod">
          <ac:chgData name="EC CSE 6F S V S C SANTOSH" userId="deaf69cd-5c88-42a5-ac26-947710df0518" providerId="ADAL" clId="{FD48A57E-8552-497F-9DDC-B8E76E9C12F1}" dt="2022-02-04T16:18:55.668" v="68"/>
          <ac:spMkLst>
            <pc:docMk/>
            <pc:sldMk cId="350819121" sldId="276"/>
            <ac:spMk id="4" creationId="{C39D2983-61EC-4110-81A2-86F73CAA6069}"/>
          </ac:spMkLst>
        </pc:spChg>
        <pc:spChg chg="mod">
          <ac:chgData name="EC CSE 6F S V S C SANTOSH" userId="deaf69cd-5c88-42a5-ac26-947710df0518" providerId="ADAL" clId="{FD48A57E-8552-497F-9DDC-B8E76E9C12F1}" dt="2022-02-04T16:18:55.668" v="68"/>
          <ac:spMkLst>
            <pc:docMk/>
            <pc:sldMk cId="350819121" sldId="276"/>
            <ac:spMk id="5" creationId="{44CFA9B2-4975-47EC-A14B-2AAB9A143171}"/>
          </ac:spMkLst>
        </pc:spChg>
        <pc:spChg chg="mod">
          <ac:chgData name="EC CSE 6F S V S C SANTOSH" userId="deaf69cd-5c88-42a5-ac26-947710df0518" providerId="ADAL" clId="{FD48A57E-8552-497F-9DDC-B8E76E9C12F1}" dt="2022-02-04T16:18:55.668" v="68"/>
          <ac:spMkLst>
            <pc:docMk/>
            <pc:sldMk cId="350819121" sldId="276"/>
            <ac:spMk id="8" creationId="{B88E9E42-E81E-463F-B418-AE42F982CAB0}"/>
          </ac:spMkLst>
        </pc:spChg>
        <pc:spChg chg="mod">
          <ac:chgData name="EC CSE 6F S V S C SANTOSH" userId="deaf69cd-5c88-42a5-ac26-947710df0518" providerId="ADAL" clId="{FD48A57E-8552-497F-9DDC-B8E76E9C12F1}" dt="2022-02-04T16:18:55.668" v="68"/>
          <ac:spMkLst>
            <pc:docMk/>
            <pc:sldMk cId="350819121" sldId="276"/>
            <ac:spMk id="9" creationId="{B9AF418A-BF59-49BB-81E8-1A2EE1EE1B3B}"/>
          </ac:spMkLst>
        </pc:spChg>
        <pc:spChg chg="mod">
          <ac:chgData name="EC CSE 6F S V S C SANTOSH" userId="deaf69cd-5c88-42a5-ac26-947710df0518" providerId="ADAL" clId="{FD48A57E-8552-497F-9DDC-B8E76E9C12F1}" dt="2022-02-04T16:18:55.668" v="68"/>
          <ac:spMkLst>
            <pc:docMk/>
            <pc:sldMk cId="350819121" sldId="276"/>
            <ac:spMk id="10" creationId="{0B93CA1E-C31D-4EC5-96FC-D977E32F3DC7}"/>
          </ac:spMkLst>
        </pc:spChg>
        <pc:spChg chg="mod">
          <ac:chgData name="EC CSE 6F S V S C SANTOSH" userId="deaf69cd-5c88-42a5-ac26-947710df0518" providerId="ADAL" clId="{FD48A57E-8552-497F-9DDC-B8E76E9C12F1}" dt="2022-02-04T16:18:55.668" v="68"/>
          <ac:spMkLst>
            <pc:docMk/>
            <pc:sldMk cId="350819121" sldId="276"/>
            <ac:spMk id="13" creationId="{75C4E718-7B0D-4353-BFEE-60C640140257}"/>
          </ac:spMkLst>
        </pc:spChg>
        <pc:spChg chg="mod">
          <ac:chgData name="EC CSE 6F S V S C SANTOSH" userId="deaf69cd-5c88-42a5-ac26-947710df0518" providerId="ADAL" clId="{FD48A57E-8552-497F-9DDC-B8E76E9C12F1}" dt="2022-02-04T16:18:55.668" v="68"/>
          <ac:spMkLst>
            <pc:docMk/>
            <pc:sldMk cId="350819121" sldId="276"/>
            <ac:spMk id="14" creationId="{D2656253-E20C-4A2D-9D35-5858CDB84ED4}"/>
          </ac:spMkLst>
        </pc:spChg>
        <pc:spChg chg="mod">
          <ac:chgData name="EC CSE 6F S V S C SANTOSH" userId="deaf69cd-5c88-42a5-ac26-947710df0518" providerId="ADAL" clId="{FD48A57E-8552-497F-9DDC-B8E76E9C12F1}" dt="2022-02-04T16:18:55.668" v="68"/>
          <ac:spMkLst>
            <pc:docMk/>
            <pc:sldMk cId="350819121" sldId="276"/>
            <ac:spMk id="15" creationId="{363AA04B-7203-4298-80D3-D60384EECA58}"/>
          </ac:spMkLst>
        </pc:spChg>
        <pc:spChg chg="mod">
          <ac:chgData name="EC CSE 6F S V S C SANTOSH" userId="deaf69cd-5c88-42a5-ac26-947710df0518" providerId="ADAL" clId="{FD48A57E-8552-497F-9DDC-B8E76E9C12F1}" dt="2022-02-04T16:18:55.668" v="68"/>
          <ac:spMkLst>
            <pc:docMk/>
            <pc:sldMk cId="350819121" sldId="276"/>
            <ac:spMk id="18" creationId="{F0D292C6-72A6-4C4E-910D-5C6B73A36551}"/>
          </ac:spMkLst>
        </pc:spChg>
        <pc:spChg chg="mod">
          <ac:chgData name="EC CSE 6F S V S C SANTOSH" userId="deaf69cd-5c88-42a5-ac26-947710df0518" providerId="ADAL" clId="{FD48A57E-8552-497F-9DDC-B8E76E9C12F1}" dt="2022-02-04T16:18:55.668" v="68"/>
          <ac:spMkLst>
            <pc:docMk/>
            <pc:sldMk cId="350819121" sldId="276"/>
            <ac:spMk id="19" creationId="{72942DCB-143B-48C1-9276-72C6A1671D57}"/>
          </ac:spMkLst>
        </pc:spChg>
        <pc:spChg chg="mod">
          <ac:chgData name="EC CSE 6F S V S C SANTOSH" userId="deaf69cd-5c88-42a5-ac26-947710df0518" providerId="ADAL" clId="{FD48A57E-8552-497F-9DDC-B8E76E9C12F1}" dt="2022-02-04T16:18:55.668" v="68"/>
          <ac:spMkLst>
            <pc:docMk/>
            <pc:sldMk cId="350819121" sldId="276"/>
            <ac:spMk id="20" creationId="{6BB1BC1E-1786-496D-BD58-1F3C7B7673E2}"/>
          </ac:spMkLst>
        </pc:spChg>
        <pc:spChg chg="mod">
          <ac:chgData name="EC CSE 6F S V S C SANTOSH" userId="deaf69cd-5c88-42a5-ac26-947710df0518" providerId="ADAL" clId="{FD48A57E-8552-497F-9DDC-B8E76E9C12F1}" dt="2022-02-04T16:18:55.668" v="68"/>
          <ac:spMkLst>
            <pc:docMk/>
            <pc:sldMk cId="350819121" sldId="276"/>
            <ac:spMk id="23" creationId="{F76F7B23-15CD-42A5-BC03-BCCA829EE98F}"/>
          </ac:spMkLst>
        </pc:spChg>
        <pc:spChg chg="mod">
          <ac:chgData name="EC CSE 6F S V S C SANTOSH" userId="deaf69cd-5c88-42a5-ac26-947710df0518" providerId="ADAL" clId="{FD48A57E-8552-497F-9DDC-B8E76E9C12F1}" dt="2022-02-04T16:18:55.668" v="68"/>
          <ac:spMkLst>
            <pc:docMk/>
            <pc:sldMk cId="350819121" sldId="276"/>
            <ac:spMk id="24" creationId="{D55C2FB5-7D0C-4212-97F6-EBDCA3962EE8}"/>
          </ac:spMkLst>
        </pc:spChg>
        <pc:spChg chg="mod">
          <ac:chgData name="EC CSE 6F S V S C SANTOSH" userId="deaf69cd-5c88-42a5-ac26-947710df0518" providerId="ADAL" clId="{FD48A57E-8552-497F-9DDC-B8E76E9C12F1}" dt="2022-02-04T16:18:55.668" v="68"/>
          <ac:spMkLst>
            <pc:docMk/>
            <pc:sldMk cId="350819121" sldId="276"/>
            <ac:spMk id="25" creationId="{631704D4-5D04-4E37-89CC-10D659880BD7}"/>
          </ac:spMkLst>
        </pc:spChg>
        <pc:grpChg chg="add mod">
          <ac:chgData name="EC CSE 6F S V S C SANTOSH" userId="deaf69cd-5c88-42a5-ac26-947710df0518" providerId="ADAL" clId="{FD48A57E-8552-497F-9DDC-B8E76E9C12F1}" dt="2022-02-04T16:18:55.668" v="68"/>
          <ac:grpSpMkLst>
            <pc:docMk/>
            <pc:sldMk cId="350819121" sldId="276"/>
            <ac:grpSpMk id="2" creationId="{890DDB52-EBBF-4A2A-90B9-99BCEA189C8C}"/>
          </ac:grpSpMkLst>
        </pc:grpChg>
        <pc:grpChg chg="add mod">
          <ac:chgData name="EC CSE 6F S V S C SANTOSH" userId="deaf69cd-5c88-42a5-ac26-947710df0518" providerId="ADAL" clId="{FD48A57E-8552-497F-9DDC-B8E76E9C12F1}" dt="2022-02-04T16:18:55.668" v="68"/>
          <ac:grpSpMkLst>
            <pc:docMk/>
            <pc:sldMk cId="350819121" sldId="276"/>
            <ac:grpSpMk id="7" creationId="{747D17F5-905A-41C6-A928-FCD8B5BD4F9A}"/>
          </ac:grpSpMkLst>
        </pc:grpChg>
        <pc:grpChg chg="add del mod">
          <ac:chgData name="EC CSE 6F S V S C SANTOSH" userId="deaf69cd-5c88-42a5-ac26-947710df0518" providerId="ADAL" clId="{FD48A57E-8552-497F-9DDC-B8E76E9C12F1}" dt="2022-02-04T16:20:22.903" v="97" actId="478"/>
          <ac:grpSpMkLst>
            <pc:docMk/>
            <pc:sldMk cId="350819121" sldId="276"/>
            <ac:grpSpMk id="12" creationId="{53432887-6861-48B1-B26B-9D8F3E5791D7}"/>
          </ac:grpSpMkLst>
        </pc:grpChg>
        <pc:grpChg chg="add del mod">
          <ac:chgData name="EC CSE 6F S V S C SANTOSH" userId="deaf69cd-5c88-42a5-ac26-947710df0518" providerId="ADAL" clId="{FD48A57E-8552-497F-9DDC-B8E76E9C12F1}" dt="2022-02-04T16:20:22.903" v="97" actId="478"/>
          <ac:grpSpMkLst>
            <pc:docMk/>
            <pc:sldMk cId="350819121" sldId="276"/>
            <ac:grpSpMk id="17" creationId="{9E9C680B-98F1-4B62-8E5B-BFFB3B5FE252}"/>
          </ac:grpSpMkLst>
        </pc:grpChg>
        <pc:grpChg chg="add del mod">
          <ac:chgData name="EC CSE 6F S V S C SANTOSH" userId="deaf69cd-5c88-42a5-ac26-947710df0518" providerId="ADAL" clId="{FD48A57E-8552-497F-9DDC-B8E76E9C12F1}" dt="2022-02-04T16:20:22.903" v="97" actId="478"/>
          <ac:grpSpMkLst>
            <pc:docMk/>
            <pc:sldMk cId="350819121" sldId="276"/>
            <ac:grpSpMk id="22" creationId="{F0A09E74-9289-45CB-B296-B80633A7F17A}"/>
          </ac:grpSpMkLst>
        </pc:grpChg>
        <pc:picChg chg="mod">
          <ac:chgData name="EC CSE 6F S V S C SANTOSH" userId="deaf69cd-5c88-42a5-ac26-947710df0518" providerId="ADAL" clId="{FD48A57E-8552-497F-9DDC-B8E76E9C12F1}" dt="2022-02-04T16:18:55.668" v="68"/>
          <ac:picMkLst>
            <pc:docMk/>
            <pc:sldMk cId="350819121" sldId="276"/>
            <ac:picMk id="6" creationId="{A6A09815-6439-41EB-9A76-934A1389E973}"/>
          </ac:picMkLst>
        </pc:picChg>
        <pc:picChg chg="mod">
          <ac:chgData name="EC CSE 6F S V S C SANTOSH" userId="deaf69cd-5c88-42a5-ac26-947710df0518" providerId="ADAL" clId="{FD48A57E-8552-497F-9DDC-B8E76E9C12F1}" dt="2022-02-04T16:18:55.668" v="68"/>
          <ac:picMkLst>
            <pc:docMk/>
            <pc:sldMk cId="350819121" sldId="276"/>
            <ac:picMk id="11" creationId="{85315BC7-2C5B-49F0-A1DC-CBA0644663BF}"/>
          </ac:picMkLst>
        </pc:picChg>
        <pc:picChg chg="mod">
          <ac:chgData name="EC CSE 6F S V S C SANTOSH" userId="deaf69cd-5c88-42a5-ac26-947710df0518" providerId="ADAL" clId="{FD48A57E-8552-497F-9DDC-B8E76E9C12F1}" dt="2022-02-04T16:18:55.668" v="68"/>
          <ac:picMkLst>
            <pc:docMk/>
            <pc:sldMk cId="350819121" sldId="276"/>
            <ac:picMk id="16" creationId="{ACD8D042-D46E-4FE2-8624-25AD81570E67}"/>
          </ac:picMkLst>
        </pc:picChg>
        <pc:picChg chg="mod">
          <ac:chgData name="EC CSE 6F S V S C SANTOSH" userId="deaf69cd-5c88-42a5-ac26-947710df0518" providerId="ADAL" clId="{FD48A57E-8552-497F-9DDC-B8E76E9C12F1}" dt="2022-02-04T16:18:55.668" v="68"/>
          <ac:picMkLst>
            <pc:docMk/>
            <pc:sldMk cId="350819121" sldId="276"/>
            <ac:picMk id="21" creationId="{657FD6A2-6004-494A-A7AF-90CC367A0830}"/>
          </ac:picMkLst>
        </pc:picChg>
        <pc:picChg chg="mod">
          <ac:chgData name="EC CSE 6F S V S C SANTOSH" userId="deaf69cd-5c88-42a5-ac26-947710df0518" providerId="ADAL" clId="{FD48A57E-8552-497F-9DDC-B8E76E9C12F1}" dt="2022-02-04T16:18:55.668" v="68"/>
          <ac:picMkLst>
            <pc:docMk/>
            <pc:sldMk cId="350819121" sldId="276"/>
            <ac:picMk id="26" creationId="{0319C6D8-15CA-4B6E-AD6B-653092187D25}"/>
          </ac:picMkLst>
        </pc:picChg>
      </pc:sldChg>
      <pc:sldChg chg="addSp delSp modSp new del mod ord">
        <pc:chgData name="EC CSE 6F S V S C SANTOSH" userId="deaf69cd-5c88-42a5-ac26-947710df0518" providerId="ADAL" clId="{FD48A57E-8552-497F-9DDC-B8E76E9C12F1}" dt="2022-02-04T16:30:38.840" v="255" actId="47"/>
        <pc:sldMkLst>
          <pc:docMk/>
          <pc:sldMk cId="1167207840" sldId="276"/>
        </pc:sldMkLst>
        <pc:spChg chg="mod">
          <ac:chgData name="EC CSE 6F S V S C SANTOSH" userId="deaf69cd-5c88-42a5-ac26-947710df0518" providerId="ADAL" clId="{FD48A57E-8552-497F-9DDC-B8E76E9C12F1}" dt="2022-02-04T16:22:38.985" v="110"/>
          <ac:spMkLst>
            <pc:docMk/>
            <pc:sldMk cId="1167207840" sldId="276"/>
            <ac:spMk id="3" creationId="{B6219F3C-CFAB-4CF0-B83C-2CEA7EA307AE}"/>
          </ac:spMkLst>
        </pc:spChg>
        <pc:spChg chg="mod">
          <ac:chgData name="EC CSE 6F S V S C SANTOSH" userId="deaf69cd-5c88-42a5-ac26-947710df0518" providerId="ADAL" clId="{FD48A57E-8552-497F-9DDC-B8E76E9C12F1}" dt="2022-02-04T16:22:38.985" v="110"/>
          <ac:spMkLst>
            <pc:docMk/>
            <pc:sldMk cId="1167207840" sldId="276"/>
            <ac:spMk id="4" creationId="{5DC197C0-A33A-46BF-9963-FAB7DEE21D46}"/>
          </ac:spMkLst>
        </pc:spChg>
        <pc:spChg chg="mod">
          <ac:chgData name="EC CSE 6F S V S C SANTOSH" userId="deaf69cd-5c88-42a5-ac26-947710df0518" providerId="ADAL" clId="{FD48A57E-8552-497F-9DDC-B8E76E9C12F1}" dt="2022-02-04T16:22:38.985" v="110"/>
          <ac:spMkLst>
            <pc:docMk/>
            <pc:sldMk cId="1167207840" sldId="276"/>
            <ac:spMk id="5" creationId="{0A677952-5111-4CA2-B5A9-100EDDBC9250}"/>
          </ac:spMkLst>
        </pc:spChg>
        <pc:spChg chg="mod">
          <ac:chgData name="EC CSE 6F S V S C SANTOSH" userId="deaf69cd-5c88-42a5-ac26-947710df0518" providerId="ADAL" clId="{FD48A57E-8552-497F-9DDC-B8E76E9C12F1}" dt="2022-02-04T16:22:38.985" v="110"/>
          <ac:spMkLst>
            <pc:docMk/>
            <pc:sldMk cId="1167207840" sldId="276"/>
            <ac:spMk id="8" creationId="{6A6E3594-7265-45C5-AAAB-857761BD7436}"/>
          </ac:spMkLst>
        </pc:spChg>
        <pc:spChg chg="mod">
          <ac:chgData name="EC CSE 6F S V S C SANTOSH" userId="deaf69cd-5c88-42a5-ac26-947710df0518" providerId="ADAL" clId="{FD48A57E-8552-497F-9DDC-B8E76E9C12F1}" dt="2022-02-04T16:22:38.985" v="110"/>
          <ac:spMkLst>
            <pc:docMk/>
            <pc:sldMk cId="1167207840" sldId="276"/>
            <ac:spMk id="9" creationId="{63C205D1-BB20-44AB-BFB3-5BE2FCFE5531}"/>
          </ac:spMkLst>
        </pc:spChg>
        <pc:spChg chg="mod">
          <ac:chgData name="EC CSE 6F S V S C SANTOSH" userId="deaf69cd-5c88-42a5-ac26-947710df0518" providerId="ADAL" clId="{FD48A57E-8552-497F-9DDC-B8E76E9C12F1}" dt="2022-02-04T16:22:38.985" v="110"/>
          <ac:spMkLst>
            <pc:docMk/>
            <pc:sldMk cId="1167207840" sldId="276"/>
            <ac:spMk id="10" creationId="{CD77CD37-97C1-4E8F-BA01-6E72408ED181}"/>
          </ac:spMkLst>
        </pc:spChg>
        <pc:spChg chg="mod">
          <ac:chgData name="EC CSE 6F S V S C SANTOSH" userId="deaf69cd-5c88-42a5-ac26-947710df0518" providerId="ADAL" clId="{FD48A57E-8552-497F-9DDC-B8E76E9C12F1}" dt="2022-02-04T16:22:38.985" v="110"/>
          <ac:spMkLst>
            <pc:docMk/>
            <pc:sldMk cId="1167207840" sldId="276"/>
            <ac:spMk id="13" creationId="{238CF148-6F40-4D22-A75F-BFCA14243006}"/>
          </ac:spMkLst>
        </pc:spChg>
        <pc:spChg chg="mod">
          <ac:chgData name="EC CSE 6F S V S C SANTOSH" userId="deaf69cd-5c88-42a5-ac26-947710df0518" providerId="ADAL" clId="{FD48A57E-8552-497F-9DDC-B8E76E9C12F1}" dt="2022-02-04T16:22:38.985" v="110"/>
          <ac:spMkLst>
            <pc:docMk/>
            <pc:sldMk cId="1167207840" sldId="276"/>
            <ac:spMk id="14" creationId="{E98F0F6D-96B3-4C86-9E46-E9397C6538E0}"/>
          </ac:spMkLst>
        </pc:spChg>
        <pc:spChg chg="mod">
          <ac:chgData name="EC CSE 6F S V S C SANTOSH" userId="deaf69cd-5c88-42a5-ac26-947710df0518" providerId="ADAL" clId="{FD48A57E-8552-497F-9DDC-B8E76E9C12F1}" dt="2022-02-04T16:22:38.985" v="110"/>
          <ac:spMkLst>
            <pc:docMk/>
            <pc:sldMk cId="1167207840" sldId="276"/>
            <ac:spMk id="15" creationId="{B4183D47-0CB1-4E56-B9A3-5F4408CC0BFC}"/>
          </ac:spMkLst>
        </pc:spChg>
        <pc:spChg chg="mod">
          <ac:chgData name="EC CSE 6F S V S C SANTOSH" userId="deaf69cd-5c88-42a5-ac26-947710df0518" providerId="ADAL" clId="{FD48A57E-8552-497F-9DDC-B8E76E9C12F1}" dt="2022-02-04T16:22:38.985" v="110"/>
          <ac:spMkLst>
            <pc:docMk/>
            <pc:sldMk cId="1167207840" sldId="276"/>
            <ac:spMk id="18" creationId="{912A05DC-87AE-4740-8D78-628DF7E5D9ED}"/>
          </ac:spMkLst>
        </pc:spChg>
        <pc:spChg chg="mod">
          <ac:chgData name="EC CSE 6F S V S C SANTOSH" userId="deaf69cd-5c88-42a5-ac26-947710df0518" providerId="ADAL" clId="{FD48A57E-8552-497F-9DDC-B8E76E9C12F1}" dt="2022-02-04T16:22:38.985" v="110"/>
          <ac:spMkLst>
            <pc:docMk/>
            <pc:sldMk cId="1167207840" sldId="276"/>
            <ac:spMk id="19" creationId="{49A8794F-0064-4AE9-9C94-1C829B8140FF}"/>
          </ac:spMkLst>
        </pc:spChg>
        <pc:spChg chg="mod">
          <ac:chgData name="EC CSE 6F S V S C SANTOSH" userId="deaf69cd-5c88-42a5-ac26-947710df0518" providerId="ADAL" clId="{FD48A57E-8552-497F-9DDC-B8E76E9C12F1}" dt="2022-02-04T16:22:38.985" v="110"/>
          <ac:spMkLst>
            <pc:docMk/>
            <pc:sldMk cId="1167207840" sldId="276"/>
            <ac:spMk id="20" creationId="{E840B2CC-F6F4-43F7-B13E-75BF6DDC4BF8}"/>
          </ac:spMkLst>
        </pc:spChg>
        <pc:spChg chg="mod">
          <ac:chgData name="EC CSE 6F S V S C SANTOSH" userId="deaf69cd-5c88-42a5-ac26-947710df0518" providerId="ADAL" clId="{FD48A57E-8552-497F-9DDC-B8E76E9C12F1}" dt="2022-02-04T16:22:38.985" v="110"/>
          <ac:spMkLst>
            <pc:docMk/>
            <pc:sldMk cId="1167207840" sldId="276"/>
            <ac:spMk id="23" creationId="{9B77277E-03D9-427C-A303-A76D3D974C43}"/>
          </ac:spMkLst>
        </pc:spChg>
        <pc:spChg chg="mod">
          <ac:chgData name="EC CSE 6F S V S C SANTOSH" userId="deaf69cd-5c88-42a5-ac26-947710df0518" providerId="ADAL" clId="{FD48A57E-8552-497F-9DDC-B8E76E9C12F1}" dt="2022-02-04T16:22:38.985" v="110"/>
          <ac:spMkLst>
            <pc:docMk/>
            <pc:sldMk cId="1167207840" sldId="276"/>
            <ac:spMk id="24" creationId="{377EE6FD-CB09-4350-99F0-9CA2024D838F}"/>
          </ac:spMkLst>
        </pc:spChg>
        <pc:spChg chg="mod">
          <ac:chgData name="EC CSE 6F S V S C SANTOSH" userId="deaf69cd-5c88-42a5-ac26-947710df0518" providerId="ADAL" clId="{FD48A57E-8552-497F-9DDC-B8E76E9C12F1}" dt="2022-02-04T16:22:38.985" v="110"/>
          <ac:spMkLst>
            <pc:docMk/>
            <pc:sldMk cId="1167207840" sldId="276"/>
            <ac:spMk id="25" creationId="{27E8048E-387F-44A1-AAFC-955FA9EDBC4D}"/>
          </ac:spMkLst>
        </pc:spChg>
        <pc:spChg chg="mod">
          <ac:chgData name="EC CSE 6F S V S C SANTOSH" userId="deaf69cd-5c88-42a5-ac26-947710df0518" providerId="ADAL" clId="{FD48A57E-8552-497F-9DDC-B8E76E9C12F1}" dt="2022-02-04T16:24:04.594" v="126"/>
          <ac:spMkLst>
            <pc:docMk/>
            <pc:sldMk cId="1167207840" sldId="276"/>
            <ac:spMk id="28" creationId="{197CB3E3-AF78-449A-AA81-8B206224ECEB}"/>
          </ac:spMkLst>
        </pc:spChg>
        <pc:spChg chg="mod">
          <ac:chgData name="EC CSE 6F S V S C SANTOSH" userId="deaf69cd-5c88-42a5-ac26-947710df0518" providerId="ADAL" clId="{FD48A57E-8552-497F-9DDC-B8E76E9C12F1}" dt="2022-02-04T16:24:04.594" v="126"/>
          <ac:spMkLst>
            <pc:docMk/>
            <pc:sldMk cId="1167207840" sldId="276"/>
            <ac:spMk id="29" creationId="{B6FFACBF-24C3-458A-B2CC-0B968D75C43E}"/>
          </ac:spMkLst>
        </pc:spChg>
        <pc:spChg chg="mod">
          <ac:chgData name="EC CSE 6F S V S C SANTOSH" userId="deaf69cd-5c88-42a5-ac26-947710df0518" providerId="ADAL" clId="{FD48A57E-8552-497F-9DDC-B8E76E9C12F1}" dt="2022-02-04T16:24:04.594" v="126"/>
          <ac:spMkLst>
            <pc:docMk/>
            <pc:sldMk cId="1167207840" sldId="276"/>
            <ac:spMk id="30" creationId="{E15C21E0-31DB-417C-898C-DF5DFC570A5B}"/>
          </ac:spMkLst>
        </pc:spChg>
        <pc:spChg chg="mod">
          <ac:chgData name="EC CSE 6F S V S C SANTOSH" userId="deaf69cd-5c88-42a5-ac26-947710df0518" providerId="ADAL" clId="{FD48A57E-8552-497F-9DDC-B8E76E9C12F1}" dt="2022-02-04T16:24:04.594" v="126"/>
          <ac:spMkLst>
            <pc:docMk/>
            <pc:sldMk cId="1167207840" sldId="276"/>
            <ac:spMk id="33" creationId="{AE7461F9-62C8-4788-9F80-6B9494841B5B}"/>
          </ac:spMkLst>
        </pc:spChg>
        <pc:spChg chg="mod">
          <ac:chgData name="EC CSE 6F S V S C SANTOSH" userId="deaf69cd-5c88-42a5-ac26-947710df0518" providerId="ADAL" clId="{FD48A57E-8552-497F-9DDC-B8E76E9C12F1}" dt="2022-02-04T16:24:04.594" v="126"/>
          <ac:spMkLst>
            <pc:docMk/>
            <pc:sldMk cId="1167207840" sldId="276"/>
            <ac:spMk id="34" creationId="{D6FD9327-3208-425C-AB55-F7B9A1AD3373}"/>
          </ac:spMkLst>
        </pc:spChg>
        <pc:spChg chg="mod">
          <ac:chgData name="EC CSE 6F S V S C SANTOSH" userId="deaf69cd-5c88-42a5-ac26-947710df0518" providerId="ADAL" clId="{FD48A57E-8552-497F-9DDC-B8E76E9C12F1}" dt="2022-02-04T16:24:04.594" v="126"/>
          <ac:spMkLst>
            <pc:docMk/>
            <pc:sldMk cId="1167207840" sldId="276"/>
            <ac:spMk id="35" creationId="{4E9F4F91-6A6D-4313-B593-52289A867E56}"/>
          </ac:spMkLst>
        </pc:spChg>
        <pc:spChg chg="mod">
          <ac:chgData name="EC CSE 6F S V S C SANTOSH" userId="deaf69cd-5c88-42a5-ac26-947710df0518" providerId="ADAL" clId="{FD48A57E-8552-497F-9DDC-B8E76E9C12F1}" dt="2022-02-04T16:24:04.594" v="126"/>
          <ac:spMkLst>
            <pc:docMk/>
            <pc:sldMk cId="1167207840" sldId="276"/>
            <ac:spMk id="38" creationId="{1E90C8F2-4439-439D-B61A-79D88567F36D}"/>
          </ac:spMkLst>
        </pc:spChg>
        <pc:spChg chg="mod">
          <ac:chgData name="EC CSE 6F S V S C SANTOSH" userId="deaf69cd-5c88-42a5-ac26-947710df0518" providerId="ADAL" clId="{FD48A57E-8552-497F-9DDC-B8E76E9C12F1}" dt="2022-02-04T16:24:04.594" v="126"/>
          <ac:spMkLst>
            <pc:docMk/>
            <pc:sldMk cId="1167207840" sldId="276"/>
            <ac:spMk id="39" creationId="{A742B0CC-23BD-4378-99C3-217FEA17D3A0}"/>
          </ac:spMkLst>
        </pc:spChg>
        <pc:spChg chg="mod">
          <ac:chgData name="EC CSE 6F S V S C SANTOSH" userId="deaf69cd-5c88-42a5-ac26-947710df0518" providerId="ADAL" clId="{FD48A57E-8552-497F-9DDC-B8E76E9C12F1}" dt="2022-02-04T16:24:04.594" v="126"/>
          <ac:spMkLst>
            <pc:docMk/>
            <pc:sldMk cId="1167207840" sldId="276"/>
            <ac:spMk id="40" creationId="{847876F3-DC27-4801-AF42-11B2CBF10F81}"/>
          </ac:spMkLst>
        </pc:spChg>
        <pc:spChg chg="mod">
          <ac:chgData name="EC CSE 6F S V S C SANTOSH" userId="deaf69cd-5c88-42a5-ac26-947710df0518" providerId="ADAL" clId="{FD48A57E-8552-497F-9DDC-B8E76E9C12F1}" dt="2022-02-04T16:24:04.594" v="126"/>
          <ac:spMkLst>
            <pc:docMk/>
            <pc:sldMk cId="1167207840" sldId="276"/>
            <ac:spMk id="43" creationId="{7BD7662B-5498-4CAD-89EA-925D012F0007}"/>
          </ac:spMkLst>
        </pc:spChg>
        <pc:spChg chg="mod">
          <ac:chgData name="EC CSE 6F S V S C SANTOSH" userId="deaf69cd-5c88-42a5-ac26-947710df0518" providerId="ADAL" clId="{FD48A57E-8552-497F-9DDC-B8E76E9C12F1}" dt="2022-02-04T16:24:04.594" v="126"/>
          <ac:spMkLst>
            <pc:docMk/>
            <pc:sldMk cId="1167207840" sldId="276"/>
            <ac:spMk id="44" creationId="{3E7FCAEF-DFC5-4C5B-9D25-15B3B36EFEF2}"/>
          </ac:spMkLst>
        </pc:spChg>
        <pc:spChg chg="mod">
          <ac:chgData name="EC CSE 6F S V S C SANTOSH" userId="deaf69cd-5c88-42a5-ac26-947710df0518" providerId="ADAL" clId="{FD48A57E-8552-497F-9DDC-B8E76E9C12F1}" dt="2022-02-04T16:24:04.594" v="126"/>
          <ac:spMkLst>
            <pc:docMk/>
            <pc:sldMk cId="1167207840" sldId="276"/>
            <ac:spMk id="45" creationId="{E161C250-647B-4B2A-BFDD-661D0B539346}"/>
          </ac:spMkLst>
        </pc:spChg>
        <pc:spChg chg="mod">
          <ac:chgData name="EC CSE 6F S V S C SANTOSH" userId="deaf69cd-5c88-42a5-ac26-947710df0518" providerId="ADAL" clId="{FD48A57E-8552-497F-9DDC-B8E76E9C12F1}" dt="2022-02-04T16:24:04.594" v="126"/>
          <ac:spMkLst>
            <pc:docMk/>
            <pc:sldMk cId="1167207840" sldId="276"/>
            <ac:spMk id="48" creationId="{23207287-8C64-4B80-83F5-3E9A3C2A2DF2}"/>
          </ac:spMkLst>
        </pc:spChg>
        <pc:spChg chg="mod">
          <ac:chgData name="EC CSE 6F S V S C SANTOSH" userId="deaf69cd-5c88-42a5-ac26-947710df0518" providerId="ADAL" clId="{FD48A57E-8552-497F-9DDC-B8E76E9C12F1}" dt="2022-02-04T16:24:04.594" v="126"/>
          <ac:spMkLst>
            <pc:docMk/>
            <pc:sldMk cId="1167207840" sldId="276"/>
            <ac:spMk id="49" creationId="{6AA0F16A-FD2E-4088-B2A4-3E4558E01FFA}"/>
          </ac:spMkLst>
        </pc:spChg>
        <pc:spChg chg="mod">
          <ac:chgData name="EC CSE 6F S V S C SANTOSH" userId="deaf69cd-5c88-42a5-ac26-947710df0518" providerId="ADAL" clId="{FD48A57E-8552-497F-9DDC-B8E76E9C12F1}" dt="2022-02-04T16:24:04.594" v="126"/>
          <ac:spMkLst>
            <pc:docMk/>
            <pc:sldMk cId="1167207840" sldId="276"/>
            <ac:spMk id="50" creationId="{EE03814D-EE38-47FD-9451-2D548F3F6812}"/>
          </ac:spMkLst>
        </pc:spChg>
        <pc:grpChg chg="add del mod">
          <ac:chgData name="EC CSE 6F S V S C SANTOSH" userId="deaf69cd-5c88-42a5-ac26-947710df0518" providerId="ADAL" clId="{FD48A57E-8552-497F-9DDC-B8E76E9C12F1}" dt="2022-02-04T16:24:03.901" v="125" actId="478"/>
          <ac:grpSpMkLst>
            <pc:docMk/>
            <pc:sldMk cId="1167207840" sldId="276"/>
            <ac:grpSpMk id="2" creationId="{EF6463CB-B9B6-409E-94BF-DCEEDEC6EC79}"/>
          </ac:grpSpMkLst>
        </pc:grpChg>
        <pc:grpChg chg="add del mod">
          <ac:chgData name="EC CSE 6F S V S C SANTOSH" userId="deaf69cd-5c88-42a5-ac26-947710df0518" providerId="ADAL" clId="{FD48A57E-8552-497F-9DDC-B8E76E9C12F1}" dt="2022-02-04T16:24:03.901" v="125" actId="478"/>
          <ac:grpSpMkLst>
            <pc:docMk/>
            <pc:sldMk cId="1167207840" sldId="276"/>
            <ac:grpSpMk id="7" creationId="{CFB05F0E-D30F-4764-99D0-06AE6F2C48AF}"/>
          </ac:grpSpMkLst>
        </pc:grpChg>
        <pc:grpChg chg="add del mod">
          <ac:chgData name="EC CSE 6F S V S C SANTOSH" userId="deaf69cd-5c88-42a5-ac26-947710df0518" providerId="ADAL" clId="{FD48A57E-8552-497F-9DDC-B8E76E9C12F1}" dt="2022-02-04T16:24:03.901" v="125" actId="478"/>
          <ac:grpSpMkLst>
            <pc:docMk/>
            <pc:sldMk cId="1167207840" sldId="276"/>
            <ac:grpSpMk id="12" creationId="{C675B914-D017-4298-840C-F21504572F8D}"/>
          </ac:grpSpMkLst>
        </pc:grpChg>
        <pc:grpChg chg="add del mod">
          <ac:chgData name="EC CSE 6F S V S C SANTOSH" userId="deaf69cd-5c88-42a5-ac26-947710df0518" providerId="ADAL" clId="{FD48A57E-8552-497F-9DDC-B8E76E9C12F1}" dt="2022-02-04T16:24:03.901" v="125" actId="478"/>
          <ac:grpSpMkLst>
            <pc:docMk/>
            <pc:sldMk cId="1167207840" sldId="276"/>
            <ac:grpSpMk id="17" creationId="{B111CA57-42EE-4BF3-9CCD-8C572A013CB6}"/>
          </ac:grpSpMkLst>
        </pc:grpChg>
        <pc:grpChg chg="add del mod">
          <ac:chgData name="EC CSE 6F S V S C SANTOSH" userId="deaf69cd-5c88-42a5-ac26-947710df0518" providerId="ADAL" clId="{FD48A57E-8552-497F-9DDC-B8E76E9C12F1}" dt="2022-02-04T16:24:03.901" v="125" actId="478"/>
          <ac:grpSpMkLst>
            <pc:docMk/>
            <pc:sldMk cId="1167207840" sldId="276"/>
            <ac:grpSpMk id="22" creationId="{9F47CC8F-D11C-4D49-B836-C5C4D9E41670}"/>
          </ac:grpSpMkLst>
        </pc:grpChg>
        <pc:grpChg chg="add del mod">
          <ac:chgData name="EC CSE 6F S V S C SANTOSH" userId="deaf69cd-5c88-42a5-ac26-947710df0518" providerId="ADAL" clId="{FD48A57E-8552-497F-9DDC-B8E76E9C12F1}" dt="2022-02-04T16:25:12.226" v="141" actId="478"/>
          <ac:grpSpMkLst>
            <pc:docMk/>
            <pc:sldMk cId="1167207840" sldId="276"/>
            <ac:grpSpMk id="27" creationId="{0D34E4B1-7158-4427-812F-93DB2EAFE345}"/>
          </ac:grpSpMkLst>
        </pc:grpChg>
        <pc:grpChg chg="add del mod">
          <ac:chgData name="EC CSE 6F S V S C SANTOSH" userId="deaf69cd-5c88-42a5-ac26-947710df0518" providerId="ADAL" clId="{FD48A57E-8552-497F-9DDC-B8E76E9C12F1}" dt="2022-02-04T16:26:20.460" v="167" actId="478"/>
          <ac:grpSpMkLst>
            <pc:docMk/>
            <pc:sldMk cId="1167207840" sldId="276"/>
            <ac:grpSpMk id="32" creationId="{0C04D4E0-EC09-4E29-A540-3B1E1C1A0C73}"/>
          </ac:grpSpMkLst>
        </pc:grpChg>
        <pc:grpChg chg="add del mod">
          <ac:chgData name="EC CSE 6F S V S C SANTOSH" userId="deaf69cd-5c88-42a5-ac26-947710df0518" providerId="ADAL" clId="{FD48A57E-8552-497F-9DDC-B8E76E9C12F1}" dt="2022-02-04T16:27:52.424" v="191" actId="478"/>
          <ac:grpSpMkLst>
            <pc:docMk/>
            <pc:sldMk cId="1167207840" sldId="276"/>
            <ac:grpSpMk id="37" creationId="{38020006-1EAC-41F2-A83F-0B8311376E68}"/>
          </ac:grpSpMkLst>
        </pc:grpChg>
        <pc:grpChg chg="add mod">
          <ac:chgData name="EC CSE 6F S V S C SANTOSH" userId="deaf69cd-5c88-42a5-ac26-947710df0518" providerId="ADAL" clId="{FD48A57E-8552-497F-9DDC-B8E76E9C12F1}" dt="2022-02-04T16:24:04.594" v="126"/>
          <ac:grpSpMkLst>
            <pc:docMk/>
            <pc:sldMk cId="1167207840" sldId="276"/>
            <ac:grpSpMk id="42" creationId="{C6AF917D-3CCD-4B18-A2D0-240D139589DD}"/>
          </ac:grpSpMkLst>
        </pc:grpChg>
        <pc:grpChg chg="add mod">
          <ac:chgData name="EC CSE 6F S V S C SANTOSH" userId="deaf69cd-5c88-42a5-ac26-947710df0518" providerId="ADAL" clId="{FD48A57E-8552-497F-9DDC-B8E76E9C12F1}" dt="2022-02-04T16:24:04.594" v="126"/>
          <ac:grpSpMkLst>
            <pc:docMk/>
            <pc:sldMk cId="1167207840" sldId="276"/>
            <ac:grpSpMk id="47" creationId="{9FC74901-889F-4B0B-BF9C-E645D1D3BF44}"/>
          </ac:grpSpMkLst>
        </pc:grpChg>
        <pc:picChg chg="mod">
          <ac:chgData name="EC CSE 6F S V S C SANTOSH" userId="deaf69cd-5c88-42a5-ac26-947710df0518" providerId="ADAL" clId="{FD48A57E-8552-497F-9DDC-B8E76E9C12F1}" dt="2022-02-04T16:22:38.985" v="110"/>
          <ac:picMkLst>
            <pc:docMk/>
            <pc:sldMk cId="1167207840" sldId="276"/>
            <ac:picMk id="6" creationId="{4B9FC1D6-8E0E-47BC-9AFA-08CE0B03F767}"/>
          </ac:picMkLst>
        </pc:picChg>
        <pc:picChg chg="mod">
          <ac:chgData name="EC CSE 6F S V S C SANTOSH" userId="deaf69cd-5c88-42a5-ac26-947710df0518" providerId="ADAL" clId="{FD48A57E-8552-497F-9DDC-B8E76E9C12F1}" dt="2022-02-04T16:22:38.985" v="110"/>
          <ac:picMkLst>
            <pc:docMk/>
            <pc:sldMk cId="1167207840" sldId="276"/>
            <ac:picMk id="11" creationId="{B8CE7DF4-8478-4912-9D8F-330D1C5BEF7A}"/>
          </ac:picMkLst>
        </pc:picChg>
        <pc:picChg chg="mod">
          <ac:chgData name="EC CSE 6F S V S C SANTOSH" userId="deaf69cd-5c88-42a5-ac26-947710df0518" providerId="ADAL" clId="{FD48A57E-8552-497F-9DDC-B8E76E9C12F1}" dt="2022-02-04T16:22:38.985" v="110"/>
          <ac:picMkLst>
            <pc:docMk/>
            <pc:sldMk cId="1167207840" sldId="276"/>
            <ac:picMk id="16" creationId="{136FF635-4054-49B9-B9BD-FFFDE4DC1A58}"/>
          </ac:picMkLst>
        </pc:picChg>
        <pc:picChg chg="mod">
          <ac:chgData name="EC CSE 6F S V S C SANTOSH" userId="deaf69cd-5c88-42a5-ac26-947710df0518" providerId="ADAL" clId="{FD48A57E-8552-497F-9DDC-B8E76E9C12F1}" dt="2022-02-04T16:22:38.985" v="110"/>
          <ac:picMkLst>
            <pc:docMk/>
            <pc:sldMk cId="1167207840" sldId="276"/>
            <ac:picMk id="21" creationId="{D7C7AABD-845A-4BB6-8CA8-421401F51756}"/>
          </ac:picMkLst>
        </pc:picChg>
        <pc:picChg chg="mod">
          <ac:chgData name="EC CSE 6F S V S C SANTOSH" userId="deaf69cd-5c88-42a5-ac26-947710df0518" providerId="ADAL" clId="{FD48A57E-8552-497F-9DDC-B8E76E9C12F1}" dt="2022-02-04T16:22:38.985" v="110"/>
          <ac:picMkLst>
            <pc:docMk/>
            <pc:sldMk cId="1167207840" sldId="276"/>
            <ac:picMk id="26" creationId="{FCA58D45-A9A0-483B-AFC7-9BC119FD2312}"/>
          </ac:picMkLst>
        </pc:picChg>
        <pc:picChg chg="mod">
          <ac:chgData name="EC CSE 6F S V S C SANTOSH" userId="deaf69cd-5c88-42a5-ac26-947710df0518" providerId="ADAL" clId="{FD48A57E-8552-497F-9DDC-B8E76E9C12F1}" dt="2022-02-04T16:24:04.594" v="126"/>
          <ac:picMkLst>
            <pc:docMk/>
            <pc:sldMk cId="1167207840" sldId="276"/>
            <ac:picMk id="31" creationId="{0D47113E-553F-46BA-8491-7DF727B36465}"/>
          </ac:picMkLst>
        </pc:picChg>
        <pc:picChg chg="mod">
          <ac:chgData name="EC CSE 6F S V S C SANTOSH" userId="deaf69cd-5c88-42a5-ac26-947710df0518" providerId="ADAL" clId="{FD48A57E-8552-497F-9DDC-B8E76E9C12F1}" dt="2022-02-04T16:24:04.594" v="126"/>
          <ac:picMkLst>
            <pc:docMk/>
            <pc:sldMk cId="1167207840" sldId="276"/>
            <ac:picMk id="36" creationId="{CA670AA4-7F37-4BF1-8622-F8E3C58018A5}"/>
          </ac:picMkLst>
        </pc:picChg>
        <pc:picChg chg="mod">
          <ac:chgData name="EC CSE 6F S V S C SANTOSH" userId="deaf69cd-5c88-42a5-ac26-947710df0518" providerId="ADAL" clId="{FD48A57E-8552-497F-9DDC-B8E76E9C12F1}" dt="2022-02-04T16:24:04.594" v="126"/>
          <ac:picMkLst>
            <pc:docMk/>
            <pc:sldMk cId="1167207840" sldId="276"/>
            <ac:picMk id="41" creationId="{24F800E7-31D2-49E0-9C43-13A97218AF9F}"/>
          </ac:picMkLst>
        </pc:picChg>
        <pc:picChg chg="mod">
          <ac:chgData name="EC CSE 6F S V S C SANTOSH" userId="deaf69cd-5c88-42a5-ac26-947710df0518" providerId="ADAL" clId="{FD48A57E-8552-497F-9DDC-B8E76E9C12F1}" dt="2022-02-04T16:24:04.594" v="126"/>
          <ac:picMkLst>
            <pc:docMk/>
            <pc:sldMk cId="1167207840" sldId="276"/>
            <ac:picMk id="46" creationId="{B2508D0D-A3C5-4A14-A2F7-F3F114B2D138}"/>
          </ac:picMkLst>
        </pc:picChg>
        <pc:picChg chg="mod">
          <ac:chgData name="EC CSE 6F S V S C SANTOSH" userId="deaf69cd-5c88-42a5-ac26-947710df0518" providerId="ADAL" clId="{FD48A57E-8552-497F-9DDC-B8E76E9C12F1}" dt="2022-02-04T16:24:04.594" v="126"/>
          <ac:picMkLst>
            <pc:docMk/>
            <pc:sldMk cId="1167207840" sldId="276"/>
            <ac:picMk id="51" creationId="{91D38612-1E31-4BE7-AA55-682E21F31EF2}"/>
          </ac:picMkLst>
        </pc:picChg>
      </pc:sldChg>
      <pc:sldChg chg="addSp delSp modSp add del mod delAnim modAnim">
        <pc:chgData name="EC CSE 6F S V S C SANTOSH" userId="deaf69cd-5c88-42a5-ac26-947710df0518" providerId="ADAL" clId="{FD48A57E-8552-497F-9DDC-B8E76E9C12F1}" dt="2022-02-04T16:51:55.877" v="404" actId="47"/>
        <pc:sldMkLst>
          <pc:docMk/>
          <pc:sldMk cId="1302555873" sldId="276"/>
        </pc:sldMkLst>
        <pc:spChg chg="add del">
          <ac:chgData name="EC CSE 6F S V S C SANTOSH" userId="deaf69cd-5c88-42a5-ac26-947710df0518" providerId="ADAL" clId="{FD48A57E-8552-497F-9DDC-B8E76E9C12F1}" dt="2022-02-04T16:35:27.551" v="290" actId="11529"/>
          <ac:spMkLst>
            <pc:docMk/>
            <pc:sldMk cId="1302555873" sldId="276"/>
            <ac:spMk id="2" creationId="{062DD386-FC9E-431D-A9C5-19682A2349EB}"/>
          </ac:spMkLst>
        </pc:spChg>
        <pc:spChg chg="add del">
          <ac:chgData name="EC CSE 6F S V S C SANTOSH" userId="deaf69cd-5c88-42a5-ac26-947710df0518" providerId="ADAL" clId="{FD48A57E-8552-497F-9DDC-B8E76E9C12F1}" dt="2022-02-04T16:35:38.140" v="292" actId="478"/>
          <ac:spMkLst>
            <pc:docMk/>
            <pc:sldMk cId="1302555873" sldId="276"/>
            <ac:spMk id="3" creationId="{88C0A657-E67C-4B53-AD0A-01327F044F7B}"/>
          </ac:spMkLst>
        </pc:spChg>
        <pc:spChg chg="add del mod ord">
          <ac:chgData name="EC CSE 6F S V S C SANTOSH" userId="deaf69cd-5c88-42a5-ac26-947710df0518" providerId="ADAL" clId="{FD48A57E-8552-497F-9DDC-B8E76E9C12F1}" dt="2022-02-04T16:49:54.026" v="378" actId="21"/>
          <ac:spMkLst>
            <pc:docMk/>
            <pc:sldMk cId="1302555873" sldId="276"/>
            <ac:spMk id="4" creationId="{A477E7D1-9A4E-424C-BEA3-C6C703BF2BB8}"/>
          </ac:spMkLst>
        </pc:spChg>
        <pc:spChg chg="del mod">
          <ac:chgData name="EC CSE 6F S V S C SANTOSH" userId="deaf69cd-5c88-42a5-ac26-947710df0518" providerId="ADAL" clId="{FD48A57E-8552-497F-9DDC-B8E76E9C12F1}" dt="2022-02-04T16:31:18.305" v="263" actId="478"/>
          <ac:spMkLst>
            <pc:docMk/>
            <pc:sldMk cId="1302555873" sldId="276"/>
            <ac:spMk id="50" creationId="{9EB0FD16-689C-476C-8309-C7173C257513}"/>
          </ac:spMkLst>
        </pc:spChg>
        <pc:spChg chg="mod">
          <ac:chgData name="EC CSE 6F S V S C SANTOSH" userId="deaf69cd-5c88-42a5-ac26-947710df0518" providerId="ADAL" clId="{FD48A57E-8552-497F-9DDC-B8E76E9C12F1}" dt="2022-02-04T16:31:36.358" v="267"/>
          <ac:spMkLst>
            <pc:docMk/>
            <pc:sldMk cId="1302555873" sldId="276"/>
            <ac:spMk id="60" creationId="{349A43D7-6A86-4D4E-8868-F338E9C76C65}"/>
          </ac:spMkLst>
        </pc:spChg>
        <pc:spChg chg="mod">
          <ac:chgData name="EC CSE 6F S V S C SANTOSH" userId="deaf69cd-5c88-42a5-ac26-947710df0518" providerId="ADAL" clId="{FD48A57E-8552-497F-9DDC-B8E76E9C12F1}" dt="2022-02-04T16:31:36.358" v="267"/>
          <ac:spMkLst>
            <pc:docMk/>
            <pc:sldMk cId="1302555873" sldId="276"/>
            <ac:spMk id="61" creationId="{4A1717C7-5E78-4A61-AE57-771E91DBDC8E}"/>
          </ac:spMkLst>
        </pc:spChg>
        <pc:spChg chg="mod">
          <ac:chgData name="EC CSE 6F S V S C SANTOSH" userId="deaf69cd-5c88-42a5-ac26-947710df0518" providerId="ADAL" clId="{FD48A57E-8552-497F-9DDC-B8E76E9C12F1}" dt="2022-02-04T16:31:36.358" v="267"/>
          <ac:spMkLst>
            <pc:docMk/>
            <pc:sldMk cId="1302555873" sldId="276"/>
            <ac:spMk id="62" creationId="{223053AD-1D39-487B-9177-44EDC30487C0}"/>
          </ac:spMkLst>
        </pc:spChg>
        <pc:spChg chg="mod">
          <ac:chgData name="EC CSE 6F S V S C SANTOSH" userId="deaf69cd-5c88-42a5-ac26-947710df0518" providerId="ADAL" clId="{FD48A57E-8552-497F-9DDC-B8E76E9C12F1}" dt="2022-02-04T16:32:02.289" v="270" actId="1076"/>
          <ac:spMkLst>
            <pc:docMk/>
            <pc:sldMk cId="1302555873" sldId="276"/>
            <ac:spMk id="64" creationId="{2F9A4ADC-5E2A-462A-9860-B11AD93FA50F}"/>
          </ac:spMkLst>
        </pc:spChg>
        <pc:spChg chg="mod">
          <ac:chgData name="EC CSE 6F S V S C SANTOSH" userId="deaf69cd-5c88-42a5-ac26-947710df0518" providerId="ADAL" clId="{FD48A57E-8552-497F-9DDC-B8E76E9C12F1}" dt="2022-02-04T16:31:36.358" v="267"/>
          <ac:spMkLst>
            <pc:docMk/>
            <pc:sldMk cId="1302555873" sldId="276"/>
            <ac:spMk id="68" creationId="{BCE4E383-0603-4664-8AF5-CC7E009C1D5C}"/>
          </ac:spMkLst>
        </pc:spChg>
        <pc:spChg chg="mod">
          <ac:chgData name="EC CSE 6F S V S C SANTOSH" userId="deaf69cd-5c88-42a5-ac26-947710df0518" providerId="ADAL" clId="{FD48A57E-8552-497F-9DDC-B8E76E9C12F1}" dt="2022-02-04T16:31:36.358" v="267"/>
          <ac:spMkLst>
            <pc:docMk/>
            <pc:sldMk cId="1302555873" sldId="276"/>
            <ac:spMk id="69" creationId="{7052E760-0465-4804-83A5-23D426174313}"/>
          </ac:spMkLst>
        </pc:spChg>
        <pc:spChg chg="mod">
          <ac:chgData name="EC CSE 6F S V S C SANTOSH" userId="deaf69cd-5c88-42a5-ac26-947710df0518" providerId="ADAL" clId="{FD48A57E-8552-497F-9DDC-B8E76E9C12F1}" dt="2022-02-04T16:32:17.679" v="278"/>
          <ac:spMkLst>
            <pc:docMk/>
            <pc:sldMk cId="1302555873" sldId="276"/>
            <ac:spMk id="71" creationId="{E6880637-C28D-49B5-A67E-3808BF6E2DB1}"/>
          </ac:spMkLst>
        </pc:spChg>
        <pc:spChg chg="mod">
          <ac:chgData name="EC CSE 6F S V S C SANTOSH" userId="deaf69cd-5c88-42a5-ac26-947710df0518" providerId="ADAL" clId="{FD48A57E-8552-497F-9DDC-B8E76E9C12F1}" dt="2022-02-04T16:32:17.679" v="278"/>
          <ac:spMkLst>
            <pc:docMk/>
            <pc:sldMk cId="1302555873" sldId="276"/>
            <ac:spMk id="72" creationId="{CD697DEF-BF3F-4BBC-9603-78A3985A2519}"/>
          </ac:spMkLst>
        </pc:spChg>
        <pc:spChg chg="mod">
          <ac:chgData name="EC CSE 6F S V S C SANTOSH" userId="deaf69cd-5c88-42a5-ac26-947710df0518" providerId="ADAL" clId="{FD48A57E-8552-497F-9DDC-B8E76E9C12F1}" dt="2022-02-04T16:32:17.679" v="278"/>
          <ac:spMkLst>
            <pc:docMk/>
            <pc:sldMk cId="1302555873" sldId="276"/>
            <ac:spMk id="73" creationId="{34DD2A0E-AB8E-4638-966B-FD47D30650E1}"/>
          </ac:spMkLst>
        </pc:spChg>
        <pc:spChg chg="mod">
          <ac:chgData name="EC CSE 6F S V S C SANTOSH" userId="deaf69cd-5c88-42a5-ac26-947710df0518" providerId="ADAL" clId="{FD48A57E-8552-497F-9DDC-B8E76E9C12F1}" dt="2022-02-04T16:32:17.679" v="278"/>
          <ac:spMkLst>
            <pc:docMk/>
            <pc:sldMk cId="1302555873" sldId="276"/>
            <ac:spMk id="74" creationId="{D39621A4-2083-41A4-AE66-742BEFC7026A}"/>
          </ac:spMkLst>
        </pc:spChg>
        <pc:spChg chg="mod">
          <ac:chgData name="EC CSE 6F S V S C SANTOSH" userId="deaf69cd-5c88-42a5-ac26-947710df0518" providerId="ADAL" clId="{FD48A57E-8552-497F-9DDC-B8E76E9C12F1}" dt="2022-02-04T16:32:17.679" v="278"/>
          <ac:spMkLst>
            <pc:docMk/>
            <pc:sldMk cId="1302555873" sldId="276"/>
            <ac:spMk id="75" creationId="{6A7C26F5-ED03-452E-8CFA-82923434ABB2}"/>
          </ac:spMkLst>
        </pc:spChg>
        <pc:spChg chg="add del mod">
          <ac:chgData name="EC CSE 6F S V S C SANTOSH" userId="deaf69cd-5c88-42a5-ac26-947710df0518" providerId="ADAL" clId="{FD48A57E-8552-497F-9DDC-B8E76E9C12F1}" dt="2022-02-04T16:33:16.415" v="282" actId="478"/>
          <ac:spMkLst>
            <pc:docMk/>
            <pc:sldMk cId="1302555873" sldId="276"/>
            <ac:spMk id="76" creationId="{ADFD4181-629A-434D-9E18-E3F30684C1C4}"/>
          </ac:spMkLst>
        </pc:spChg>
        <pc:spChg chg="add del mod">
          <ac:chgData name="EC CSE 6F S V S C SANTOSH" userId="deaf69cd-5c88-42a5-ac26-947710df0518" providerId="ADAL" clId="{FD48A57E-8552-497F-9DDC-B8E76E9C12F1}" dt="2022-02-04T16:49:54.026" v="378" actId="21"/>
          <ac:spMkLst>
            <pc:docMk/>
            <pc:sldMk cId="1302555873" sldId="276"/>
            <ac:spMk id="77" creationId="{9E6A42A8-FBD6-4959-BDBD-E34DFE70EEF2}"/>
          </ac:spMkLst>
        </pc:spChg>
        <pc:spChg chg="add del mod">
          <ac:chgData name="EC CSE 6F S V S C SANTOSH" userId="deaf69cd-5c88-42a5-ac26-947710df0518" providerId="ADAL" clId="{FD48A57E-8552-497F-9DDC-B8E76E9C12F1}" dt="2022-02-04T16:42:32.999" v="304"/>
          <ac:spMkLst>
            <pc:docMk/>
            <pc:sldMk cId="1302555873" sldId="276"/>
            <ac:spMk id="78" creationId="{CCEEFADA-4370-4D67-B9FE-9ED6668210E2}"/>
          </ac:spMkLst>
        </pc:spChg>
        <pc:grpChg chg="mod">
          <ac:chgData name="EC CSE 6F S V S C SANTOSH" userId="deaf69cd-5c88-42a5-ac26-947710df0518" providerId="ADAL" clId="{FD48A57E-8552-497F-9DDC-B8E76E9C12F1}" dt="2022-02-04T16:32:16.073" v="277" actId="1076"/>
          <ac:grpSpMkLst>
            <pc:docMk/>
            <pc:sldMk cId="1302555873" sldId="276"/>
            <ac:grpSpMk id="19" creationId="{C8A16B82-6A3C-46F5-8D32-072FDF89864A}"/>
          </ac:grpSpMkLst>
        </pc:grpChg>
        <pc:grpChg chg="add del mod">
          <ac:chgData name="EC CSE 6F S V S C SANTOSH" userId="deaf69cd-5c88-42a5-ac26-947710df0518" providerId="ADAL" clId="{FD48A57E-8552-497F-9DDC-B8E76E9C12F1}" dt="2022-02-04T16:32:08.890" v="276" actId="21"/>
          <ac:grpSpMkLst>
            <pc:docMk/>
            <pc:sldMk cId="1302555873" sldId="276"/>
            <ac:grpSpMk id="51" creationId="{312CB825-EAFB-4901-8C7E-D5477E0D31C8}"/>
          </ac:grpSpMkLst>
        </pc:grpChg>
        <pc:grpChg chg="add del mod">
          <ac:chgData name="EC CSE 6F S V S C SANTOSH" userId="deaf69cd-5c88-42a5-ac26-947710df0518" providerId="ADAL" clId="{FD48A57E-8552-497F-9DDC-B8E76E9C12F1}" dt="2022-02-04T16:32:03.154" v="272"/>
          <ac:grpSpMkLst>
            <pc:docMk/>
            <pc:sldMk cId="1302555873" sldId="276"/>
            <ac:grpSpMk id="59" creationId="{FB39C921-3460-412B-95BF-3E9C157BC586}"/>
          </ac:grpSpMkLst>
        </pc:grpChg>
        <pc:grpChg chg="mod">
          <ac:chgData name="EC CSE 6F S V S C SANTOSH" userId="deaf69cd-5c88-42a5-ac26-947710df0518" providerId="ADAL" clId="{FD48A57E-8552-497F-9DDC-B8E76E9C12F1}" dt="2022-02-04T16:32:04.150" v="274" actId="1076"/>
          <ac:grpSpMkLst>
            <pc:docMk/>
            <pc:sldMk cId="1302555873" sldId="276"/>
            <ac:grpSpMk id="63" creationId="{41F59CE0-E5DE-4D9B-A646-F6EFDD7CCC10}"/>
          </ac:grpSpMkLst>
        </pc:grpChg>
        <pc:grpChg chg="add del mod">
          <ac:chgData name="EC CSE 6F S V S C SANTOSH" userId="deaf69cd-5c88-42a5-ac26-947710df0518" providerId="ADAL" clId="{FD48A57E-8552-497F-9DDC-B8E76E9C12F1}" dt="2022-02-04T16:51:40.751" v="401" actId="21"/>
          <ac:grpSpMkLst>
            <pc:docMk/>
            <pc:sldMk cId="1302555873" sldId="276"/>
            <ac:grpSpMk id="70" creationId="{BD62F18C-3114-461C-8937-6B1209EE8FE5}"/>
          </ac:grpSpMkLst>
        </pc:grpChg>
      </pc:sldChg>
      <pc:sldChg chg="add del">
        <pc:chgData name="EC CSE 6F S V S C SANTOSH" userId="deaf69cd-5c88-42a5-ac26-947710df0518" providerId="ADAL" clId="{FD48A57E-8552-497F-9DDC-B8E76E9C12F1}" dt="2022-02-04T16:51:57.451" v="407" actId="47"/>
        <pc:sldMkLst>
          <pc:docMk/>
          <pc:sldMk cId="1932157025" sldId="277"/>
        </pc:sldMkLst>
      </pc:sldChg>
      <pc:sldChg chg="add del">
        <pc:chgData name="EC CSE 6F S V S C SANTOSH" userId="deaf69cd-5c88-42a5-ac26-947710df0518" providerId="ADAL" clId="{FD48A57E-8552-497F-9DDC-B8E76E9C12F1}" dt="2022-02-04T16:51:56.887" v="406" actId="47"/>
        <pc:sldMkLst>
          <pc:docMk/>
          <pc:sldMk cId="4154773459" sldId="278"/>
        </pc:sldMkLst>
      </pc:sldChg>
      <pc:sldChg chg="delSp modSp add del mod delAnim">
        <pc:chgData name="EC CSE 6F S V S C SANTOSH" userId="deaf69cd-5c88-42a5-ac26-947710df0518" providerId="ADAL" clId="{FD48A57E-8552-497F-9DDC-B8E76E9C12F1}" dt="2022-02-04T16:51:56.401" v="405" actId="47"/>
        <pc:sldMkLst>
          <pc:docMk/>
          <pc:sldMk cId="72498941" sldId="279"/>
        </pc:sldMkLst>
        <pc:spChg chg="del">
          <ac:chgData name="EC CSE 6F S V S C SANTOSH" userId="deaf69cd-5c88-42a5-ac26-947710df0518" providerId="ADAL" clId="{FD48A57E-8552-497F-9DDC-B8E76E9C12F1}" dt="2022-02-04T16:44:42.660" v="313" actId="478"/>
          <ac:spMkLst>
            <pc:docMk/>
            <pc:sldMk cId="72498941" sldId="279"/>
            <ac:spMk id="4" creationId="{A477E7D1-9A4E-424C-BEA3-C6C703BF2BB8}"/>
          </ac:spMkLst>
        </pc:spChg>
        <pc:spChg chg="del">
          <ac:chgData name="EC CSE 6F S V S C SANTOSH" userId="deaf69cd-5c88-42a5-ac26-947710df0518" providerId="ADAL" clId="{FD48A57E-8552-497F-9DDC-B8E76E9C12F1}" dt="2022-02-04T16:44:42.660" v="313" actId="478"/>
          <ac:spMkLst>
            <pc:docMk/>
            <pc:sldMk cId="72498941" sldId="279"/>
            <ac:spMk id="77" creationId="{9E6A42A8-FBD6-4959-BDBD-E34DFE70EEF2}"/>
          </ac:spMkLst>
        </pc:spChg>
        <pc:grpChg chg="mod">
          <ac:chgData name="EC CSE 6F S V S C SANTOSH" userId="deaf69cd-5c88-42a5-ac26-947710df0518" providerId="ADAL" clId="{FD48A57E-8552-497F-9DDC-B8E76E9C12F1}" dt="2022-02-04T16:44:49.553" v="314" actId="1076"/>
          <ac:grpSpMkLst>
            <pc:docMk/>
            <pc:sldMk cId="72498941" sldId="279"/>
            <ac:grpSpMk id="63" creationId="{41F59CE0-E5DE-4D9B-A646-F6EFDD7CCC10}"/>
          </ac:grpSpMkLst>
        </pc:grpChg>
      </pc:sldChg>
      <pc:sldChg chg="delSp add del mod">
        <pc:chgData name="EC CSE 6F S V S C SANTOSH" userId="deaf69cd-5c88-42a5-ac26-947710df0518" providerId="ADAL" clId="{FD48A57E-8552-497F-9DDC-B8E76E9C12F1}" dt="2022-02-04T16:44:35.893" v="311" actId="2696"/>
        <pc:sldMkLst>
          <pc:docMk/>
          <pc:sldMk cId="3557700610" sldId="279"/>
        </pc:sldMkLst>
        <pc:spChg chg="del">
          <ac:chgData name="EC CSE 6F S V S C SANTOSH" userId="deaf69cd-5c88-42a5-ac26-947710df0518" providerId="ADAL" clId="{FD48A57E-8552-497F-9DDC-B8E76E9C12F1}" dt="2022-02-04T16:44:26.920" v="309" actId="478"/>
          <ac:spMkLst>
            <pc:docMk/>
            <pc:sldMk cId="3557700610" sldId="279"/>
            <ac:spMk id="50" creationId="{9EB0FD16-689C-476C-8309-C7173C257513}"/>
          </ac:spMkLst>
        </pc:spChg>
        <pc:grpChg chg="del">
          <ac:chgData name="EC CSE 6F S V S C SANTOSH" userId="deaf69cd-5c88-42a5-ac26-947710df0518" providerId="ADAL" clId="{FD48A57E-8552-497F-9DDC-B8E76E9C12F1}" dt="2022-02-04T16:44:29.894" v="310" actId="478"/>
          <ac:grpSpMkLst>
            <pc:docMk/>
            <pc:sldMk cId="3557700610" sldId="279"/>
            <ac:grpSpMk id="51" creationId="{312CB825-EAFB-4901-8C7E-D5477E0D31C8}"/>
          </ac:grpSpMkLst>
        </pc:grpChg>
      </pc:sldChg>
      <pc:sldChg chg="addSp delSp modSp add mod modAnim">
        <pc:chgData name="EC CSE 6F S V S C SANTOSH" userId="deaf69cd-5c88-42a5-ac26-947710df0518" providerId="ADAL" clId="{FD48A57E-8552-497F-9DDC-B8E76E9C12F1}" dt="2022-02-04T17:02:21.682" v="552" actId="20577"/>
        <pc:sldMkLst>
          <pc:docMk/>
          <pc:sldMk cId="1117025016" sldId="280"/>
        </pc:sldMkLst>
        <pc:spChg chg="del">
          <ac:chgData name="EC CSE 6F S V S C SANTOSH" userId="deaf69cd-5c88-42a5-ac26-947710df0518" providerId="ADAL" clId="{FD48A57E-8552-497F-9DDC-B8E76E9C12F1}" dt="2022-02-04T16:49:58.052" v="379" actId="478"/>
          <ac:spMkLst>
            <pc:docMk/>
            <pc:sldMk cId="1117025016" sldId="280"/>
            <ac:spMk id="50" creationId="{9EB0FD16-689C-476C-8309-C7173C257513}"/>
          </ac:spMkLst>
        </pc:spChg>
        <pc:spChg chg="add del mod">
          <ac:chgData name="EC CSE 6F S V S C SANTOSH" userId="deaf69cd-5c88-42a5-ac26-947710df0518" providerId="ADAL" clId="{FD48A57E-8552-497F-9DDC-B8E76E9C12F1}" dt="2022-02-04T17:01:19.411" v="503" actId="1076"/>
          <ac:spMkLst>
            <pc:docMk/>
            <pc:sldMk cId="1117025016" sldId="280"/>
            <ac:spMk id="118" creationId="{FA184D7B-8DFD-430A-821A-C5F28DD51E6A}"/>
          </ac:spMkLst>
        </pc:spChg>
        <pc:spChg chg="add mod">
          <ac:chgData name="EC CSE 6F S V S C SANTOSH" userId="deaf69cd-5c88-42a5-ac26-947710df0518" providerId="ADAL" clId="{FD48A57E-8552-497F-9DDC-B8E76E9C12F1}" dt="2022-02-04T17:02:21.682" v="552" actId="20577"/>
          <ac:spMkLst>
            <pc:docMk/>
            <pc:sldMk cId="1117025016" sldId="280"/>
            <ac:spMk id="119" creationId="{8EB708D6-5BF6-438C-948B-A8C25C7DE00F}"/>
          </ac:spMkLst>
        </pc:spChg>
        <pc:spChg chg="mod">
          <ac:chgData name="EC CSE 6F S V S C SANTOSH" userId="deaf69cd-5c88-42a5-ac26-947710df0518" providerId="ADAL" clId="{FD48A57E-8552-497F-9DDC-B8E76E9C12F1}" dt="2022-02-04T16:51:42.741" v="402"/>
          <ac:spMkLst>
            <pc:docMk/>
            <pc:sldMk cId="1117025016" sldId="280"/>
            <ac:spMk id="121" creationId="{7E0262BE-2FD6-487C-B18F-61A7B299AE62}"/>
          </ac:spMkLst>
        </pc:spChg>
        <pc:spChg chg="mod">
          <ac:chgData name="EC CSE 6F S V S C SANTOSH" userId="deaf69cd-5c88-42a5-ac26-947710df0518" providerId="ADAL" clId="{FD48A57E-8552-497F-9DDC-B8E76E9C12F1}" dt="2022-02-04T16:51:42.741" v="402"/>
          <ac:spMkLst>
            <pc:docMk/>
            <pc:sldMk cId="1117025016" sldId="280"/>
            <ac:spMk id="122" creationId="{1141B091-9D6B-44BC-9A36-E36FBEBA128A}"/>
          </ac:spMkLst>
        </pc:spChg>
        <pc:spChg chg="mod">
          <ac:chgData name="EC CSE 6F S V S C SANTOSH" userId="deaf69cd-5c88-42a5-ac26-947710df0518" providerId="ADAL" clId="{FD48A57E-8552-497F-9DDC-B8E76E9C12F1}" dt="2022-02-04T16:51:42.741" v="402"/>
          <ac:spMkLst>
            <pc:docMk/>
            <pc:sldMk cId="1117025016" sldId="280"/>
            <ac:spMk id="146" creationId="{4DC932FF-6DD8-4913-87F4-1A0EB1D1FB7E}"/>
          </ac:spMkLst>
        </pc:spChg>
        <pc:spChg chg="mod">
          <ac:chgData name="EC CSE 6F S V S C SANTOSH" userId="deaf69cd-5c88-42a5-ac26-947710df0518" providerId="ADAL" clId="{FD48A57E-8552-497F-9DDC-B8E76E9C12F1}" dt="2022-02-04T16:51:42.741" v="402"/>
          <ac:spMkLst>
            <pc:docMk/>
            <pc:sldMk cId="1117025016" sldId="280"/>
            <ac:spMk id="151" creationId="{CE1A7572-9A6B-4133-AF51-4A3C301E2A00}"/>
          </ac:spMkLst>
        </pc:spChg>
        <pc:spChg chg="mod">
          <ac:chgData name="EC CSE 6F S V S C SANTOSH" userId="deaf69cd-5c88-42a5-ac26-947710df0518" providerId="ADAL" clId="{FD48A57E-8552-497F-9DDC-B8E76E9C12F1}" dt="2022-02-04T16:51:42.741" v="402"/>
          <ac:spMkLst>
            <pc:docMk/>
            <pc:sldMk cId="1117025016" sldId="280"/>
            <ac:spMk id="177" creationId="{37129AE1-A570-4FE6-9C64-A73AB7213418}"/>
          </ac:spMkLst>
        </pc:spChg>
        <pc:grpChg chg="del">
          <ac:chgData name="EC CSE 6F S V S C SANTOSH" userId="deaf69cd-5c88-42a5-ac26-947710df0518" providerId="ADAL" clId="{FD48A57E-8552-497F-9DDC-B8E76E9C12F1}" dt="2022-02-04T16:50:05.672" v="382" actId="478"/>
          <ac:grpSpMkLst>
            <pc:docMk/>
            <pc:sldMk cId="1117025016" sldId="280"/>
            <ac:grpSpMk id="51" creationId="{312CB825-EAFB-4901-8C7E-D5477E0D31C8}"/>
          </ac:grpSpMkLst>
        </pc:grpChg>
        <pc:grpChg chg="add mod">
          <ac:chgData name="EC CSE 6F S V S C SANTOSH" userId="deaf69cd-5c88-42a5-ac26-947710df0518" providerId="ADAL" clId="{FD48A57E-8552-497F-9DDC-B8E76E9C12F1}" dt="2022-02-04T16:51:44.347" v="403" actId="1076"/>
          <ac:grpSpMkLst>
            <pc:docMk/>
            <pc:sldMk cId="1117025016" sldId="280"/>
            <ac:grpSpMk id="120" creationId="{B4FB1763-9997-4D33-81AE-9371B9DC0523}"/>
          </ac:grpSpMkLst>
        </pc:grpChg>
        <pc:grpChg chg="mod">
          <ac:chgData name="EC CSE 6F S V S C SANTOSH" userId="deaf69cd-5c88-42a5-ac26-947710df0518" providerId="ADAL" clId="{FD48A57E-8552-497F-9DDC-B8E76E9C12F1}" dt="2022-02-04T16:50:10.901" v="383" actId="1076"/>
          <ac:grpSpMkLst>
            <pc:docMk/>
            <pc:sldMk cId="1117025016" sldId="280"/>
            <ac:grpSpMk id="138" creationId="{2912AA3F-B898-4478-ABC9-0917A0BBEA77}"/>
          </ac:grpSpMkLst>
        </pc:grpChg>
      </pc:sldChg>
      <pc:sldChg chg="addSp delSp modSp add mod delAnim modAnim">
        <pc:chgData name="EC CSE 6F S V S C SANTOSH" userId="deaf69cd-5c88-42a5-ac26-947710df0518" providerId="ADAL" clId="{FD48A57E-8552-497F-9DDC-B8E76E9C12F1}" dt="2022-02-04T17:04:54.892" v="566"/>
        <pc:sldMkLst>
          <pc:docMk/>
          <pc:sldMk cId="4166468347" sldId="281"/>
        </pc:sldMkLst>
        <pc:spChg chg="add del mod ord">
          <ac:chgData name="EC CSE 6F S V S C SANTOSH" userId="deaf69cd-5c88-42a5-ac26-947710df0518" providerId="ADAL" clId="{FD48A57E-8552-497F-9DDC-B8E76E9C12F1}" dt="2022-02-04T17:04:05.418" v="560" actId="14100"/>
          <ac:spMkLst>
            <pc:docMk/>
            <pc:sldMk cId="4166468347" sldId="281"/>
            <ac:spMk id="2" creationId="{D085262C-FC7D-4104-AB40-60608D9FEA9A}"/>
          </ac:spMkLst>
        </pc:spChg>
        <pc:spChg chg="del">
          <ac:chgData name="EC CSE 6F S V S C SANTOSH" userId="deaf69cd-5c88-42a5-ac26-947710df0518" providerId="ADAL" clId="{FD48A57E-8552-497F-9DDC-B8E76E9C12F1}" dt="2022-02-04T16:52:07.118" v="410" actId="478"/>
          <ac:spMkLst>
            <pc:docMk/>
            <pc:sldMk cId="4166468347" sldId="281"/>
            <ac:spMk id="118" creationId="{FA184D7B-8DFD-430A-821A-C5F28DD51E6A}"/>
          </ac:spMkLst>
        </pc:spChg>
        <pc:spChg chg="del">
          <ac:chgData name="EC CSE 6F S V S C SANTOSH" userId="deaf69cd-5c88-42a5-ac26-947710df0518" providerId="ADAL" clId="{FD48A57E-8552-497F-9DDC-B8E76E9C12F1}" dt="2022-02-04T16:52:07.118" v="410" actId="478"/>
          <ac:spMkLst>
            <pc:docMk/>
            <pc:sldMk cId="4166468347" sldId="281"/>
            <ac:spMk id="119" creationId="{8EB708D6-5BF6-438C-948B-A8C25C7DE00F}"/>
          </ac:spMkLst>
        </pc:spChg>
        <pc:spChg chg="mod">
          <ac:chgData name="EC CSE 6F S V S C SANTOSH" userId="deaf69cd-5c88-42a5-ac26-947710df0518" providerId="ADAL" clId="{FD48A57E-8552-497F-9DDC-B8E76E9C12F1}" dt="2022-02-04T16:52:20.136" v="412" actId="1076"/>
          <ac:spMkLst>
            <pc:docMk/>
            <pc:sldMk cId="4166468347" sldId="281"/>
            <ac:spMk id="144" creationId="{14172D54-F2FC-4F60-A27E-FD255DD29581}"/>
          </ac:spMkLst>
        </pc:spChg>
        <pc:spChg chg="mod">
          <ac:chgData name="EC CSE 6F S V S C SANTOSH" userId="deaf69cd-5c88-42a5-ac26-947710df0518" providerId="ADAL" clId="{FD48A57E-8552-497F-9DDC-B8E76E9C12F1}" dt="2022-02-04T16:52:38.460" v="416" actId="1076"/>
          <ac:spMkLst>
            <pc:docMk/>
            <pc:sldMk cId="4166468347" sldId="281"/>
            <ac:spMk id="145" creationId="{61B86C24-3ECA-4A64-9CDA-06E55BD05265}"/>
          </ac:spMkLst>
        </pc:spChg>
        <pc:spChg chg="mod">
          <ac:chgData name="EC CSE 6F S V S C SANTOSH" userId="deaf69cd-5c88-42a5-ac26-947710df0518" providerId="ADAL" clId="{FD48A57E-8552-497F-9DDC-B8E76E9C12F1}" dt="2022-02-04T16:53:13.480" v="426" actId="571"/>
          <ac:spMkLst>
            <pc:docMk/>
            <pc:sldMk cId="4166468347" sldId="281"/>
            <ac:spMk id="180" creationId="{5438CB37-D5F3-4528-9066-8BE6FDA81E5C}"/>
          </ac:spMkLst>
        </pc:spChg>
        <pc:spChg chg="mod">
          <ac:chgData name="EC CSE 6F S V S C SANTOSH" userId="deaf69cd-5c88-42a5-ac26-947710df0518" providerId="ADAL" clId="{FD48A57E-8552-497F-9DDC-B8E76E9C12F1}" dt="2022-02-04T16:53:13.480" v="426" actId="571"/>
          <ac:spMkLst>
            <pc:docMk/>
            <pc:sldMk cId="4166468347" sldId="281"/>
            <ac:spMk id="188" creationId="{FC06A9D0-1217-4334-B9A1-8600914C34C9}"/>
          </ac:spMkLst>
        </pc:spChg>
        <pc:spChg chg="mod">
          <ac:chgData name="EC CSE 6F S V S C SANTOSH" userId="deaf69cd-5c88-42a5-ac26-947710df0518" providerId="ADAL" clId="{FD48A57E-8552-497F-9DDC-B8E76E9C12F1}" dt="2022-02-04T16:54:06.214" v="435" actId="1076"/>
          <ac:spMkLst>
            <pc:docMk/>
            <pc:sldMk cId="4166468347" sldId="281"/>
            <ac:spMk id="190" creationId="{3AF012BF-FDDE-4E97-9B71-D03F5B8E7032}"/>
          </ac:spMkLst>
        </pc:spChg>
        <pc:spChg chg="add mod ord">
          <ac:chgData name="EC CSE 6F S V S C SANTOSH" userId="deaf69cd-5c88-42a5-ac26-947710df0518" providerId="ADAL" clId="{FD48A57E-8552-497F-9DDC-B8E76E9C12F1}" dt="2022-02-04T16:53:13.480" v="426" actId="571"/>
          <ac:spMkLst>
            <pc:docMk/>
            <pc:sldMk cId="4166468347" sldId="281"/>
            <ac:spMk id="191" creationId="{C573D3AC-589A-4C7B-A017-08E68568E5E6}"/>
          </ac:spMkLst>
        </pc:spChg>
        <pc:spChg chg="mod">
          <ac:chgData name="EC CSE 6F S V S C SANTOSH" userId="deaf69cd-5c88-42a5-ac26-947710df0518" providerId="ADAL" clId="{FD48A57E-8552-497F-9DDC-B8E76E9C12F1}" dt="2022-02-04T16:53:48.565" v="432" actId="571"/>
          <ac:spMkLst>
            <pc:docMk/>
            <pc:sldMk cId="4166468347" sldId="281"/>
            <ac:spMk id="193" creationId="{17028DF3-75FC-48AF-97E2-DD06062BD0E6}"/>
          </ac:spMkLst>
        </pc:spChg>
        <pc:spChg chg="mod">
          <ac:chgData name="EC CSE 6F S V S C SANTOSH" userId="deaf69cd-5c88-42a5-ac26-947710df0518" providerId="ADAL" clId="{FD48A57E-8552-497F-9DDC-B8E76E9C12F1}" dt="2022-02-04T16:53:48.565" v="432" actId="571"/>
          <ac:spMkLst>
            <pc:docMk/>
            <pc:sldMk cId="4166468347" sldId="281"/>
            <ac:spMk id="194" creationId="{371E071E-B682-4E6B-B75C-B2590D0AC198}"/>
          </ac:spMkLst>
        </pc:spChg>
        <pc:spChg chg="mod">
          <ac:chgData name="EC CSE 6F S V S C SANTOSH" userId="deaf69cd-5c88-42a5-ac26-947710df0518" providerId="ADAL" clId="{FD48A57E-8552-497F-9DDC-B8E76E9C12F1}" dt="2022-02-04T16:54:35.109" v="436"/>
          <ac:spMkLst>
            <pc:docMk/>
            <pc:sldMk cId="4166468347" sldId="281"/>
            <ac:spMk id="197" creationId="{CB31F45B-D91E-4D35-8004-F1CD99C28000}"/>
          </ac:spMkLst>
        </pc:spChg>
        <pc:spChg chg="mod">
          <ac:chgData name="EC CSE 6F S V S C SANTOSH" userId="deaf69cd-5c88-42a5-ac26-947710df0518" providerId="ADAL" clId="{FD48A57E-8552-497F-9DDC-B8E76E9C12F1}" dt="2022-02-04T16:54:35.109" v="436"/>
          <ac:spMkLst>
            <pc:docMk/>
            <pc:sldMk cId="4166468347" sldId="281"/>
            <ac:spMk id="198" creationId="{69D18900-60B6-4D87-9CEB-0A9A2CB3241C}"/>
          </ac:spMkLst>
        </pc:spChg>
        <pc:spChg chg="mod">
          <ac:chgData name="EC CSE 6F S V S C SANTOSH" userId="deaf69cd-5c88-42a5-ac26-947710df0518" providerId="ADAL" clId="{FD48A57E-8552-497F-9DDC-B8E76E9C12F1}" dt="2022-02-04T16:54:35.109" v="436"/>
          <ac:spMkLst>
            <pc:docMk/>
            <pc:sldMk cId="4166468347" sldId="281"/>
            <ac:spMk id="199" creationId="{BCBEE53B-C913-4358-8A35-0CBB43D9C561}"/>
          </ac:spMkLst>
        </pc:spChg>
        <pc:spChg chg="mod">
          <ac:chgData name="EC CSE 6F S V S C SANTOSH" userId="deaf69cd-5c88-42a5-ac26-947710df0518" providerId="ADAL" clId="{FD48A57E-8552-497F-9DDC-B8E76E9C12F1}" dt="2022-02-04T16:54:35.109" v="436"/>
          <ac:spMkLst>
            <pc:docMk/>
            <pc:sldMk cId="4166468347" sldId="281"/>
            <ac:spMk id="200" creationId="{2D3A71C6-1D8D-4FCC-9383-64409863442E}"/>
          </ac:spMkLst>
        </pc:spChg>
        <pc:spChg chg="mod">
          <ac:chgData name="EC CSE 6F S V S C SANTOSH" userId="deaf69cd-5c88-42a5-ac26-947710df0518" providerId="ADAL" clId="{FD48A57E-8552-497F-9DDC-B8E76E9C12F1}" dt="2022-02-04T16:54:35.109" v="436"/>
          <ac:spMkLst>
            <pc:docMk/>
            <pc:sldMk cId="4166468347" sldId="281"/>
            <ac:spMk id="201" creationId="{D6726DAC-A3C1-4CF0-B8FD-B06D3F6ACE41}"/>
          </ac:spMkLst>
        </pc:spChg>
        <pc:spChg chg="add del mod">
          <ac:chgData name="EC CSE 6F S V S C SANTOSH" userId="deaf69cd-5c88-42a5-ac26-947710df0518" providerId="ADAL" clId="{FD48A57E-8552-497F-9DDC-B8E76E9C12F1}" dt="2022-02-04T16:56:27.959" v="448" actId="478"/>
          <ac:spMkLst>
            <pc:docMk/>
            <pc:sldMk cId="4166468347" sldId="281"/>
            <ac:spMk id="202" creationId="{A3737C2C-1BD6-46B4-93E1-BD238D374D33}"/>
          </ac:spMkLst>
        </pc:spChg>
        <pc:spChg chg="add mod">
          <ac:chgData name="EC CSE 6F S V S C SANTOSH" userId="deaf69cd-5c88-42a5-ac26-947710df0518" providerId="ADAL" clId="{FD48A57E-8552-497F-9DDC-B8E76E9C12F1}" dt="2022-02-04T17:04:13.269" v="562" actId="1076"/>
          <ac:spMkLst>
            <pc:docMk/>
            <pc:sldMk cId="4166468347" sldId="281"/>
            <ac:spMk id="203" creationId="{587C783B-0DF2-452A-86D0-12C5D5BB7D54}"/>
          </ac:spMkLst>
        </pc:spChg>
        <pc:spChg chg="add mod">
          <ac:chgData name="EC CSE 6F S V S C SANTOSH" userId="deaf69cd-5c88-42a5-ac26-947710df0518" providerId="ADAL" clId="{FD48A57E-8552-497F-9DDC-B8E76E9C12F1}" dt="2022-02-04T16:55:07.104" v="443" actId="571"/>
          <ac:spMkLst>
            <pc:docMk/>
            <pc:sldMk cId="4166468347" sldId="281"/>
            <ac:spMk id="204" creationId="{57461FD0-4F5B-40CC-87CD-A8E60D591F93}"/>
          </ac:spMkLst>
        </pc:spChg>
        <pc:spChg chg="add mod">
          <ac:chgData name="EC CSE 6F S V S C SANTOSH" userId="deaf69cd-5c88-42a5-ac26-947710df0518" providerId="ADAL" clId="{FD48A57E-8552-497F-9DDC-B8E76E9C12F1}" dt="2022-02-04T16:55:07.104" v="443" actId="571"/>
          <ac:spMkLst>
            <pc:docMk/>
            <pc:sldMk cId="4166468347" sldId="281"/>
            <ac:spMk id="205" creationId="{8E42ABA2-D000-4896-9D52-516F0363B84E}"/>
          </ac:spMkLst>
        </pc:spChg>
        <pc:grpChg chg="del">
          <ac:chgData name="EC CSE 6F S V S C SANTOSH" userId="deaf69cd-5c88-42a5-ac26-947710df0518" providerId="ADAL" clId="{FD48A57E-8552-497F-9DDC-B8E76E9C12F1}" dt="2022-02-04T16:52:11.970" v="411" actId="478"/>
          <ac:grpSpMkLst>
            <pc:docMk/>
            <pc:sldMk cId="4166468347" sldId="281"/>
            <ac:grpSpMk id="120" creationId="{B4FB1763-9997-4D33-81AE-9371B9DC0523}"/>
          </ac:grpSpMkLst>
        </pc:grpChg>
        <pc:grpChg chg="mod">
          <ac:chgData name="EC CSE 6F S V S C SANTOSH" userId="deaf69cd-5c88-42a5-ac26-947710df0518" providerId="ADAL" clId="{FD48A57E-8552-497F-9DDC-B8E76E9C12F1}" dt="2022-02-04T17:04:09.557" v="561" actId="1076"/>
          <ac:grpSpMkLst>
            <pc:docMk/>
            <pc:sldMk cId="4166468347" sldId="281"/>
            <ac:grpSpMk id="143" creationId="{B9FFEF41-908E-419F-AA4F-9273A690BB2B}"/>
          </ac:grpSpMkLst>
        </pc:grpChg>
        <pc:grpChg chg="add del">
          <ac:chgData name="EC CSE 6F S V S C SANTOSH" userId="deaf69cd-5c88-42a5-ac26-947710df0518" providerId="ADAL" clId="{FD48A57E-8552-497F-9DDC-B8E76E9C12F1}" dt="2022-02-04T16:53:18.131" v="428" actId="21"/>
          <ac:grpSpMkLst>
            <pc:docMk/>
            <pc:sldMk cId="4166468347" sldId="281"/>
            <ac:grpSpMk id="148" creationId="{C5AFE8C9-4BB1-4185-946F-053792C86448}"/>
          </ac:grpSpMkLst>
        </pc:grpChg>
        <pc:grpChg chg="add mod ord">
          <ac:chgData name="EC CSE 6F S V S C SANTOSH" userId="deaf69cd-5c88-42a5-ac26-947710df0518" providerId="ADAL" clId="{FD48A57E-8552-497F-9DDC-B8E76E9C12F1}" dt="2022-02-04T16:53:13.480" v="426" actId="571"/>
          <ac:grpSpMkLst>
            <pc:docMk/>
            <pc:sldMk cId="4166468347" sldId="281"/>
            <ac:grpSpMk id="179" creationId="{F4B58DBD-28EE-47BC-BFB7-6FC52125FD4F}"/>
          </ac:grpSpMkLst>
        </pc:grpChg>
        <pc:grpChg chg="add del">
          <ac:chgData name="EC CSE 6F S V S C SANTOSH" userId="deaf69cd-5c88-42a5-ac26-947710df0518" providerId="ADAL" clId="{FD48A57E-8552-497F-9DDC-B8E76E9C12F1}" dt="2022-02-04T16:53:18.131" v="428" actId="21"/>
          <ac:grpSpMkLst>
            <pc:docMk/>
            <pc:sldMk cId="4166468347" sldId="281"/>
            <ac:grpSpMk id="183" creationId="{3DDA8F31-4DB8-48FE-BC6C-CC3BB40F7364}"/>
          </ac:grpSpMkLst>
        </pc:grpChg>
        <pc:grpChg chg="add mod">
          <ac:chgData name="EC CSE 6F S V S C SANTOSH" userId="deaf69cd-5c88-42a5-ac26-947710df0518" providerId="ADAL" clId="{FD48A57E-8552-497F-9DDC-B8E76E9C12F1}" dt="2022-02-04T16:53:48.565" v="432" actId="571"/>
          <ac:grpSpMkLst>
            <pc:docMk/>
            <pc:sldMk cId="4166468347" sldId="281"/>
            <ac:grpSpMk id="192" creationId="{35EE7AA4-9548-4DA9-83BA-92295604CB21}"/>
          </ac:grpSpMkLst>
        </pc:grpChg>
        <pc:grpChg chg="add mod">
          <ac:chgData name="EC CSE 6F S V S C SANTOSH" userId="deaf69cd-5c88-42a5-ac26-947710df0518" providerId="ADAL" clId="{FD48A57E-8552-497F-9DDC-B8E76E9C12F1}" dt="2022-02-04T16:54:37.152" v="437" actId="1076"/>
          <ac:grpSpMkLst>
            <pc:docMk/>
            <pc:sldMk cId="4166468347" sldId="281"/>
            <ac:grpSpMk id="196" creationId="{E8743313-6A05-4C13-B1DC-9668623AD83E}"/>
          </ac:grpSpMkLst>
        </pc:grpChg>
        <pc:picChg chg="mod">
          <ac:chgData name="EC CSE 6F S V S C SANTOSH" userId="deaf69cd-5c88-42a5-ac26-947710df0518" providerId="ADAL" clId="{FD48A57E-8552-497F-9DDC-B8E76E9C12F1}" dt="2022-02-04T16:53:13.480" v="426" actId="571"/>
          <ac:picMkLst>
            <pc:docMk/>
            <pc:sldMk cId="4166468347" sldId="281"/>
            <ac:picMk id="189" creationId="{920A700B-45B4-4439-875B-544D8B4579EB}"/>
          </ac:picMkLst>
        </pc:picChg>
        <pc:picChg chg="mod">
          <ac:chgData name="EC CSE 6F S V S C SANTOSH" userId="deaf69cd-5c88-42a5-ac26-947710df0518" providerId="ADAL" clId="{FD48A57E-8552-497F-9DDC-B8E76E9C12F1}" dt="2022-02-04T16:53:48.565" v="432" actId="571"/>
          <ac:picMkLst>
            <pc:docMk/>
            <pc:sldMk cId="4166468347" sldId="281"/>
            <ac:picMk id="195" creationId="{2F6CA43D-C6B4-47F2-8FEE-AB49A258B859}"/>
          </ac:picMkLst>
        </pc:picChg>
      </pc:sldChg>
      <pc:sldChg chg="addSp delSp modSp add mod delAnim modAnim">
        <pc:chgData name="EC CSE 6F S V S C SANTOSH" userId="deaf69cd-5c88-42a5-ac26-947710df0518" providerId="ADAL" clId="{FD48A57E-8552-497F-9DDC-B8E76E9C12F1}" dt="2022-02-04T17:32:31.403" v="1159" actId="20577"/>
        <pc:sldMkLst>
          <pc:docMk/>
          <pc:sldMk cId="1127125270" sldId="282"/>
        </pc:sldMkLst>
        <pc:spChg chg="del">
          <ac:chgData name="EC CSE 6F S V S C SANTOSH" userId="deaf69cd-5c88-42a5-ac26-947710df0518" providerId="ADAL" clId="{FD48A57E-8552-497F-9DDC-B8E76E9C12F1}" dt="2022-02-04T17:05:30.626" v="569" actId="478"/>
          <ac:spMkLst>
            <pc:docMk/>
            <pc:sldMk cId="1127125270" sldId="282"/>
            <ac:spMk id="2" creationId="{D085262C-FC7D-4104-AB40-60608D9FEA9A}"/>
          </ac:spMkLst>
        </pc:spChg>
        <pc:spChg chg="add del mod">
          <ac:chgData name="EC CSE 6F S V S C SANTOSH" userId="deaf69cd-5c88-42a5-ac26-947710df0518" providerId="ADAL" clId="{FD48A57E-8552-497F-9DDC-B8E76E9C12F1}" dt="2022-02-04T17:10:24.979" v="622" actId="478"/>
          <ac:spMkLst>
            <pc:docMk/>
            <pc:sldMk cId="1127125270" sldId="282"/>
            <ac:spMk id="3" creationId="{E232196A-05B1-48F1-B4F4-F8F2B37EFE07}"/>
          </ac:spMkLst>
        </pc:spChg>
        <pc:spChg chg="add del mod">
          <ac:chgData name="EC CSE 6F S V S C SANTOSH" userId="deaf69cd-5c88-42a5-ac26-947710df0518" providerId="ADAL" clId="{FD48A57E-8552-497F-9DDC-B8E76E9C12F1}" dt="2022-02-04T17:08:16.889" v="584" actId="478"/>
          <ac:spMkLst>
            <pc:docMk/>
            <pc:sldMk cId="1127125270" sldId="282"/>
            <ac:spMk id="118" creationId="{B7E3366F-28A6-4B9B-B256-EB8B06336D4D}"/>
          </ac:spMkLst>
        </pc:spChg>
        <pc:spChg chg="add mod">
          <ac:chgData name="EC CSE 6F S V S C SANTOSH" userId="deaf69cd-5c88-42a5-ac26-947710df0518" providerId="ADAL" clId="{FD48A57E-8552-497F-9DDC-B8E76E9C12F1}" dt="2022-02-04T17:22:32.581" v="843" actId="14100"/>
          <ac:spMkLst>
            <pc:docMk/>
            <pc:sldMk cId="1127125270" sldId="282"/>
            <ac:spMk id="119" creationId="{859B9C91-462C-4544-BA0B-24C32DA8F7F0}"/>
          </ac:spMkLst>
        </pc:spChg>
        <pc:spChg chg="add mod">
          <ac:chgData name="EC CSE 6F S V S C SANTOSH" userId="deaf69cd-5c88-42a5-ac26-947710df0518" providerId="ADAL" clId="{FD48A57E-8552-497F-9DDC-B8E76E9C12F1}" dt="2022-02-04T17:32:31.403" v="1159" actId="20577"/>
          <ac:spMkLst>
            <pc:docMk/>
            <pc:sldMk cId="1127125270" sldId="282"/>
            <ac:spMk id="120" creationId="{E85A49F9-F1E5-462D-A51E-45A90271A9D1}"/>
          </ac:spMkLst>
        </pc:spChg>
        <pc:spChg chg="mod">
          <ac:chgData name="EC CSE 6F S V S C SANTOSH" userId="deaf69cd-5c88-42a5-ac26-947710df0518" providerId="ADAL" clId="{FD48A57E-8552-497F-9DDC-B8E76E9C12F1}" dt="2022-02-04T17:15:28.991" v="692"/>
          <ac:spMkLst>
            <pc:docMk/>
            <pc:sldMk cId="1127125270" sldId="282"/>
            <ac:spMk id="122" creationId="{3A51E433-5C47-49D4-B9BD-0E58BB5869C9}"/>
          </ac:spMkLst>
        </pc:spChg>
        <pc:spChg chg="mod">
          <ac:chgData name="EC CSE 6F S V S C SANTOSH" userId="deaf69cd-5c88-42a5-ac26-947710df0518" providerId="ADAL" clId="{FD48A57E-8552-497F-9DDC-B8E76E9C12F1}" dt="2022-02-04T17:15:28.991" v="692"/>
          <ac:spMkLst>
            <pc:docMk/>
            <pc:sldMk cId="1127125270" sldId="282"/>
            <ac:spMk id="146" creationId="{B947CCFD-0C66-4911-9567-008FA7EAC45C}"/>
          </ac:spMkLst>
        </pc:spChg>
        <pc:spChg chg="mod">
          <ac:chgData name="EC CSE 6F S V S C SANTOSH" userId="deaf69cd-5c88-42a5-ac26-947710df0518" providerId="ADAL" clId="{FD48A57E-8552-497F-9DDC-B8E76E9C12F1}" dt="2022-02-04T17:15:28.991" v="692"/>
          <ac:spMkLst>
            <pc:docMk/>
            <pc:sldMk cId="1127125270" sldId="282"/>
            <ac:spMk id="151" creationId="{FEE8C585-EB09-40B1-AD11-0FC69E17856F}"/>
          </ac:spMkLst>
        </pc:spChg>
        <pc:spChg chg="mod">
          <ac:chgData name="EC CSE 6F S V S C SANTOSH" userId="deaf69cd-5c88-42a5-ac26-947710df0518" providerId="ADAL" clId="{FD48A57E-8552-497F-9DDC-B8E76E9C12F1}" dt="2022-02-04T17:06:02.369" v="575" actId="1076"/>
          <ac:spMkLst>
            <pc:docMk/>
            <pc:sldMk cId="1127125270" sldId="282"/>
            <ac:spMk id="156" creationId="{BA6DAAB7-B66D-475E-A18E-14E3928C8028}"/>
          </ac:spMkLst>
        </pc:spChg>
        <pc:spChg chg="mod">
          <ac:chgData name="EC CSE 6F S V S C SANTOSH" userId="deaf69cd-5c88-42a5-ac26-947710df0518" providerId="ADAL" clId="{FD48A57E-8552-497F-9DDC-B8E76E9C12F1}" dt="2022-02-04T17:15:28.991" v="692"/>
          <ac:spMkLst>
            <pc:docMk/>
            <pc:sldMk cId="1127125270" sldId="282"/>
            <ac:spMk id="177" creationId="{A41E3E15-C925-462A-A6D8-6A45E87ED8D8}"/>
          </ac:spMkLst>
        </pc:spChg>
        <pc:spChg chg="mod">
          <ac:chgData name="EC CSE 6F S V S C SANTOSH" userId="deaf69cd-5c88-42a5-ac26-947710df0518" providerId="ADAL" clId="{FD48A57E-8552-497F-9DDC-B8E76E9C12F1}" dt="2022-02-04T17:15:28.991" v="692"/>
          <ac:spMkLst>
            <pc:docMk/>
            <pc:sldMk cId="1127125270" sldId="282"/>
            <ac:spMk id="179" creationId="{5E0029EA-6F4C-4F1C-A21D-B21D4AB23911}"/>
          </ac:spMkLst>
        </pc:spChg>
        <pc:spChg chg="del mod">
          <ac:chgData name="EC CSE 6F S V S C SANTOSH" userId="deaf69cd-5c88-42a5-ac26-947710df0518" providerId="ADAL" clId="{FD48A57E-8552-497F-9DDC-B8E76E9C12F1}" dt="2022-02-04T17:05:30.626" v="569" actId="478"/>
          <ac:spMkLst>
            <pc:docMk/>
            <pc:sldMk cId="1127125270" sldId="282"/>
            <ac:spMk id="203" creationId="{587C783B-0DF2-452A-86D0-12C5D5BB7D54}"/>
          </ac:spMkLst>
        </pc:spChg>
        <pc:grpChg chg="add mod">
          <ac:chgData name="EC CSE 6F S V S C SANTOSH" userId="deaf69cd-5c88-42a5-ac26-947710df0518" providerId="ADAL" clId="{FD48A57E-8552-497F-9DDC-B8E76E9C12F1}" dt="2022-02-04T17:30:04.255" v="1149" actId="1076"/>
          <ac:grpSpMkLst>
            <pc:docMk/>
            <pc:sldMk cId="1127125270" sldId="282"/>
            <ac:grpSpMk id="121" creationId="{705BDEFD-C355-443A-A212-FFBC2BFFF62B}"/>
          </ac:grpSpMkLst>
        </pc:grpChg>
        <pc:grpChg chg="mod">
          <ac:chgData name="EC CSE 6F S V S C SANTOSH" userId="deaf69cd-5c88-42a5-ac26-947710df0518" providerId="ADAL" clId="{FD48A57E-8552-497F-9DDC-B8E76E9C12F1}" dt="2022-02-04T17:05:47.470" v="572" actId="1076"/>
          <ac:grpSpMkLst>
            <pc:docMk/>
            <pc:sldMk cId="1127125270" sldId="282"/>
            <ac:grpSpMk id="143" creationId="{B9FFEF41-908E-419F-AA4F-9273A690BB2B}"/>
          </ac:grpSpMkLst>
        </pc:grpChg>
        <pc:grpChg chg="mod">
          <ac:chgData name="EC CSE 6F S V S C SANTOSH" userId="deaf69cd-5c88-42a5-ac26-947710df0518" providerId="ADAL" clId="{FD48A57E-8552-497F-9DDC-B8E76E9C12F1}" dt="2022-02-04T17:08:22.596" v="585" actId="1076"/>
          <ac:grpSpMkLst>
            <pc:docMk/>
            <pc:sldMk cId="1127125270" sldId="282"/>
            <ac:grpSpMk id="148" creationId="{C5AFE8C9-4BB1-4185-946F-053792C86448}"/>
          </ac:grpSpMkLst>
        </pc:grpChg>
        <pc:grpChg chg="del">
          <ac:chgData name="EC CSE 6F S V S C SANTOSH" userId="deaf69cd-5c88-42a5-ac26-947710df0518" providerId="ADAL" clId="{FD48A57E-8552-497F-9DDC-B8E76E9C12F1}" dt="2022-02-04T17:05:34.800" v="570" actId="478"/>
          <ac:grpSpMkLst>
            <pc:docMk/>
            <pc:sldMk cId="1127125270" sldId="282"/>
            <ac:grpSpMk id="196" creationId="{E8743313-6A05-4C13-B1DC-9668623AD83E}"/>
          </ac:grpSpMkLst>
        </pc:grpChg>
      </pc:sldChg>
      <pc:sldChg chg="addSp delSp modSp add mod delAnim modAnim">
        <pc:chgData name="EC CSE 6F S V S C SANTOSH" userId="deaf69cd-5c88-42a5-ac26-947710df0518" providerId="ADAL" clId="{FD48A57E-8552-497F-9DDC-B8E76E9C12F1}" dt="2022-02-04T17:52:14.461" v="1255" actId="1076"/>
        <pc:sldMkLst>
          <pc:docMk/>
          <pc:sldMk cId="3873319836" sldId="283"/>
        </pc:sldMkLst>
        <pc:spChg chg="del">
          <ac:chgData name="EC CSE 6F S V S C SANTOSH" userId="deaf69cd-5c88-42a5-ac26-947710df0518" providerId="ADAL" clId="{FD48A57E-8552-497F-9DDC-B8E76E9C12F1}" dt="2022-02-04T17:33:45.803" v="1161" actId="478"/>
          <ac:spMkLst>
            <pc:docMk/>
            <pc:sldMk cId="3873319836" sldId="283"/>
            <ac:spMk id="119" creationId="{859B9C91-462C-4544-BA0B-24C32DA8F7F0}"/>
          </ac:spMkLst>
        </pc:spChg>
        <pc:spChg chg="del">
          <ac:chgData name="EC CSE 6F S V S C SANTOSH" userId="deaf69cd-5c88-42a5-ac26-947710df0518" providerId="ADAL" clId="{FD48A57E-8552-497F-9DDC-B8E76E9C12F1}" dt="2022-02-04T17:33:48.829" v="1162" actId="478"/>
          <ac:spMkLst>
            <pc:docMk/>
            <pc:sldMk cId="3873319836" sldId="283"/>
            <ac:spMk id="120" creationId="{E85A49F9-F1E5-462D-A51E-45A90271A9D1}"/>
          </ac:spMkLst>
        </pc:spChg>
        <pc:spChg chg="mod">
          <ac:chgData name="EC CSE 6F S V S C SANTOSH" userId="deaf69cd-5c88-42a5-ac26-947710df0518" providerId="ADAL" clId="{FD48A57E-8552-497F-9DDC-B8E76E9C12F1}" dt="2022-02-04T17:51:44.591" v="1250" actId="14100"/>
          <ac:spMkLst>
            <pc:docMk/>
            <pc:sldMk cId="3873319836" sldId="283"/>
            <ac:spMk id="149" creationId="{079C24DD-A0DB-4D59-9102-A3CD656D5BF1}"/>
          </ac:spMkLst>
        </pc:spChg>
        <pc:spChg chg="mod">
          <ac:chgData name="EC CSE 6F S V S C SANTOSH" userId="deaf69cd-5c88-42a5-ac26-947710df0518" providerId="ADAL" clId="{FD48A57E-8552-497F-9DDC-B8E76E9C12F1}" dt="2022-02-04T17:51:44.591" v="1250" actId="14100"/>
          <ac:spMkLst>
            <pc:docMk/>
            <pc:sldMk cId="3873319836" sldId="283"/>
            <ac:spMk id="150" creationId="{206FE89A-AE3C-40BC-ACC1-AE1A7502A7FA}"/>
          </ac:spMkLst>
        </pc:spChg>
        <pc:spChg chg="mod">
          <ac:chgData name="EC CSE 6F S V S C SANTOSH" userId="deaf69cd-5c88-42a5-ac26-947710df0518" providerId="ADAL" clId="{FD48A57E-8552-497F-9DDC-B8E76E9C12F1}" dt="2022-02-04T17:51:40.865" v="1243" actId="1076"/>
          <ac:spMkLst>
            <pc:docMk/>
            <pc:sldMk cId="3873319836" sldId="283"/>
            <ac:spMk id="156" creationId="{BA6DAAB7-B66D-475E-A18E-14E3928C8028}"/>
          </ac:spMkLst>
        </pc:spChg>
        <pc:grpChg chg="add del mod">
          <ac:chgData name="EC CSE 6F S V S C SANTOSH" userId="deaf69cd-5c88-42a5-ac26-947710df0518" providerId="ADAL" clId="{FD48A57E-8552-497F-9DDC-B8E76E9C12F1}" dt="2022-02-04T17:51:44.591" v="1250" actId="14100"/>
          <ac:grpSpMkLst>
            <pc:docMk/>
            <pc:sldMk cId="3873319836" sldId="283"/>
            <ac:grpSpMk id="148" creationId="{C5AFE8C9-4BB1-4185-946F-053792C86448}"/>
          </ac:grpSpMkLst>
        </pc:grpChg>
        <pc:picChg chg="add mod">
          <ac:chgData name="EC CSE 6F S V S C SANTOSH" userId="deaf69cd-5c88-42a5-ac26-947710df0518" providerId="ADAL" clId="{FD48A57E-8552-497F-9DDC-B8E76E9C12F1}" dt="2022-02-04T17:52:14.461" v="1255" actId="1076"/>
          <ac:picMkLst>
            <pc:docMk/>
            <pc:sldMk cId="3873319836" sldId="283"/>
            <ac:picMk id="2" creationId="{251BC392-F736-454D-8C92-266897C3C4C0}"/>
          </ac:picMkLst>
        </pc:picChg>
        <pc:picChg chg="add mod">
          <ac:chgData name="EC CSE 6F S V S C SANTOSH" userId="deaf69cd-5c88-42a5-ac26-947710df0518" providerId="ADAL" clId="{FD48A57E-8552-497F-9DDC-B8E76E9C12F1}" dt="2022-02-04T17:50:42.837" v="1233" actId="14100"/>
          <ac:picMkLst>
            <pc:docMk/>
            <pc:sldMk cId="3873319836" sldId="283"/>
            <ac:picMk id="118" creationId="{60D5E6DC-C6E2-4D1A-B8F3-555C77AB4646}"/>
          </ac:picMkLst>
        </pc:picChg>
        <pc:picChg chg="mod">
          <ac:chgData name="EC CSE 6F S V S C SANTOSH" userId="deaf69cd-5c88-42a5-ac26-947710df0518" providerId="ADAL" clId="{FD48A57E-8552-497F-9DDC-B8E76E9C12F1}" dt="2022-02-04T17:51:44.591" v="1250" actId="14100"/>
          <ac:picMkLst>
            <pc:docMk/>
            <pc:sldMk cId="3873319836" sldId="283"/>
            <ac:picMk id="152" creationId="{16057803-FD98-4168-9685-14FCF4947F1D}"/>
          </ac:picMkLst>
        </pc:picChg>
        <pc:picChg chg="add del mod">
          <ac:chgData name="EC CSE 6F S V S C SANTOSH" userId="deaf69cd-5c88-42a5-ac26-947710df0518" providerId="ADAL" clId="{FD48A57E-8552-497F-9DDC-B8E76E9C12F1}" dt="2022-02-04T17:51:45.612" v="1251"/>
          <ac:picMkLst>
            <pc:docMk/>
            <pc:sldMk cId="3873319836" sldId="283"/>
            <ac:picMk id="1026" creationId="{2F626584-9491-4E02-AFFD-DEEEEE2E0A1D}"/>
          </ac:picMkLst>
        </pc:picChg>
      </pc:sldChg>
      <pc:sldChg chg="addSp modSp add mod modAnim">
        <pc:chgData name="EC CSE 6F S V S C SANTOSH" userId="deaf69cd-5c88-42a5-ac26-947710df0518" providerId="ADAL" clId="{FD48A57E-8552-497F-9DDC-B8E76E9C12F1}" dt="2022-02-04T18:09:28.589" v="1684" actId="20577"/>
        <pc:sldMkLst>
          <pc:docMk/>
          <pc:sldMk cId="2643058901" sldId="284"/>
        </pc:sldMkLst>
        <pc:spChg chg="mod">
          <ac:chgData name="EC CSE 6F S V S C SANTOSH" userId="deaf69cd-5c88-42a5-ac26-947710df0518" providerId="ADAL" clId="{FD48A57E-8552-497F-9DDC-B8E76E9C12F1}" dt="2022-02-04T17:44:17.232" v="1170" actId="571"/>
          <ac:spMkLst>
            <pc:docMk/>
            <pc:sldMk cId="2643058901" sldId="284"/>
            <ac:spMk id="119" creationId="{ABFA684F-6BBB-4E48-AC99-EEADE8A23149}"/>
          </ac:spMkLst>
        </pc:spChg>
        <pc:spChg chg="mod">
          <ac:chgData name="EC CSE 6F S V S C SANTOSH" userId="deaf69cd-5c88-42a5-ac26-947710df0518" providerId="ADAL" clId="{FD48A57E-8552-497F-9DDC-B8E76E9C12F1}" dt="2022-02-04T17:44:17.232" v="1170" actId="571"/>
          <ac:spMkLst>
            <pc:docMk/>
            <pc:sldMk cId="2643058901" sldId="284"/>
            <ac:spMk id="120" creationId="{BB5BEA9B-5424-4619-A119-4CDAFD2E2FF0}"/>
          </ac:spMkLst>
        </pc:spChg>
        <pc:spChg chg="mod">
          <ac:chgData name="EC CSE 6F S V S C SANTOSH" userId="deaf69cd-5c88-42a5-ac26-947710df0518" providerId="ADAL" clId="{FD48A57E-8552-497F-9DDC-B8E76E9C12F1}" dt="2022-02-04T17:44:31.044" v="1174" actId="1076"/>
          <ac:spMkLst>
            <pc:docMk/>
            <pc:sldMk cId="2643058901" sldId="284"/>
            <ac:spMk id="154" creationId="{2AA8AEC5-058F-4337-9B11-F255E8FAB11C}"/>
          </ac:spMkLst>
        </pc:spChg>
        <pc:spChg chg="mod">
          <ac:chgData name="EC CSE 6F S V S C SANTOSH" userId="deaf69cd-5c88-42a5-ac26-947710df0518" providerId="ADAL" clId="{FD48A57E-8552-497F-9DDC-B8E76E9C12F1}" dt="2022-02-04T17:44:42.107" v="1175" actId="1076"/>
          <ac:spMkLst>
            <pc:docMk/>
            <pc:sldMk cId="2643058901" sldId="284"/>
            <ac:spMk id="155" creationId="{A7D82534-C387-4CC6-9904-1B9A35760076}"/>
          </ac:spMkLst>
        </pc:spChg>
        <pc:spChg chg="mod">
          <ac:chgData name="EC CSE 6F S V S C SANTOSH" userId="deaf69cd-5c88-42a5-ac26-947710df0518" providerId="ADAL" clId="{FD48A57E-8552-497F-9DDC-B8E76E9C12F1}" dt="2022-02-04T17:45:21.132" v="1181" actId="1076"/>
          <ac:spMkLst>
            <pc:docMk/>
            <pc:sldMk cId="2643058901" sldId="284"/>
            <ac:spMk id="161" creationId="{13F74C1A-BF54-44E5-8206-300904F0BF19}"/>
          </ac:spMkLst>
        </pc:spChg>
        <pc:spChg chg="mod">
          <ac:chgData name="EC CSE 6F S V S C SANTOSH" userId="deaf69cd-5c88-42a5-ac26-947710df0518" providerId="ADAL" clId="{FD48A57E-8552-497F-9DDC-B8E76E9C12F1}" dt="2022-02-04T17:44:17.232" v="1170" actId="571"/>
          <ac:spMkLst>
            <pc:docMk/>
            <pc:sldMk cId="2643058901" sldId="284"/>
            <ac:spMk id="180" creationId="{547DD540-496F-4689-B5F6-A0690F2E5A12}"/>
          </ac:spMkLst>
        </pc:spChg>
        <pc:spChg chg="mod">
          <ac:chgData name="EC CSE 6F S V S C SANTOSH" userId="deaf69cd-5c88-42a5-ac26-947710df0518" providerId="ADAL" clId="{FD48A57E-8552-497F-9DDC-B8E76E9C12F1}" dt="2022-02-04T17:44:17.232" v="1170" actId="571"/>
          <ac:spMkLst>
            <pc:docMk/>
            <pc:sldMk cId="2643058901" sldId="284"/>
            <ac:spMk id="191" creationId="{72071FE4-4878-40A1-87AF-A719CCA60C4B}"/>
          </ac:spMkLst>
        </pc:spChg>
        <pc:spChg chg="mod">
          <ac:chgData name="EC CSE 6F S V S C SANTOSH" userId="deaf69cd-5c88-42a5-ac26-947710df0518" providerId="ADAL" clId="{FD48A57E-8552-497F-9DDC-B8E76E9C12F1}" dt="2022-02-04T17:44:17.232" v="1170" actId="571"/>
          <ac:spMkLst>
            <pc:docMk/>
            <pc:sldMk cId="2643058901" sldId="284"/>
            <ac:spMk id="192" creationId="{F777316B-0C70-4409-B2CD-07BE2C213495}"/>
          </ac:spMkLst>
        </pc:spChg>
        <pc:spChg chg="mod">
          <ac:chgData name="EC CSE 6F S V S C SANTOSH" userId="deaf69cd-5c88-42a5-ac26-947710df0518" providerId="ADAL" clId="{FD48A57E-8552-497F-9DDC-B8E76E9C12F1}" dt="2022-02-04T17:44:17.232" v="1170" actId="571"/>
          <ac:spMkLst>
            <pc:docMk/>
            <pc:sldMk cId="2643058901" sldId="284"/>
            <ac:spMk id="193" creationId="{3BEAF7D2-3ECD-40D4-B32D-A7B456D032C8}"/>
          </ac:spMkLst>
        </pc:spChg>
        <pc:spChg chg="add mod">
          <ac:chgData name="EC CSE 6F S V S C SANTOSH" userId="deaf69cd-5c88-42a5-ac26-947710df0518" providerId="ADAL" clId="{FD48A57E-8552-497F-9DDC-B8E76E9C12F1}" dt="2022-02-04T17:47:15.751" v="1216" actId="1076"/>
          <ac:spMkLst>
            <pc:docMk/>
            <pc:sldMk cId="2643058901" sldId="284"/>
            <ac:spMk id="196" creationId="{C147172C-28A1-4F7C-9C19-7E2E9EAB0D81}"/>
          </ac:spMkLst>
        </pc:spChg>
        <pc:spChg chg="add mod">
          <ac:chgData name="EC CSE 6F S V S C SANTOSH" userId="deaf69cd-5c88-42a5-ac26-947710df0518" providerId="ADAL" clId="{FD48A57E-8552-497F-9DDC-B8E76E9C12F1}" dt="2022-02-04T18:09:28.589" v="1684" actId="20577"/>
          <ac:spMkLst>
            <pc:docMk/>
            <pc:sldMk cId="2643058901" sldId="284"/>
            <ac:spMk id="197" creationId="{7D854947-326B-465F-AA1B-F20B26B75FF5}"/>
          </ac:spMkLst>
        </pc:spChg>
        <pc:grpChg chg="add mod">
          <ac:chgData name="EC CSE 6F S V S C SANTOSH" userId="deaf69cd-5c88-42a5-ac26-947710df0518" providerId="ADAL" clId="{FD48A57E-8552-497F-9DDC-B8E76E9C12F1}" dt="2022-02-04T17:44:17.232" v="1170" actId="571"/>
          <ac:grpSpMkLst>
            <pc:docMk/>
            <pc:sldMk cId="2643058901" sldId="284"/>
            <ac:grpSpMk id="118" creationId="{F3B6ECFD-E617-4FBC-95C9-C792B4D7F5D9}"/>
          </ac:grpSpMkLst>
        </pc:grpChg>
        <pc:grpChg chg="mod">
          <ac:chgData name="EC CSE 6F S V S C SANTOSH" userId="deaf69cd-5c88-42a5-ac26-947710df0518" providerId="ADAL" clId="{FD48A57E-8552-497F-9DDC-B8E76E9C12F1}" dt="2022-02-04T17:44:21.461" v="1172" actId="1076"/>
          <ac:grpSpMkLst>
            <pc:docMk/>
            <pc:sldMk cId="2643058901" sldId="284"/>
            <ac:grpSpMk id="153" creationId="{71E7D577-2CD2-4BD2-9B92-31F199F729F0}"/>
          </ac:grpSpMkLst>
        </pc:grpChg>
        <pc:grpChg chg="add mod">
          <ac:chgData name="EC CSE 6F S V S C SANTOSH" userId="deaf69cd-5c88-42a5-ac26-947710df0518" providerId="ADAL" clId="{FD48A57E-8552-497F-9DDC-B8E76E9C12F1}" dt="2022-02-04T17:44:17.232" v="1170" actId="571"/>
          <ac:grpSpMkLst>
            <pc:docMk/>
            <pc:sldMk cId="2643058901" sldId="284"/>
            <ac:grpSpMk id="189" creationId="{D0C84DB5-45BF-46E1-94F4-A813EEA0C20F}"/>
          </ac:grpSpMkLst>
        </pc:grpChg>
        <pc:picChg chg="mod">
          <ac:chgData name="EC CSE 6F S V S C SANTOSH" userId="deaf69cd-5c88-42a5-ac26-947710df0518" providerId="ADAL" clId="{FD48A57E-8552-497F-9DDC-B8E76E9C12F1}" dt="2022-02-04T17:44:17.232" v="1170" actId="571"/>
          <ac:picMkLst>
            <pc:docMk/>
            <pc:sldMk cId="2643058901" sldId="284"/>
            <ac:picMk id="188" creationId="{BC770378-8DDB-4EDE-AF99-4495E4669C72}"/>
          </ac:picMkLst>
        </pc:picChg>
        <pc:picChg chg="mod">
          <ac:chgData name="EC CSE 6F S V S C SANTOSH" userId="deaf69cd-5c88-42a5-ac26-947710df0518" providerId="ADAL" clId="{FD48A57E-8552-497F-9DDC-B8E76E9C12F1}" dt="2022-02-04T17:44:17.232" v="1170" actId="571"/>
          <ac:picMkLst>
            <pc:docMk/>
            <pc:sldMk cId="2643058901" sldId="284"/>
            <ac:picMk id="194" creationId="{51391B9D-5009-4F32-8839-890211FB1CF8}"/>
          </ac:picMkLst>
        </pc:picChg>
        <pc:picChg chg="add mod">
          <ac:chgData name="EC CSE 6F S V S C SANTOSH" userId="deaf69cd-5c88-42a5-ac26-947710df0518" providerId="ADAL" clId="{FD48A57E-8552-497F-9DDC-B8E76E9C12F1}" dt="2022-02-04T17:45:17.180" v="1180" actId="1076"/>
          <ac:picMkLst>
            <pc:docMk/>
            <pc:sldMk cId="2643058901" sldId="284"/>
            <ac:picMk id="195" creationId="{DFB9A345-6ADC-4E68-81EA-2122FAC193C1}"/>
          </ac:picMkLst>
        </pc:picChg>
      </pc:sldChg>
      <pc:sldChg chg="new del">
        <pc:chgData name="EC CSE 6F S V S C SANTOSH" userId="deaf69cd-5c88-42a5-ac26-947710df0518" providerId="ADAL" clId="{FD48A57E-8552-497F-9DDC-B8E76E9C12F1}" dt="2022-02-04T17:43:56.839" v="1164" actId="47"/>
        <pc:sldMkLst>
          <pc:docMk/>
          <pc:sldMk cId="4104027372" sldId="284"/>
        </pc:sldMkLst>
      </pc:sldChg>
      <pc:sldChg chg="addSp delSp modSp add mod delAnim modAnim">
        <pc:chgData name="EC CSE 6F S V S C SANTOSH" userId="deaf69cd-5c88-42a5-ac26-947710df0518" providerId="ADAL" clId="{FD48A57E-8552-497F-9DDC-B8E76E9C12F1}" dt="2022-02-04T18:22:52.044" v="2217" actId="1076"/>
        <pc:sldMkLst>
          <pc:docMk/>
          <pc:sldMk cId="3117913102" sldId="285"/>
        </pc:sldMkLst>
        <pc:spChg chg="add mod">
          <ac:chgData name="EC CSE 6F S V S C SANTOSH" userId="deaf69cd-5c88-42a5-ac26-947710df0518" providerId="ADAL" clId="{FD48A57E-8552-497F-9DDC-B8E76E9C12F1}" dt="2022-02-04T17:53:01.539" v="1264" actId="1076"/>
          <ac:spMkLst>
            <pc:docMk/>
            <pc:sldMk cId="3117913102" sldId="285"/>
            <ac:spMk id="118" creationId="{BA08C93C-BB87-4025-AFEB-D934EEEDE033}"/>
          </ac:spMkLst>
        </pc:spChg>
        <pc:spChg chg="add mod">
          <ac:chgData name="EC CSE 6F S V S C SANTOSH" userId="deaf69cd-5c88-42a5-ac26-947710df0518" providerId="ADAL" clId="{FD48A57E-8552-497F-9DDC-B8E76E9C12F1}" dt="2022-02-04T17:58:35.344" v="1273" actId="1076"/>
          <ac:spMkLst>
            <pc:docMk/>
            <pc:sldMk cId="3117913102" sldId="285"/>
            <ac:spMk id="119" creationId="{0E58B117-D180-4DDE-AE4A-96E5B10AF271}"/>
          </ac:spMkLst>
        </pc:spChg>
        <pc:spChg chg="add del mod">
          <ac:chgData name="EC CSE 6F S V S C SANTOSH" userId="deaf69cd-5c88-42a5-ac26-947710df0518" providerId="ADAL" clId="{FD48A57E-8552-497F-9DDC-B8E76E9C12F1}" dt="2022-02-04T17:58:48.015" v="1276" actId="478"/>
          <ac:spMkLst>
            <pc:docMk/>
            <pc:sldMk cId="3117913102" sldId="285"/>
            <ac:spMk id="120" creationId="{68A1EF7E-9974-4D9D-905E-568033F49D25}"/>
          </ac:spMkLst>
        </pc:spChg>
        <pc:spChg chg="del">
          <ac:chgData name="EC CSE 6F S V S C SANTOSH" userId="deaf69cd-5c88-42a5-ac26-947710df0518" providerId="ADAL" clId="{FD48A57E-8552-497F-9DDC-B8E76E9C12F1}" dt="2022-02-04T17:52:53.740" v="1261" actId="21"/>
          <ac:spMkLst>
            <pc:docMk/>
            <pc:sldMk cId="3117913102" sldId="285"/>
            <ac:spMk id="161" creationId="{13F74C1A-BF54-44E5-8206-300904F0BF19}"/>
          </ac:spMkLst>
        </pc:spChg>
        <pc:spChg chg="mod">
          <ac:chgData name="EC CSE 6F S V S C SANTOSH" userId="deaf69cd-5c88-42a5-ac26-947710df0518" providerId="ADAL" clId="{FD48A57E-8552-497F-9DDC-B8E76E9C12F1}" dt="2022-02-04T17:53:27.529" v="1268" actId="1076"/>
          <ac:spMkLst>
            <pc:docMk/>
            <pc:sldMk cId="3117913102" sldId="285"/>
            <ac:spMk id="166" creationId="{222C753B-0600-4442-9C73-4F8C4E5D6AE4}"/>
          </ac:spMkLst>
        </pc:spChg>
        <pc:spChg chg="add mod">
          <ac:chgData name="EC CSE 6F S V S C SANTOSH" userId="deaf69cd-5c88-42a5-ac26-947710df0518" providerId="ADAL" clId="{FD48A57E-8552-497F-9DDC-B8E76E9C12F1}" dt="2022-02-04T18:20:22.103" v="2190" actId="20577"/>
          <ac:spMkLst>
            <pc:docMk/>
            <pc:sldMk cId="3117913102" sldId="285"/>
            <ac:spMk id="180" creationId="{6FF36C23-7A58-41B0-8853-A76979C037FD}"/>
          </ac:spMkLst>
        </pc:spChg>
        <pc:spChg chg="del">
          <ac:chgData name="EC CSE 6F S V S C SANTOSH" userId="deaf69cd-5c88-42a5-ac26-947710df0518" providerId="ADAL" clId="{FD48A57E-8552-497F-9DDC-B8E76E9C12F1}" dt="2022-02-04T17:47:40.078" v="1218" actId="478"/>
          <ac:spMkLst>
            <pc:docMk/>
            <pc:sldMk cId="3117913102" sldId="285"/>
            <ac:spMk id="196" creationId="{C147172C-28A1-4F7C-9C19-7E2E9EAB0D81}"/>
          </ac:spMkLst>
        </pc:spChg>
        <pc:spChg chg="del">
          <ac:chgData name="EC CSE 6F S V S C SANTOSH" userId="deaf69cd-5c88-42a5-ac26-947710df0518" providerId="ADAL" clId="{FD48A57E-8552-497F-9DDC-B8E76E9C12F1}" dt="2022-02-04T17:47:44.071" v="1219" actId="478"/>
          <ac:spMkLst>
            <pc:docMk/>
            <pc:sldMk cId="3117913102" sldId="285"/>
            <ac:spMk id="197" creationId="{7D854947-326B-465F-AA1B-F20B26B75FF5}"/>
          </ac:spMkLst>
        </pc:spChg>
        <pc:grpChg chg="mod">
          <ac:chgData name="EC CSE 6F S V S C SANTOSH" userId="deaf69cd-5c88-42a5-ac26-947710df0518" providerId="ADAL" clId="{FD48A57E-8552-497F-9DDC-B8E76E9C12F1}" dt="2022-02-04T18:22:52.044" v="2217" actId="1076"/>
          <ac:grpSpMkLst>
            <pc:docMk/>
            <pc:sldMk cId="3117913102" sldId="285"/>
            <ac:grpSpMk id="121" creationId="{705BDEFD-C355-443A-A212-FFBC2BFFF62B}"/>
          </ac:grpSpMkLst>
        </pc:grpChg>
        <pc:grpChg chg="mod">
          <ac:chgData name="EC CSE 6F S V S C SANTOSH" userId="deaf69cd-5c88-42a5-ac26-947710df0518" providerId="ADAL" clId="{FD48A57E-8552-497F-9DDC-B8E76E9C12F1}" dt="2022-02-04T17:52:58.586" v="1263" actId="1076"/>
          <ac:grpSpMkLst>
            <pc:docMk/>
            <pc:sldMk cId="3117913102" sldId="285"/>
            <ac:grpSpMk id="153" creationId="{71E7D577-2CD2-4BD2-9B92-31F199F729F0}"/>
          </ac:grpSpMkLst>
        </pc:grpChg>
        <pc:grpChg chg="mod">
          <ac:chgData name="EC CSE 6F S V S C SANTOSH" userId="deaf69cd-5c88-42a5-ac26-947710df0518" providerId="ADAL" clId="{FD48A57E-8552-497F-9DDC-B8E76E9C12F1}" dt="2022-02-04T18:10:03.998" v="1686" actId="1076"/>
          <ac:grpSpMkLst>
            <pc:docMk/>
            <pc:sldMk cId="3117913102" sldId="285"/>
            <ac:grpSpMk id="158" creationId="{084DF7FF-6CFC-4F6D-84D3-91C0883ECD62}"/>
          </ac:grpSpMkLst>
        </pc:grpChg>
        <pc:picChg chg="add del mod modCrop">
          <ac:chgData name="EC CSE 6F S V S C SANTOSH" userId="deaf69cd-5c88-42a5-ac26-947710df0518" providerId="ADAL" clId="{FD48A57E-8552-497F-9DDC-B8E76E9C12F1}" dt="2022-02-04T17:49:19.914" v="1226" actId="21"/>
          <ac:picMkLst>
            <pc:docMk/>
            <pc:sldMk cId="3117913102" sldId="285"/>
            <ac:picMk id="3" creationId="{CD6A1C6D-A03F-4F08-9123-EC33B27A590B}"/>
          </ac:picMkLst>
        </pc:picChg>
        <pc:picChg chg="mod">
          <ac:chgData name="EC CSE 6F S V S C SANTOSH" userId="deaf69cd-5c88-42a5-ac26-947710df0518" providerId="ADAL" clId="{FD48A57E-8552-497F-9DDC-B8E76E9C12F1}" dt="2022-02-04T17:53:35.541" v="1270" actId="1076"/>
          <ac:picMkLst>
            <pc:docMk/>
            <pc:sldMk cId="3117913102" sldId="285"/>
            <ac:picMk id="162" creationId="{4A92C31A-27D8-4069-933E-ECC2F8E6A178}"/>
          </ac:picMkLst>
        </pc:picChg>
        <pc:picChg chg="del">
          <ac:chgData name="EC CSE 6F S V S C SANTOSH" userId="deaf69cd-5c88-42a5-ac26-947710df0518" providerId="ADAL" clId="{FD48A57E-8552-497F-9DDC-B8E76E9C12F1}" dt="2022-02-04T17:53:12.618" v="1266" actId="478"/>
          <ac:picMkLst>
            <pc:docMk/>
            <pc:sldMk cId="3117913102" sldId="285"/>
            <ac:picMk id="195" creationId="{DFB9A345-6ADC-4E68-81EA-2122FAC193C1}"/>
          </ac:picMkLst>
        </pc:picChg>
        <pc:picChg chg="add mod">
          <ac:chgData name="EC CSE 6F S V S C SANTOSH" userId="deaf69cd-5c88-42a5-ac26-947710df0518" providerId="ADAL" clId="{FD48A57E-8552-497F-9DDC-B8E76E9C12F1}" dt="2022-02-04T18:02:56.041" v="1575" actId="1076"/>
          <ac:picMkLst>
            <pc:docMk/>
            <pc:sldMk cId="3117913102" sldId="285"/>
            <ac:picMk id="2050" creationId="{43308A13-3826-48F3-A4D0-876EEEA97B77}"/>
          </ac:picMkLst>
        </pc:picChg>
        <pc:cxnChg chg="add mod">
          <ac:chgData name="EC CSE 6F S V S C SANTOSH" userId="deaf69cd-5c88-42a5-ac26-947710df0518" providerId="ADAL" clId="{FD48A57E-8552-497F-9DDC-B8E76E9C12F1}" dt="2022-02-04T18:03:37.527" v="1577" actId="13822"/>
          <ac:cxnSpMkLst>
            <pc:docMk/>
            <pc:sldMk cId="3117913102" sldId="285"/>
            <ac:cxnSpMk id="5" creationId="{FF5A9D85-E3A3-4D4B-A789-4093C40C11CC}"/>
          </ac:cxnSpMkLst>
        </pc:cxnChg>
        <pc:cxnChg chg="add mod">
          <ac:chgData name="EC CSE 6F S V S C SANTOSH" userId="deaf69cd-5c88-42a5-ac26-947710df0518" providerId="ADAL" clId="{FD48A57E-8552-497F-9DDC-B8E76E9C12F1}" dt="2022-02-04T18:03:48.439" v="1579" actId="13822"/>
          <ac:cxnSpMkLst>
            <pc:docMk/>
            <pc:sldMk cId="3117913102" sldId="285"/>
            <ac:cxnSpMk id="7" creationId="{F25E8592-F973-4938-A4B5-A7F7BC2263A1}"/>
          </ac:cxnSpMkLst>
        </pc:cxnChg>
      </pc:sldChg>
      <pc:sldChg chg="addSp delSp modSp add mod delAnim modAnim">
        <pc:chgData name="EC CSE 6F S V S C SANTOSH" userId="deaf69cd-5c88-42a5-ac26-947710df0518" providerId="ADAL" clId="{FD48A57E-8552-497F-9DDC-B8E76E9C12F1}" dt="2022-02-04T18:40:24.040" v="2482"/>
        <pc:sldMkLst>
          <pc:docMk/>
          <pc:sldMk cId="3442474702" sldId="286"/>
        </pc:sldMkLst>
        <pc:spChg chg="mod">
          <ac:chgData name="EC CSE 6F S V S C SANTOSH" userId="deaf69cd-5c88-42a5-ac26-947710df0518" providerId="ADAL" clId="{FD48A57E-8552-497F-9DDC-B8E76E9C12F1}" dt="2022-02-04T18:20:30.264" v="2191"/>
          <ac:spMkLst>
            <pc:docMk/>
            <pc:sldMk cId="3442474702" sldId="286"/>
            <ac:spMk id="180" creationId="{6FF36C23-7A58-41B0-8853-A76979C037FD}"/>
          </ac:spMkLst>
        </pc:spChg>
        <pc:grpChg chg="mod">
          <ac:chgData name="EC CSE 6F S V S C SANTOSH" userId="deaf69cd-5c88-42a5-ac26-947710df0518" providerId="ADAL" clId="{FD48A57E-8552-497F-9DDC-B8E76E9C12F1}" dt="2022-02-04T18:22:45.808" v="2216" actId="1076"/>
          <ac:grpSpMkLst>
            <pc:docMk/>
            <pc:sldMk cId="3442474702" sldId="286"/>
            <ac:grpSpMk id="121" creationId="{705BDEFD-C355-443A-A212-FFBC2BFFF62B}"/>
          </ac:grpSpMkLst>
        </pc:grpChg>
        <pc:picChg chg="del">
          <ac:chgData name="EC CSE 6F S V S C SANTOSH" userId="deaf69cd-5c88-42a5-ac26-947710df0518" providerId="ADAL" clId="{FD48A57E-8552-497F-9DDC-B8E76E9C12F1}" dt="2022-02-04T18:10:28.509" v="1689" actId="478"/>
          <ac:picMkLst>
            <pc:docMk/>
            <pc:sldMk cId="3442474702" sldId="286"/>
            <ac:picMk id="2050" creationId="{43308A13-3826-48F3-A4D0-876EEEA97B77}"/>
          </ac:picMkLst>
        </pc:picChg>
        <pc:picChg chg="add mod">
          <ac:chgData name="EC CSE 6F S V S C SANTOSH" userId="deaf69cd-5c88-42a5-ac26-947710df0518" providerId="ADAL" clId="{FD48A57E-8552-497F-9DDC-B8E76E9C12F1}" dt="2022-02-04T18:19:17.661" v="2169" actId="1076"/>
          <ac:picMkLst>
            <pc:docMk/>
            <pc:sldMk cId="3442474702" sldId="286"/>
            <ac:picMk id="3074" creationId="{F8F9605B-CF7A-4057-951B-0AD81CFE9E6D}"/>
          </ac:picMkLst>
        </pc:picChg>
        <pc:cxnChg chg="del">
          <ac:chgData name="EC CSE 6F S V S C SANTOSH" userId="deaf69cd-5c88-42a5-ac26-947710df0518" providerId="ADAL" clId="{FD48A57E-8552-497F-9DDC-B8E76E9C12F1}" dt="2022-02-04T18:10:32.331" v="1691" actId="478"/>
          <ac:cxnSpMkLst>
            <pc:docMk/>
            <pc:sldMk cId="3442474702" sldId="286"/>
            <ac:cxnSpMk id="5" creationId="{FF5A9D85-E3A3-4D4B-A789-4093C40C11CC}"/>
          </ac:cxnSpMkLst>
        </pc:cxnChg>
        <pc:cxnChg chg="del">
          <ac:chgData name="EC CSE 6F S V S C SANTOSH" userId="deaf69cd-5c88-42a5-ac26-947710df0518" providerId="ADAL" clId="{FD48A57E-8552-497F-9DDC-B8E76E9C12F1}" dt="2022-02-04T18:10:30.824" v="1690" actId="478"/>
          <ac:cxnSpMkLst>
            <pc:docMk/>
            <pc:sldMk cId="3442474702" sldId="286"/>
            <ac:cxnSpMk id="7" creationId="{F25E8592-F973-4938-A4B5-A7F7BC2263A1}"/>
          </ac:cxnSpMkLst>
        </pc:cxnChg>
      </pc:sldChg>
      <pc:sldChg chg="addSp delSp modSp add mod delAnim">
        <pc:chgData name="EC CSE 6F S V S C SANTOSH" userId="deaf69cd-5c88-42a5-ac26-947710df0518" providerId="ADAL" clId="{FD48A57E-8552-497F-9DDC-B8E76E9C12F1}" dt="2022-02-04T18:25:04.624" v="2305" actId="20577"/>
        <pc:sldMkLst>
          <pc:docMk/>
          <pc:sldMk cId="669176028" sldId="287"/>
        </pc:sldMkLst>
        <pc:spChg chg="add mod">
          <ac:chgData name="EC CSE 6F S V S C SANTOSH" userId="deaf69cd-5c88-42a5-ac26-947710df0518" providerId="ADAL" clId="{FD48A57E-8552-497F-9DDC-B8E76E9C12F1}" dt="2022-02-04T18:25:04.624" v="2305" actId="20577"/>
          <ac:spMkLst>
            <pc:docMk/>
            <pc:sldMk cId="669176028" sldId="287"/>
            <ac:spMk id="2" creationId="{B834BB4E-F6C6-4BDC-A05F-7B4D9DFD3E51}"/>
          </ac:spMkLst>
        </pc:spChg>
        <pc:spChg chg="del">
          <ac:chgData name="EC CSE 6F S V S C SANTOSH" userId="deaf69cd-5c88-42a5-ac26-947710df0518" providerId="ADAL" clId="{FD48A57E-8552-497F-9DDC-B8E76E9C12F1}" dt="2022-02-04T18:20:42.433" v="2193" actId="478"/>
          <ac:spMkLst>
            <pc:docMk/>
            <pc:sldMk cId="669176028" sldId="287"/>
            <ac:spMk id="119" creationId="{0E58B117-D180-4DDE-AE4A-96E5B10AF271}"/>
          </ac:spMkLst>
        </pc:spChg>
        <pc:spChg chg="add mod">
          <ac:chgData name="EC CSE 6F S V S C SANTOSH" userId="deaf69cd-5c88-42a5-ac26-947710df0518" providerId="ADAL" clId="{FD48A57E-8552-497F-9DDC-B8E76E9C12F1}" dt="2022-02-04T18:21:32.969" v="2207"/>
          <ac:spMkLst>
            <pc:docMk/>
            <pc:sldMk cId="669176028" sldId="287"/>
            <ac:spMk id="120" creationId="{0904FED3-0498-426A-9722-7A8F6436EBD7}"/>
          </ac:spMkLst>
        </pc:spChg>
        <pc:spChg chg="add mod">
          <ac:chgData name="EC CSE 6F S V S C SANTOSH" userId="deaf69cd-5c88-42a5-ac26-947710df0518" providerId="ADAL" clId="{FD48A57E-8552-497F-9DDC-B8E76E9C12F1}" dt="2022-02-04T18:22:01.756" v="2210" actId="1076"/>
          <ac:spMkLst>
            <pc:docMk/>
            <pc:sldMk cId="669176028" sldId="287"/>
            <ac:spMk id="161" creationId="{6A377E08-0BC8-43D0-8687-60190B6BBC3F}"/>
          </ac:spMkLst>
        </pc:spChg>
        <pc:spChg chg="del mod">
          <ac:chgData name="EC CSE 6F S V S C SANTOSH" userId="deaf69cd-5c88-42a5-ac26-947710df0518" providerId="ADAL" clId="{FD48A57E-8552-497F-9DDC-B8E76E9C12F1}" dt="2022-02-04T18:21:19.146" v="2204" actId="21"/>
          <ac:spMkLst>
            <pc:docMk/>
            <pc:sldMk cId="669176028" sldId="287"/>
            <ac:spMk id="166" creationId="{222C753B-0600-4442-9C73-4F8C4E5D6AE4}"/>
          </ac:spMkLst>
        </pc:spChg>
        <pc:spChg chg="add del mod">
          <ac:chgData name="EC CSE 6F S V S C SANTOSH" userId="deaf69cd-5c88-42a5-ac26-947710df0518" providerId="ADAL" clId="{FD48A57E-8552-497F-9DDC-B8E76E9C12F1}" dt="2022-02-04T18:21:41.660" v="2208" actId="1076"/>
          <ac:spMkLst>
            <pc:docMk/>
            <pc:sldMk cId="669176028" sldId="287"/>
            <ac:spMk id="171" creationId="{D7C9103D-936F-4CB7-80F3-92CF2DB74871}"/>
          </ac:spMkLst>
        </pc:spChg>
        <pc:spChg chg="del mod">
          <ac:chgData name="EC CSE 6F S V S C SANTOSH" userId="deaf69cd-5c88-42a5-ac26-947710df0518" providerId="ADAL" clId="{FD48A57E-8552-497F-9DDC-B8E76E9C12F1}" dt="2022-02-04T18:20:45.180" v="2194" actId="478"/>
          <ac:spMkLst>
            <pc:docMk/>
            <pc:sldMk cId="669176028" sldId="287"/>
            <ac:spMk id="180" creationId="{6FF36C23-7A58-41B0-8853-A76979C037FD}"/>
          </ac:spMkLst>
        </pc:spChg>
        <pc:grpChg chg="mod">
          <ac:chgData name="EC CSE 6F S V S C SANTOSH" userId="deaf69cd-5c88-42a5-ac26-947710df0518" providerId="ADAL" clId="{FD48A57E-8552-497F-9DDC-B8E76E9C12F1}" dt="2022-02-04T18:22:40.495" v="2215" actId="1076"/>
          <ac:grpSpMkLst>
            <pc:docMk/>
            <pc:sldMk cId="669176028" sldId="287"/>
            <ac:grpSpMk id="121" creationId="{705BDEFD-C355-443A-A212-FFBC2BFFF62B}"/>
          </ac:grpSpMkLst>
        </pc:grpChg>
        <pc:grpChg chg="mod">
          <ac:chgData name="EC CSE 6F S V S C SANTOSH" userId="deaf69cd-5c88-42a5-ac26-947710df0518" providerId="ADAL" clId="{FD48A57E-8552-497F-9DDC-B8E76E9C12F1}" dt="2022-02-04T18:21:28.265" v="2206" actId="1076"/>
          <ac:grpSpMkLst>
            <pc:docMk/>
            <pc:sldMk cId="669176028" sldId="287"/>
            <ac:grpSpMk id="163" creationId="{7133B6C3-1E1D-42DB-858F-5D06D50CE363}"/>
          </ac:grpSpMkLst>
        </pc:grpChg>
        <pc:picChg chg="del">
          <ac:chgData name="EC CSE 6F S V S C SANTOSH" userId="deaf69cd-5c88-42a5-ac26-947710df0518" providerId="ADAL" clId="{FD48A57E-8552-497F-9DDC-B8E76E9C12F1}" dt="2022-02-04T18:20:46.826" v="2195" actId="478"/>
          <ac:picMkLst>
            <pc:docMk/>
            <pc:sldMk cId="669176028" sldId="287"/>
            <ac:picMk id="3074" creationId="{F8F9605B-CF7A-4057-951B-0AD81CFE9E6D}"/>
          </ac:picMkLst>
        </pc:picChg>
      </pc:sldChg>
      <pc:sldChg chg="addSp delSp modSp add mod modAnim">
        <pc:chgData name="EC CSE 6F S V S C SANTOSH" userId="deaf69cd-5c88-42a5-ac26-947710df0518" providerId="ADAL" clId="{FD48A57E-8552-497F-9DDC-B8E76E9C12F1}" dt="2022-02-04T18:28:48.983" v="2337" actId="1076"/>
        <pc:sldMkLst>
          <pc:docMk/>
          <pc:sldMk cId="1889051273" sldId="288"/>
        </pc:sldMkLst>
        <pc:spChg chg="add mod">
          <ac:chgData name="EC CSE 6F S V S C SANTOSH" userId="deaf69cd-5c88-42a5-ac26-947710df0518" providerId="ADAL" clId="{FD48A57E-8552-497F-9DDC-B8E76E9C12F1}" dt="2022-02-04T18:25:54.007" v="2310" actId="571"/>
          <ac:spMkLst>
            <pc:docMk/>
            <pc:sldMk cId="1889051273" sldId="288"/>
            <ac:spMk id="119" creationId="{7AA80155-53EA-4430-B335-19B7CDA01EF9}"/>
          </ac:spMkLst>
        </pc:spChg>
        <pc:spChg chg="del">
          <ac:chgData name="EC CSE 6F S V S C SANTOSH" userId="deaf69cd-5c88-42a5-ac26-947710df0518" providerId="ADAL" clId="{FD48A57E-8552-497F-9DDC-B8E76E9C12F1}" dt="2022-02-04T18:22:34.164" v="2214" actId="478"/>
          <ac:spMkLst>
            <pc:docMk/>
            <pc:sldMk cId="1889051273" sldId="288"/>
            <ac:spMk id="161" creationId="{6A377E08-0BC8-43D0-8687-60190B6BBC3F}"/>
          </ac:spMkLst>
        </pc:spChg>
        <pc:spChg chg="add mod">
          <ac:chgData name="EC CSE 6F S V S C SANTOSH" userId="deaf69cd-5c88-42a5-ac26-947710df0518" providerId="ADAL" clId="{FD48A57E-8552-497F-9DDC-B8E76E9C12F1}" dt="2022-02-04T18:25:54.007" v="2310" actId="571"/>
          <ac:spMkLst>
            <pc:docMk/>
            <pc:sldMk cId="1889051273" sldId="288"/>
            <ac:spMk id="166" creationId="{9894FDD1-B6B5-4940-9981-E75B7DAFD37F}"/>
          </ac:spMkLst>
        </pc:spChg>
        <pc:spChg chg="mod">
          <ac:chgData name="EC CSE 6F S V S C SANTOSH" userId="deaf69cd-5c88-42a5-ac26-947710df0518" providerId="ADAL" clId="{FD48A57E-8552-497F-9DDC-B8E76E9C12F1}" dt="2022-02-04T18:25:54.007" v="2310" actId="571"/>
          <ac:spMkLst>
            <pc:docMk/>
            <pc:sldMk cId="1889051273" sldId="288"/>
            <ac:spMk id="169" creationId="{213D832D-818C-467C-B1A5-B30656028134}"/>
          </ac:spMkLst>
        </pc:spChg>
        <pc:spChg chg="mod">
          <ac:chgData name="EC CSE 6F S V S C SANTOSH" userId="deaf69cd-5c88-42a5-ac26-947710df0518" providerId="ADAL" clId="{FD48A57E-8552-497F-9DDC-B8E76E9C12F1}" dt="2022-02-04T18:25:54.007" v="2310" actId="571"/>
          <ac:spMkLst>
            <pc:docMk/>
            <pc:sldMk cId="1889051273" sldId="288"/>
            <ac:spMk id="170" creationId="{E321AA84-177C-47BE-9581-FFB4423FC9B4}"/>
          </ac:spMkLst>
        </pc:spChg>
        <pc:spChg chg="mod">
          <ac:chgData name="EC CSE 6F S V S C SANTOSH" userId="deaf69cd-5c88-42a5-ac26-947710df0518" providerId="ADAL" clId="{FD48A57E-8552-497F-9DDC-B8E76E9C12F1}" dt="2022-02-04T18:25:54.007" v="2310" actId="571"/>
          <ac:spMkLst>
            <pc:docMk/>
            <pc:sldMk cId="1889051273" sldId="288"/>
            <ac:spMk id="171" creationId="{D7C9103D-936F-4CB7-80F3-92CF2DB74871}"/>
          </ac:spMkLst>
        </pc:spChg>
        <pc:spChg chg="mod">
          <ac:chgData name="EC CSE 6F S V S C SANTOSH" userId="deaf69cd-5c88-42a5-ac26-947710df0518" providerId="ADAL" clId="{FD48A57E-8552-497F-9DDC-B8E76E9C12F1}" dt="2022-02-04T18:25:59.904" v="2311" actId="1076"/>
          <ac:spMkLst>
            <pc:docMk/>
            <pc:sldMk cId="1889051273" sldId="288"/>
            <ac:spMk id="176" creationId="{61EDD34B-C54D-442C-8A7A-8880BAA65137}"/>
          </ac:spMkLst>
        </pc:spChg>
        <pc:spChg chg="mod">
          <ac:chgData name="EC CSE 6F S V S C SANTOSH" userId="deaf69cd-5c88-42a5-ac26-947710df0518" providerId="ADAL" clId="{FD48A57E-8552-497F-9DDC-B8E76E9C12F1}" dt="2022-02-04T18:26:54.408" v="2319"/>
          <ac:spMkLst>
            <pc:docMk/>
            <pc:sldMk cId="1889051273" sldId="288"/>
            <ac:spMk id="189" creationId="{A71414DA-1A6D-4964-B27D-63BC91AA8920}"/>
          </ac:spMkLst>
        </pc:spChg>
        <pc:spChg chg="mod">
          <ac:chgData name="EC CSE 6F S V S C SANTOSH" userId="deaf69cd-5c88-42a5-ac26-947710df0518" providerId="ADAL" clId="{FD48A57E-8552-497F-9DDC-B8E76E9C12F1}" dt="2022-02-04T18:26:54.408" v="2319"/>
          <ac:spMkLst>
            <pc:docMk/>
            <pc:sldMk cId="1889051273" sldId="288"/>
            <ac:spMk id="191" creationId="{87081666-079D-4731-B1AC-03212BD7D92E}"/>
          </ac:spMkLst>
        </pc:spChg>
        <pc:spChg chg="mod">
          <ac:chgData name="EC CSE 6F S V S C SANTOSH" userId="deaf69cd-5c88-42a5-ac26-947710df0518" providerId="ADAL" clId="{FD48A57E-8552-497F-9DDC-B8E76E9C12F1}" dt="2022-02-04T18:26:54.408" v="2319"/>
          <ac:spMkLst>
            <pc:docMk/>
            <pc:sldMk cId="1889051273" sldId="288"/>
            <ac:spMk id="192" creationId="{E47897B8-5E2F-456B-9202-1353FDBA239D}"/>
          </ac:spMkLst>
        </pc:spChg>
        <pc:spChg chg="mod">
          <ac:chgData name="EC CSE 6F S V S C SANTOSH" userId="deaf69cd-5c88-42a5-ac26-947710df0518" providerId="ADAL" clId="{FD48A57E-8552-497F-9DDC-B8E76E9C12F1}" dt="2022-02-04T18:26:54.408" v="2319"/>
          <ac:spMkLst>
            <pc:docMk/>
            <pc:sldMk cId="1889051273" sldId="288"/>
            <ac:spMk id="194" creationId="{A3C953F9-FAFD-4C5C-AB0D-56B1EB367DA6}"/>
          </ac:spMkLst>
        </pc:spChg>
        <pc:spChg chg="mod">
          <ac:chgData name="EC CSE 6F S V S C SANTOSH" userId="deaf69cd-5c88-42a5-ac26-947710df0518" providerId="ADAL" clId="{FD48A57E-8552-497F-9DDC-B8E76E9C12F1}" dt="2022-02-04T18:26:54.408" v="2319"/>
          <ac:spMkLst>
            <pc:docMk/>
            <pc:sldMk cId="1889051273" sldId="288"/>
            <ac:spMk id="195" creationId="{DE6086C6-F897-4C50-95EC-F36DE9C0BDAB}"/>
          </ac:spMkLst>
        </pc:spChg>
        <pc:spChg chg="mod">
          <ac:chgData name="EC CSE 6F S V S C SANTOSH" userId="deaf69cd-5c88-42a5-ac26-947710df0518" providerId="ADAL" clId="{FD48A57E-8552-497F-9DDC-B8E76E9C12F1}" dt="2022-02-04T18:26:54.408" v="2319"/>
          <ac:spMkLst>
            <pc:docMk/>
            <pc:sldMk cId="1889051273" sldId="288"/>
            <ac:spMk id="196" creationId="{A4409437-602C-46F8-882C-0F0191712E67}"/>
          </ac:spMkLst>
        </pc:spChg>
        <pc:spChg chg="mod">
          <ac:chgData name="EC CSE 6F S V S C SANTOSH" userId="deaf69cd-5c88-42a5-ac26-947710df0518" providerId="ADAL" clId="{FD48A57E-8552-497F-9DDC-B8E76E9C12F1}" dt="2022-02-04T18:26:54.408" v="2319"/>
          <ac:spMkLst>
            <pc:docMk/>
            <pc:sldMk cId="1889051273" sldId="288"/>
            <ac:spMk id="198" creationId="{B27F4AFF-A46F-4605-AEFA-F01576483692}"/>
          </ac:spMkLst>
        </pc:spChg>
        <pc:spChg chg="mod">
          <ac:chgData name="EC CSE 6F S V S C SANTOSH" userId="deaf69cd-5c88-42a5-ac26-947710df0518" providerId="ADAL" clId="{FD48A57E-8552-497F-9DDC-B8E76E9C12F1}" dt="2022-02-04T18:26:54.408" v="2319"/>
          <ac:spMkLst>
            <pc:docMk/>
            <pc:sldMk cId="1889051273" sldId="288"/>
            <ac:spMk id="199" creationId="{F60D1466-EBA3-4347-A7EB-068536F50179}"/>
          </ac:spMkLst>
        </pc:spChg>
        <pc:spChg chg="mod">
          <ac:chgData name="EC CSE 6F S V S C SANTOSH" userId="deaf69cd-5c88-42a5-ac26-947710df0518" providerId="ADAL" clId="{FD48A57E-8552-497F-9DDC-B8E76E9C12F1}" dt="2022-02-04T18:26:54.408" v="2319"/>
          <ac:spMkLst>
            <pc:docMk/>
            <pc:sldMk cId="1889051273" sldId="288"/>
            <ac:spMk id="200" creationId="{63AB773A-90A0-4777-8D10-F9630022E854}"/>
          </ac:spMkLst>
        </pc:spChg>
        <pc:spChg chg="add mod">
          <ac:chgData name="EC CSE 6F S V S C SANTOSH" userId="deaf69cd-5c88-42a5-ac26-947710df0518" providerId="ADAL" clId="{FD48A57E-8552-497F-9DDC-B8E76E9C12F1}" dt="2022-02-04T18:27:13.914" v="2324" actId="1076"/>
          <ac:spMkLst>
            <pc:docMk/>
            <pc:sldMk cId="1889051273" sldId="288"/>
            <ac:spMk id="201" creationId="{A63FAC15-E978-436D-BD31-2EF5B494B80E}"/>
          </ac:spMkLst>
        </pc:spChg>
        <pc:spChg chg="add mod">
          <ac:chgData name="EC CSE 6F S V S C SANTOSH" userId="deaf69cd-5c88-42a5-ac26-947710df0518" providerId="ADAL" clId="{FD48A57E-8552-497F-9DDC-B8E76E9C12F1}" dt="2022-02-04T18:27:13.914" v="2324" actId="1076"/>
          <ac:spMkLst>
            <pc:docMk/>
            <pc:sldMk cId="1889051273" sldId="288"/>
            <ac:spMk id="202" creationId="{74011366-49AF-4DBB-A0BF-DA5A557756ED}"/>
          </ac:spMkLst>
        </pc:spChg>
        <pc:spChg chg="add mod">
          <ac:chgData name="EC CSE 6F S V S C SANTOSH" userId="deaf69cd-5c88-42a5-ac26-947710df0518" providerId="ADAL" clId="{FD48A57E-8552-497F-9DDC-B8E76E9C12F1}" dt="2022-02-04T18:27:13.914" v="2324" actId="1076"/>
          <ac:spMkLst>
            <pc:docMk/>
            <pc:sldMk cId="1889051273" sldId="288"/>
            <ac:spMk id="203" creationId="{5CDD2EA8-1152-4770-8BF6-CA5287399C7A}"/>
          </ac:spMkLst>
        </pc:spChg>
        <pc:spChg chg="mod">
          <ac:chgData name="EC CSE 6F S V S C SANTOSH" userId="deaf69cd-5c88-42a5-ac26-947710df0518" providerId="ADAL" clId="{FD48A57E-8552-497F-9DDC-B8E76E9C12F1}" dt="2022-02-04T18:26:54.408" v="2319"/>
          <ac:spMkLst>
            <pc:docMk/>
            <pc:sldMk cId="1889051273" sldId="288"/>
            <ac:spMk id="205" creationId="{6C57DA3A-0D9E-4012-B854-BB9C3ED6891C}"/>
          </ac:spMkLst>
        </pc:spChg>
        <pc:spChg chg="mod">
          <ac:chgData name="EC CSE 6F S V S C SANTOSH" userId="deaf69cd-5c88-42a5-ac26-947710df0518" providerId="ADAL" clId="{FD48A57E-8552-497F-9DDC-B8E76E9C12F1}" dt="2022-02-04T18:26:54.408" v="2319"/>
          <ac:spMkLst>
            <pc:docMk/>
            <pc:sldMk cId="1889051273" sldId="288"/>
            <ac:spMk id="206" creationId="{8E472D76-01FB-499B-995A-B42DB5062856}"/>
          </ac:spMkLst>
        </pc:spChg>
        <pc:spChg chg="mod">
          <ac:chgData name="EC CSE 6F S V S C SANTOSH" userId="deaf69cd-5c88-42a5-ac26-947710df0518" providerId="ADAL" clId="{FD48A57E-8552-497F-9DDC-B8E76E9C12F1}" dt="2022-02-04T18:26:54.408" v="2319"/>
          <ac:spMkLst>
            <pc:docMk/>
            <pc:sldMk cId="1889051273" sldId="288"/>
            <ac:spMk id="208" creationId="{ACA1DFB8-DAC3-4037-9AD0-D8F179AC4369}"/>
          </ac:spMkLst>
        </pc:spChg>
        <pc:spChg chg="mod">
          <ac:chgData name="EC CSE 6F S V S C SANTOSH" userId="deaf69cd-5c88-42a5-ac26-947710df0518" providerId="ADAL" clId="{FD48A57E-8552-497F-9DDC-B8E76E9C12F1}" dt="2022-02-04T18:26:54.408" v="2319"/>
          <ac:spMkLst>
            <pc:docMk/>
            <pc:sldMk cId="1889051273" sldId="288"/>
            <ac:spMk id="209" creationId="{7732E10C-4D82-4F9A-B21F-7711A5A6C96D}"/>
          </ac:spMkLst>
        </pc:spChg>
        <pc:spChg chg="mod">
          <ac:chgData name="EC CSE 6F S V S C SANTOSH" userId="deaf69cd-5c88-42a5-ac26-947710df0518" providerId="ADAL" clId="{FD48A57E-8552-497F-9DDC-B8E76E9C12F1}" dt="2022-02-04T18:26:54.408" v="2319"/>
          <ac:spMkLst>
            <pc:docMk/>
            <pc:sldMk cId="1889051273" sldId="288"/>
            <ac:spMk id="211" creationId="{4F2A9EF6-E00B-4899-B91F-F56DF5A6921C}"/>
          </ac:spMkLst>
        </pc:spChg>
        <pc:spChg chg="mod">
          <ac:chgData name="EC CSE 6F S V S C SANTOSH" userId="deaf69cd-5c88-42a5-ac26-947710df0518" providerId="ADAL" clId="{FD48A57E-8552-497F-9DDC-B8E76E9C12F1}" dt="2022-02-04T18:26:54.408" v="2319"/>
          <ac:spMkLst>
            <pc:docMk/>
            <pc:sldMk cId="1889051273" sldId="288"/>
            <ac:spMk id="212" creationId="{C3CC729B-456D-4DCD-8617-2CFB326D6555}"/>
          </ac:spMkLst>
        </pc:spChg>
        <pc:spChg chg="mod">
          <ac:chgData name="EC CSE 6F S V S C SANTOSH" userId="deaf69cd-5c88-42a5-ac26-947710df0518" providerId="ADAL" clId="{FD48A57E-8552-497F-9DDC-B8E76E9C12F1}" dt="2022-02-04T18:26:59.086" v="2321" actId="571"/>
          <ac:spMkLst>
            <pc:docMk/>
            <pc:sldMk cId="1889051273" sldId="288"/>
            <ac:spMk id="217" creationId="{D3695C4B-81C1-42BE-9733-5602BA58E353}"/>
          </ac:spMkLst>
        </pc:spChg>
        <pc:spChg chg="mod">
          <ac:chgData name="EC CSE 6F S V S C SANTOSH" userId="deaf69cd-5c88-42a5-ac26-947710df0518" providerId="ADAL" clId="{FD48A57E-8552-497F-9DDC-B8E76E9C12F1}" dt="2022-02-04T18:26:59.086" v="2321" actId="571"/>
          <ac:spMkLst>
            <pc:docMk/>
            <pc:sldMk cId="1889051273" sldId="288"/>
            <ac:spMk id="218" creationId="{13FB2EBE-7CF3-47A7-A4D0-8DFA38ACF6B4}"/>
          </ac:spMkLst>
        </pc:spChg>
        <pc:spChg chg="mod">
          <ac:chgData name="EC CSE 6F S V S C SANTOSH" userId="deaf69cd-5c88-42a5-ac26-947710df0518" providerId="ADAL" clId="{FD48A57E-8552-497F-9DDC-B8E76E9C12F1}" dt="2022-02-04T18:26:59.086" v="2321" actId="571"/>
          <ac:spMkLst>
            <pc:docMk/>
            <pc:sldMk cId="1889051273" sldId="288"/>
            <ac:spMk id="219" creationId="{E53A3EFA-2F3A-401A-9D1C-714DB4637895}"/>
          </ac:spMkLst>
        </pc:spChg>
        <pc:spChg chg="mod">
          <ac:chgData name="EC CSE 6F S V S C SANTOSH" userId="deaf69cd-5c88-42a5-ac26-947710df0518" providerId="ADAL" clId="{FD48A57E-8552-497F-9DDC-B8E76E9C12F1}" dt="2022-02-04T18:26:59.086" v="2321" actId="571"/>
          <ac:spMkLst>
            <pc:docMk/>
            <pc:sldMk cId="1889051273" sldId="288"/>
            <ac:spMk id="221" creationId="{4C98177B-6809-4D45-BF42-22B04F0FE020}"/>
          </ac:spMkLst>
        </pc:spChg>
        <pc:spChg chg="mod">
          <ac:chgData name="EC CSE 6F S V S C SANTOSH" userId="deaf69cd-5c88-42a5-ac26-947710df0518" providerId="ADAL" clId="{FD48A57E-8552-497F-9DDC-B8E76E9C12F1}" dt="2022-02-04T18:26:59.086" v="2321" actId="571"/>
          <ac:spMkLst>
            <pc:docMk/>
            <pc:sldMk cId="1889051273" sldId="288"/>
            <ac:spMk id="222" creationId="{2F44A182-5024-4381-8B65-979FE861024E}"/>
          </ac:spMkLst>
        </pc:spChg>
        <pc:spChg chg="mod">
          <ac:chgData name="EC CSE 6F S V S C SANTOSH" userId="deaf69cd-5c88-42a5-ac26-947710df0518" providerId="ADAL" clId="{FD48A57E-8552-497F-9DDC-B8E76E9C12F1}" dt="2022-02-04T18:26:59.086" v="2321" actId="571"/>
          <ac:spMkLst>
            <pc:docMk/>
            <pc:sldMk cId="1889051273" sldId="288"/>
            <ac:spMk id="223" creationId="{5AA4FC8A-9AB3-4DA4-9E54-9E8A1981810D}"/>
          </ac:spMkLst>
        </pc:spChg>
        <pc:spChg chg="mod">
          <ac:chgData name="EC CSE 6F S V S C SANTOSH" userId="deaf69cd-5c88-42a5-ac26-947710df0518" providerId="ADAL" clId="{FD48A57E-8552-497F-9DDC-B8E76E9C12F1}" dt="2022-02-04T18:26:59.086" v="2321" actId="571"/>
          <ac:spMkLst>
            <pc:docMk/>
            <pc:sldMk cId="1889051273" sldId="288"/>
            <ac:spMk id="225" creationId="{9660F850-68F5-4DCB-A36E-DBA163A783F4}"/>
          </ac:spMkLst>
        </pc:spChg>
        <pc:spChg chg="mod">
          <ac:chgData name="EC CSE 6F S V S C SANTOSH" userId="deaf69cd-5c88-42a5-ac26-947710df0518" providerId="ADAL" clId="{FD48A57E-8552-497F-9DDC-B8E76E9C12F1}" dt="2022-02-04T18:26:59.086" v="2321" actId="571"/>
          <ac:spMkLst>
            <pc:docMk/>
            <pc:sldMk cId="1889051273" sldId="288"/>
            <ac:spMk id="226" creationId="{678602CB-02E5-43D6-8916-0B5EA70CC9B4}"/>
          </ac:spMkLst>
        </pc:spChg>
        <pc:spChg chg="mod">
          <ac:chgData name="EC CSE 6F S V S C SANTOSH" userId="deaf69cd-5c88-42a5-ac26-947710df0518" providerId="ADAL" clId="{FD48A57E-8552-497F-9DDC-B8E76E9C12F1}" dt="2022-02-04T18:26:59.086" v="2321" actId="571"/>
          <ac:spMkLst>
            <pc:docMk/>
            <pc:sldMk cId="1889051273" sldId="288"/>
            <ac:spMk id="227" creationId="{62B12F3D-237E-42AF-96FD-A68AAABE62B7}"/>
          </ac:spMkLst>
        </pc:spChg>
        <pc:spChg chg="add mod">
          <ac:chgData name="EC CSE 6F S V S C SANTOSH" userId="deaf69cd-5c88-42a5-ac26-947710df0518" providerId="ADAL" clId="{FD48A57E-8552-497F-9DDC-B8E76E9C12F1}" dt="2022-02-04T18:26:59.086" v="2321" actId="571"/>
          <ac:spMkLst>
            <pc:docMk/>
            <pc:sldMk cId="1889051273" sldId="288"/>
            <ac:spMk id="228" creationId="{35B48ED7-10F4-406E-A72C-C11C4C2E73FA}"/>
          </ac:spMkLst>
        </pc:spChg>
        <pc:spChg chg="add mod">
          <ac:chgData name="EC CSE 6F S V S C SANTOSH" userId="deaf69cd-5c88-42a5-ac26-947710df0518" providerId="ADAL" clId="{FD48A57E-8552-497F-9DDC-B8E76E9C12F1}" dt="2022-02-04T18:26:59.086" v="2321" actId="571"/>
          <ac:spMkLst>
            <pc:docMk/>
            <pc:sldMk cId="1889051273" sldId="288"/>
            <ac:spMk id="229" creationId="{7727FB78-1A31-443D-9674-70D2582A0BBA}"/>
          </ac:spMkLst>
        </pc:spChg>
        <pc:spChg chg="add mod">
          <ac:chgData name="EC CSE 6F S V S C SANTOSH" userId="deaf69cd-5c88-42a5-ac26-947710df0518" providerId="ADAL" clId="{FD48A57E-8552-497F-9DDC-B8E76E9C12F1}" dt="2022-02-04T18:26:59.086" v="2321" actId="571"/>
          <ac:spMkLst>
            <pc:docMk/>
            <pc:sldMk cId="1889051273" sldId="288"/>
            <ac:spMk id="230" creationId="{AFB63135-80D7-4272-9F6C-0C3C2FE27CAF}"/>
          </ac:spMkLst>
        </pc:spChg>
        <pc:spChg chg="mod">
          <ac:chgData name="EC CSE 6F S V S C SANTOSH" userId="deaf69cd-5c88-42a5-ac26-947710df0518" providerId="ADAL" clId="{FD48A57E-8552-497F-9DDC-B8E76E9C12F1}" dt="2022-02-04T18:26:59.086" v="2321" actId="571"/>
          <ac:spMkLst>
            <pc:docMk/>
            <pc:sldMk cId="1889051273" sldId="288"/>
            <ac:spMk id="232" creationId="{621ADE5E-F8BB-44B4-8991-8E063679A279}"/>
          </ac:spMkLst>
        </pc:spChg>
        <pc:spChg chg="mod">
          <ac:chgData name="EC CSE 6F S V S C SANTOSH" userId="deaf69cd-5c88-42a5-ac26-947710df0518" providerId="ADAL" clId="{FD48A57E-8552-497F-9DDC-B8E76E9C12F1}" dt="2022-02-04T18:26:59.086" v="2321" actId="571"/>
          <ac:spMkLst>
            <pc:docMk/>
            <pc:sldMk cId="1889051273" sldId="288"/>
            <ac:spMk id="233" creationId="{9EC5C5EB-FF5A-4CE3-9D37-8E44FEC393E1}"/>
          </ac:spMkLst>
        </pc:spChg>
        <pc:spChg chg="mod">
          <ac:chgData name="EC CSE 6F S V S C SANTOSH" userId="deaf69cd-5c88-42a5-ac26-947710df0518" providerId="ADAL" clId="{FD48A57E-8552-497F-9DDC-B8E76E9C12F1}" dt="2022-02-04T18:26:59.086" v="2321" actId="571"/>
          <ac:spMkLst>
            <pc:docMk/>
            <pc:sldMk cId="1889051273" sldId="288"/>
            <ac:spMk id="235" creationId="{442FD9FA-365C-4D0C-9713-6CA7F771A6BF}"/>
          </ac:spMkLst>
        </pc:spChg>
        <pc:spChg chg="mod">
          <ac:chgData name="EC CSE 6F S V S C SANTOSH" userId="deaf69cd-5c88-42a5-ac26-947710df0518" providerId="ADAL" clId="{FD48A57E-8552-497F-9DDC-B8E76E9C12F1}" dt="2022-02-04T18:26:59.086" v="2321" actId="571"/>
          <ac:spMkLst>
            <pc:docMk/>
            <pc:sldMk cId="1889051273" sldId="288"/>
            <ac:spMk id="236" creationId="{FB0DD116-45D9-40C7-A9D0-D38ECDDADFBA}"/>
          </ac:spMkLst>
        </pc:spChg>
        <pc:spChg chg="mod">
          <ac:chgData name="EC CSE 6F S V S C SANTOSH" userId="deaf69cd-5c88-42a5-ac26-947710df0518" providerId="ADAL" clId="{FD48A57E-8552-497F-9DDC-B8E76E9C12F1}" dt="2022-02-04T18:26:59.086" v="2321" actId="571"/>
          <ac:spMkLst>
            <pc:docMk/>
            <pc:sldMk cId="1889051273" sldId="288"/>
            <ac:spMk id="238" creationId="{75B34630-DAE0-4247-BB55-D1DA19ECD3FA}"/>
          </ac:spMkLst>
        </pc:spChg>
        <pc:spChg chg="mod">
          <ac:chgData name="EC CSE 6F S V S C SANTOSH" userId="deaf69cd-5c88-42a5-ac26-947710df0518" providerId="ADAL" clId="{FD48A57E-8552-497F-9DDC-B8E76E9C12F1}" dt="2022-02-04T18:26:59.086" v="2321" actId="571"/>
          <ac:spMkLst>
            <pc:docMk/>
            <pc:sldMk cId="1889051273" sldId="288"/>
            <ac:spMk id="239" creationId="{79D71415-B3F1-490B-A604-96163C64E641}"/>
          </ac:spMkLst>
        </pc:spChg>
        <pc:grpChg chg="mod">
          <ac:chgData name="EC CSE 6F S V S C SANTOSH" userId="deaf69cd-5c88-42a5-ac26-947710df0518" providerId="ADAL" clId="{FD48A57E-8552-497F-9DDC-B8E76E9C12F1}" dt="2022-02-04T18:28:48.983" v="2337" actId="1076"/>
          <ac:grpSpMkLst>
            <pc:docMk/>
            <pc:sldMk cId="1889051273" sldId="288"/>
            <ac:grpSpMk id="121" creationId="{705BDEFD-C355-443A-A212-FFBC2BFFF62B}"/>
          </ac:grpSpMkLst>
        </pc:grpChg>
        <pc:grpChg chg="mod">
          <ac:chgData name="EC CSE 6F S V S C SANTOSH" userId="deaf69cd-5c88-42a5-ac26-947710df0518" providerId="ADAL" clId="{FD48A57E-8552-497F-9DDC-B8E76E9C12F1}" dt="2022-02-04T18:25:54.007" v="2310" actId="571"/>
          <ac:grpSpMkLst>
            <pc:docMk/>
            <pc:sldMk cId="1889051273" sldId="288"/>
            <ac:grpSpMk id="168" creationId="{37B55834-A2D9-4918-8447-5FAB69D5B3F8}"/>
          </ac:grpSpMkLst>
        </pc:grpChg>
        <pc:grpChg chg="mod">
          <ac:chgData name="EC CSE 6F S V S C SANTOSH" userId="deaf69cd-5c88-42a5-ac26-947710df0518" providerId="ADAL" clId="{FD48A57E-8552-497F-9DDC-B8E76E9C12F1}" dt="2022-02-04T18:26:06.697" v="2312" actId="1076"/>
          <ac:grpSpMkLst>
            <pc:docMk/>
            <pc:sldMk cId="1889051273" sldId="288"/>
            <ac:grpSpMk id="173" creationId="{C9E2CA42-9855-4F84-A41C-18A89F6977E6}"/>
          </ac:grpSpMkLst>
        </pc:grpChg>
        <pc:grpChg chg="add mod">
          <ac:chgData name="EC CSE 6F S V S C SANTOSH" userId="deaf69cd-5c88-42a5-ac26-947710df0518" providerId="ADAL" clId="{FD48A57E-8552-497F-9DDC-B8E76E9C12F1}" dt="2022-02-04T18:27:13.914" v="2324" actId="1076"/>
          <ac:grpSpMkLst>
            <pc:docMk/>
            <pc:sldMk cId="1889051273" sldId="288"/>
            <ac:grpSpMk id="188" creationId="{6FE15C30-88B2-46C1-A52D-B055220CEF0A}"/>
          </ac:grpSpMkLst>
        </pc:grpChg>
        <pc:grpChg chg="add mod">
          <ac:chgData name="EC CSE 6F S V S C SANTOSH" userId="deaf69cd-5c88-42a5-ac26-947710df0518" providerId="ADAL" clId="{FD48A57E-8552-497F-9DDC-B8E76E9C12F1}" dt="2022-02-04T18:27:13.914" v="2324" actId="1076"/>
          <ac:grpSpMkLst>
            <pc:docMk/>
            <pc:sldMk cId="1889051273" sldId="288"/>
            <ac:grpSpMk id="193" creationId="{1D34FA7E-16B4-46B9-B300-84478F4F9A2C}"/>
          </ac:grpSpMkLst>
        </pc:grpChg>
        <pc:grpChg chg="add mod">
          <ac:chgData name="EC CSE 6F S V S C SANTOSH" userId="deaf69cd-5c88-42a5-ac26-947710df0518" providerId="ADAL" clId="{FD48A57E-8552-497F-9DDC-B8E76E9C12F1}" dt="2022-02-04T18:27:13.914" v="2324" actId="1076"/>
          <ac:grpSpMkLst>
            <pc:docMk/>
            <pc:sldMk cId="1889051273" sldId="288"/>
            <ac:grpSpMk id="197" creationId="{60C69EB7-F156-452F-B00F-CB2FF357347F}"/>
          </ac:grpSpMkLst>
        </pc:grpChg>
        <pc:grpChg chg="add mod">
          <ac:chgData name="EC CSE 6F S V S C SANTOSH" userId="deaf69cd-5c88-42a5-ac26-947710df0518" providerId="ADAL" clId="{FD48A57E-8552-497F-9DDC-B8E76E9C12F1}" dt="2022-02-04T18:27:13.914" v="2324" actId="1076"/>
          <ac:grpSpMkLst>
            <pc:docMk/>
            <pc:sldMk cId="1889051273" sldId="288"/>
            <ac:grpSpMk id="204" creationId="{3E0F1250-985A-4A6A-816C-AC94AE98099D}"/>
          </ac:grpSpMkLst>
        </pc:grpChg>
        <pc:grpChg chg="add mod">
          <ac:chgData name="EC CSE 6F S V S C SANTOSH" userId="deaf69cd-5c88-42a5-ac26-947710df0518" providerId="ADAL" clId="{FD48A57E-8552-497F-9DDC-B8E76E9C12F1}" dt="2022-02-04T18:27:13.914" v="2324" actId="1076"/>
          <ac:grpSpMkLst>
            <pc:docMk/>
            <pc:sldMk cId="1889051273" sldId="288"/>
            <ac:grpSpMk id="207" creationId="{7BF09B7B-018E-4657-B44A-E2F4D66FBF35}"/>
          </ac:grpSpMkLst>
        </pc:grpChg>
        <pc:grpChg chg="add mod">
          <ac:chgData name="EC CSE 6F S V S C SANTOSH" userId="deaf69cd-5c88-42a5-ac26-947710df0518" providerId="ADAL" clId="{FD48A57E-8552-497F-9DDC-B8E76E9C12F1}" dt="2022-02-04T18:27:13.914" v="2324" actId="1076"/>
          <ac:grpSpMkLst>
            <pc:docMk/>
            <pc:sldMk cId="1889051273" sldId="288"/>
            <ac:grpSpMk id="210" creationId="{01A3E797-EA78-4430-9F9C-30B476CBAAE7}"/>
          </ac:grpSpMkLst>
        </pc:grpChg>
        <pc:grpChg chg="add mod">
          <ac:chgData name="EC CSE 6F S V S C SANTOSH" userId="deaf69cd-5c88-42a5-ac26-947710df0518" providerId="ADAL" clId="{FD48A57E-8552-497F-9DDC-B8E76E9C12F1}" dt="2022-02-04T18:26:59.086" v="2321" actId="571"/>
          <ac:grpSpMkLst>
            <pc:docMk/>
            <pc:sldMk cId="1889051273" sldId="288"/>
            <ac:grpSpMk id="216" creationId="{9F3413DB-27D6-4CC0-9A35-83E122FBF2B9}"/>
          </ac:grpSpMkLst>
        </pc:grpChg>
        <pc:grpChg chg="add mod">
          <ac:chgData name="EC CSE 6F S V S C SANTOSH" userId="deaf69cd-5c88-42a5-ac26-947710df0518" providerId="ADAL" clId="{FD48A57E-8552-497F-9DDC-B8E76E9C12F1}" dt="2022-02-04T18:26:59.086" v="2321" actId="571"/>
          <ac:grpSpMkLst>
            <pc:docMk/>
            <pc:sldMk cId="1889051273" sldId="288"/>
            <ac:grpSpMk id="220" creationId="{E6CB9ABB-D271-4F2E-AFBA-68A3921EA1A7}"/>
          </ac:grpSpMkLst>
        </pc:grpChg>
        <pc:grpChg chg="add mod">
          <ac:chgData name="EC CSE 6F S V S C SANTOSH" userId="deaf69cd-5c88-42a5-ac26-947710df0518" providerId="ADAL" clId="{FD48A57E-8552-497F-9DDC-B8E76E9C12F1}" dt="2022-02-04T18:26:59.086" v="2321" actId="571"/>
          <ac:grpSpMkLst>
            <pc:docMk/>
            <pc:sldMk cId="1889051273" sldId="288"/>
            <ac:grpSpMk id="224" creationId="{AC897103-86CE-42AA-87B3-F031DF54CBC5}"/>
          </ac:grpSpMkLst>
        </pc:grpChg>
        <pc:grpChg chg="add mod">
          <ac:chgData name="EC CSE 6F S V S C SANTOSH" userId="deaf69cd-5c88-42a5-ac26-947710df0518" providerId="ADAL" clId="{FD48A57E-8552-497F-9DDC-B8E76E9C12F1}" dt="2022-02-04T18:26:59.086" v="2321" actId="571"/>
          <ac:grpSpMkLst>
            <pc:docMk/>
            <pc:sldMk cId="1889051273" sldId="288"/>
            <ac:grpSpMk id="231" creationId="{6FDD42A5-5B37-4CFE-BB64-19202ED14365}"/>
          </ac:grpSpMkLst>
        </pc:grpChg>
        <pc:grpChg chg="add mod">
          <ac:chgData name="EC CSE 6F S V S C SANTOSH" userId="deaf69cd-5c88-42a5-ac26-947710df0518" providerId="ADAL" clId="{FD48A57E-8552-497F-9DDC-B8E76E9C12F1}" dt="2022-02-04T18:26:59.086" v="2321" actId="571"/>
          <ac:grpSpMkLst>
            <pc:docMk/>
            <pc:sldMk cId="1889051273" sldId="288"/>
            <ac:grpSpMk id="234" creationId="{96EA5C71-8215-4500-9876-D37EDC967B0B}"/>
          </ac:grpSpMkLst>
        </pc:grpChg>
        <pc:grpChg chg="add mod">
          <ac:chgData name="EC CSE 6F S V S C SANTOSH" userId="deaf69cd-5c88-42a5-ac26-947710df0518" providerId="ADAL" clId="{FD48A57E-8552-497F-9DDC-B8E76E9C12F1}" dt="2022-02-04T18:26:59.086" v="2321" actId="571"/>
          <ac:grpSpMkLst>
            <pc:docMk/>
            <pc:sldMk cId="1889051273" sldId="288"/>
            <ac:grpSpMk id="237" creationId="{B47DDA14-B20B-4F39-8AB1-36D9412366D2}"/>
          </ac:grpSpMkLst>
        </pc:grpChg>
        <pc:picChg chg="mod">
          <ac:chgData name="EC CSE 6F S V S C SANTOSH" userId="deaf69cd-5c88-42a5-ac26-947710df0518" providerId="ADAL" clId="{FD48A57E-8552-497F-9DDC-B8E76E9C12F1}" dt="2022-02-04T18:25:54.007" v="2310" actId="571"/>
          <ac:picMkLst>
            <pc:docMk/>
            <pc:sldMk cId="1889051273" sldId="288"/>
            <ac:picMk id="172" creationId="{FB944660-FC6C-4D38-B608-9CE3ED724EF5}"/>
          </ac:picMkLst>
        </pc:picChg>
        <pc:picChg chg="add mod">
          <ac:chgData name="EC CSE 6F S V S C SANTOSH" userId="deaf69cd-5c88-42a5-ac26-947710df0518" providerId="ADAL" clId="{FD48A57E-8552-497F-9DDC-B8E76E9C12F1}" dt="2022-02-04T18:26:16.170" v="2314" actId="1076"/>
          <ac:picMkLst>
            <pc:docMk/>
            <pc:sldMk cId="1889051273" sldId="288"/>
            <ac:picMk id="180" creationId="{3C856598-EE84-4977-99A9-61FDBB5042C4}"/>
          </ac:picMkLst>
        </pc:picChg>
        <pc:picChg chg="add mod">
          <ac:chgData name="EC CSE 6F S V S C SANTOSH" userId="deaf69cd-5c88-42a5-ac26-947710df0518" providerId="ADAL" clId="{FD48A57E-8552-497F-9DDC-B8E76E9C12F1}" dt="2022-02-04T18:27:13.914" v="2324" actId="1076"/>
          <ac:picMkLst>
            <pc:docMk/>
            <pc:sldMk cId="1889051273" sldId="288"/>
            <ac:picMk id="213" creationId="{B472E64F-39B4-4170-ACE4-D9609AFA1237}"/>
          </ac:picMkLst>
        </pc:picChg>
        <pc:picChg chg="add mod">
          <ac:chgData name="EC CSE 6F S V S C SANTOSH" userId="deaf69cd-5c88-42a5-ac26-947710df0518" providerId="ADAL" clId="{FD48A57E-8552-497F-9DDC-B8E76E9C12F1}" dt="2022-02-04T18:27:13.914" v="2324" actId="1076"/>
          <ac:picMkLst>
            <pc:docMk/>
            <pc:sldMk cId="1889051273" sldId="288"/>
            <ac:picMk id="214" creationId="{2521435E-592D-4600-8810-4BFDE6A8C7FB}"/>
          </ac:picMkLst>
        </pc:picChg>
        <pc:picChg chg="add mod">
          <ac:chgData name="EC CSE 6F S V S C SANTOSH" userId="deaf69cd-5c88-42a5-ac26-947710df0518" providerId="ADAL" clId="{FD48A57E-8552-497F-9DDC-B8E76E9C12F1}" dt="2022-02-04T18:27:13.914" v="2324" actId="1076"/>
          <ac:picMkLst>
            <pc:docMk/>
            <pc:sldMk cId="1889051273" sldId="288"/>
            <ac:picMk id="215" creationId="{3A575607-8A4D-4DBE-AE48-180155D738A9}"/>
          </ac:picMkLst>
        </pc:picChg>
        <pc:picChg chg="add mod">
          <ac:chgData name="EC CSE 6F S V S C SANTOSH" userId="deaf69cd-5c88-42a5-ac26-947710df0518" providerId="ADAL" clId="{FD48A57E-8552-497F-9DDC-B8E76E9C12F1}" dt="2022-02-04T18:26:59.086" v="2321" actId="571"/>
          <ac:picMkLst>
            <pc:docMk/>
            <pc:sldMk cId="1889051273" sldId="288"/>
            <ac:picMk id="240" creationId="{12100D34-C9AA-499C-87E9-A92AD38CD972}"/>
          </ac:picMkLst>
        </pc:picChg>
        <pc:picChg chg="add mod">
          <ac:chgData name="EC CSE 6F S V S C SANTOSH" userId="deaf69cd-5c88-42a5-ac26-947710df0518" providerId="ADAL" clId="{FD48A57E-8552-497F-9DDC-B8E76E9C12F1}" dt="2022-02-04T18:26:59.086" v="2321" actId="571"/>
          <ac:picMkLst>
            <pc:docMk/>
            <pc:sldMk cId="1889051273" sldId="288"/>
            <ac:picMk id="241" creationId="{04A51A26-6C99-4E2B-97A6-0A239837E7B2}"/>
          </ac:picMkLst>
        </pc:picChg>
        <pc:picChg chg="add mod">
          <ac:chgData name="EC CSE 6F S V S C SANTOSH" userId="deaf69cd-5c88-42a5-ac26-947710df0518" providerId="ADAL" clId="{FD48A57E-8552-497F-9DDC-B8E76E9C12F1}" dt="2022-02-04T18:26:59.086" v="2321" actId="571"/>
          <ac:picMkLst>
            <pc:docMk/>
            <pc:sldMk cId="1889051273" sldId="288"/>
            <ac:picMk id="242" creationId="{CE1D360C-C235-48FD-9521-B948A3DE91F6}"/>
          </ac:picMkLst>
        </pc:picChg>
      </pc:sldChg>
      <pc:sldChg chg="new del">
        <pc:chgData name="EC CSE 6F S V S C SANTOSH" userId="deaf69cd-5c88-42a5-ac26-947710df0518" providerId="ADAL" clId="{FD48A57E-8552-497F-9DDC-B8E76E9C12F1}" dt="2022-02-04T18:22:23.950" v="2212" actId="47"/>
        <pc:sldMkLst>
          <pc:docMk/>
          <pc:sldMk cId="2440136638" sldId="288"/>
        </pc:sldMkLst>
      </pc:sldChg>
      <pc:sldChg chg="addSp delSp modSp add del mod addAnim delAnim modAnim">
        <pc:chgData name="EC CSE 6F S V S C SANTOSH" userId="deaf69cd-5c88-42a5-ac26-947710df0518" providerId="ADAL" clId="{FD48A57E-8552-497F-9DDC-B8E76E9C12F1}" dt="2022-02-04T18:31:42.217" v="2394" actId="478"/>
        <pc:sldMkLst>
          <pc:docMk/>
          <pc:sldMk cId="3896660563" sldId="289"/>
        </pc:sldMkLst>
        <pc:spChg chg="add del mod">
          <ac:chgData name="EC CSE 6F S V S C SANTOSH" userId="deaf69cd-5c88-42a5-ac26-947710df0518" providerId="ADAL" clId="{FD48A57E-8552-497F-9DDC-B8E76E9C12F1}" dt="2022-02-04T18:31:34.895" v="2391" actId="767"/>
          <ac:spMkLst>
            <pc:docMk/>
            <pc:sldMk cId="3896660563" sldId="289"/>
            <ac:spMk id="2" creationId="{AEC343F3-1DAC-4CF1-A51C-22CFB8265AA5}"/>
          </ac:spMkLst>
        </pc:spChg>
        <pc:spChg chg="mod">
          <ac:chgData name="EC CSE 6F S V S C SANTOSH" userId="deaf69cd-5c88-42a5-ac26-947710df0518" providerId="ADAL" clId="{FD48A57E-8552-497F-9DDC-B8E76E9C12F1}" dt="2022-02-04T18:31:32.989" v="2389" actId="120"/>
          <ac:spMkLst>
            <pc:docMk/>
            <pc:sldMk cId="3896660563" sldId="289"/>
            <ac:spMk id="119" creationId="{7AA80155-53EA-4430-B335-19B7CDA01EF9}"/>
          </ac:spMkLst>
        </pc:spChg>
        <pc:spChg chg="mod">
          <ac:chgData name="EC CSE 6F S V S C SANTOSH" userId="deaf69cd-5c88-42a5-ac26-947710df0518" providerId="ADAL" clId="{FD48A57E-8552-497F-9DDC-B8E76E9C12F1}" dt="2022-02-04T18:31:32.989" v="2389" actId="120"/>
          <ac:spMkLst>
            <pc:docMk/>
            <pc:sldMk cId="3896660563" sldId="289"/>
            <ac:spMk id="166" creationId="{9894FDD1-B6B5-4940-9981-E75B7DAFD37F}"/>
          </ac:spMkLst>
        </pc:spChg>
        <pc:spChg chg="mod">
          <ac:chgData name="EC CSE 6F S V S C SANTOSH" userId="deaf69cd-5c88-42a5-ac26-947710df0518" providerId="ADAL" clId="{FD48A57E-8552-497F-9DDC-B8E76E9C12F1}" dt="2022-02-04T18:31:32.989" v="2389" actId="120"/>
          <ac:spMkLst>
            <pc:docMk/>
            <pc:sldMk cId="3896660563" sldId="289"/>
            <ac:spMk id="169" creationId="{213D832D-818C-467C-B1A5-B30656028134}"/>
          </ac:spMkLst>
        </pc:spChg>
        <pc:spChg chg="mod">
          <ac:chgData name="EC CSE 6F S V S C SANTOSH" userId="deaf69cd-5c88-42a5-ac26-947710df0518" providerId="ADAL" clId="{FD48A57E-8552-497F-9DDC-B8E76E9C12F1}" dt="2022-02-04T18:31:32.989" v="2389" actId="120"/>
          <ac:spMkLst>
            <pc:docMk/>
            <pc:sldMk cId="3896660563" sldId="289"/>
            <ac:spMk id="170" creationId="{E321AA84-177C-47BE-9581-FFB4423FC9B4}"/>
          </ac:spMkLst>
        </pc:spChg>
        <pc:spChg chg="mod">
          <ac:chgData name="EC CSE 6F S V S C SANTOSH" userId="deaf69cd-5c88-42a5-ac26-947710df0518" providerId="ADAL" clId="{FD48A57E-8552-497F-9DDC-B8E76E9C12F1}" dt="2022-02-04T18:31:32.989" v="2389" actId="120"/>
          <ac:spMkLst>
            <pc:docMk/>
            <pc:sldMk cId="3896660563" sldId="289"/>
            <ac:spMk id="171" creationId="{D7C9103D-936F-4CB7-80F3-92CF2DB74871}"/>
          </ac:spMkLst>
        </pc:spChg>
        <pc:spChg chg="add del">
          <ac:chgData name="EC CSE 6F S V S C SANTOSH" userId="deaf69cd-5c88-42a5-ac26-947710df0518" providerId="ADAL" clId="{FD48A57E-8552-497F-9DDC-B8E76E9C12F1}" dt="2022-02-04T18:31:42.217" v="2394" actId="478"/>
          <ac:spMkLst>
            <pc:docMk/>
            <pc:sldMk cId="3896660563" sldId="289"/>
            <ac:spMk id="201" creationId="{A63FAC15-E978-436D-BD31-2EF5B494B80E}"/>
          </ac:spMkLst>
        </pc:spChg>
        <pc:spChg chg="add del">
          <ac:chgData name="EC CSE 6F S V S C SANTOSH" userId="deaf69cd-5c88-42a5-ac26-947710df0518" providerId="ADAL" clId="{FD48A57E-8552-497F-9DDC-B8E76E9C12F1}" dt="2022-02-04T18:29:31.120" v="2348" actId="478"/>
          <ac:spMkLst>
            <pc:docMk/>
            <pc:sldMk cId="3896660563" sldId="289"/>
            <ac:spMk id="202" creationId="{74011366-49AF-4DBB-A0BF-DA5A557756ED}"/>
          </ac:spMkLst>
        </pc:spChg>
        <pc:spChg chg="del">
          <ac:chgData name="EC CSE 6F S V S C SANTOSH" userId="deaf69cd-5c88-42a5-ac26-947710df0518" providerId="ADAL" clId="{FD48A57E-8552-497F-9DDC-B8E76E9C12F1}" dt="2022-02-04T18:29:11.464" v="2343" actId="478"/>
          <ac:spMkLst>
            <pc:docMk/>
            <pc:sldMk cId="3896660563" sldId="289"/>
            <ac:spMk id="203" creationId="{5CDD2EA8-1152-4770-8BF6-CA5287399C7A}"/>
          </ac:spMkLst>
        </pc:spChg>
        <pc:spChg chg="mod">
          <ac:chgData name="EC CSE 6F S V S C SANTOSH" userId="deaf69cd-5c88-42a5-ac26-947710df0518" providerId="ADAL" clId="{FD48A57E-8552-497F-9DDC-B8E76E9C12F1}" dt="2022-02-04T18:30:03.222" v="2351"/>
          <ac:spMkLst>
            <pc:docMk/>
            <pc:sldMk cId="3896660563" sldId="289"/>
            <ac:spMk id="217" creationId="{845D43F0-4B1C-4358-8450-62D5D00941A7}"/>
          </ac:spMkLst>
        </pc:spChg>
        <pc:spChg chg="mod">
          <ac:chgData name="EC CSE 6F S V S C SANTOSH" userId="deaf69cd-5c88-42a5-ac26-947710df0518" providerId="ADAL" clId="{FD48A57E-8552-497F-9DDC-B8E76E9C12F1}" dt="2022-02-04T18:30:03.222" v="2351"/>
          <ac:spMkLst>
            <pc:docMk/>
            <pc:sldMk cId="3896660563" sldId="289"/>
            <ac:spMk id="218" creationId="{9EA4CB84-610C-4AA7-9AB0-6A0980943064}"/>
          </ac:spMkLst>
        </pc:spChg>
        <pc:spChg chg="mod">
          <ac:chgData name="EC CSE 6F S V S C SANTOSH" userId="deaf69cd-5c88-42a5-ac26-947710df0518" providerId="ADAL" clId="{FD48A57E-8552-497F-9DDC-B8E76E9C12F1}" dt="2022-02-04T18:30:03.222" v="2351"/>
          <ac:spMkLst>
            <pc:docMk/>
            <pc:sldMk cId="3896660563" sldId="289"/>
            <ac:spMk id="221" creationId="{547210FD-F5C1-4F01-854C-461F12DF93F4}"/>
          </ac:spMkLst>
        </pc:spChg>
        <pc:spChg chg="mod">
          <ac:chgData name="EC CSE 6F S V S C SANTOSH" userId="deaf69cd-5c88-42a5-ac26-947710df0518" providerId="ADAL" clId="{FD48A57E-8552-497F-9DDC-B8E76E9C12F1}" dt="2022-02-04T18:30:03.222" v="2351"/>
          <ac:spMkLst>
            <pc:docMk/>
            <pc:sldMk cId="3896660563" sldId="289"/>
            <ac:spMk id="222" creationId="{ABE624ED-9C3A-48CF-B7E5-AFBC617F7F37}"/>
          </ac:spMkLst>
        </pc:spChg>
        <pc:spChg chg="mod">
          <ac:chgData name="EC CSE 6F S V S C SANTOSH" userId="deaf69cd-5c88-42a5-ac26-947710df0518" providerId="ADAL" clId="{FD48A57E-8552-497F-9DDC-B8E76E9C12F1}" dt="2022-02-04T18:30:03.222" v="2351"/>
          <ac:spMkLst>
            <pc:docMk/>
            <pc:sldMk cId="3896660563" sldId="289"/>
            <ac:spMk id="224" creationId="{FA7C9EF8-E13C-4261-A6F5-C428DE670FF3}"/>
          </ac:spMkLst>
        </pc:spChg>
        <pc:spChg chg="mod">
          <ac:chgData name="EC CSE 6F S V S C SANTOSH" userId="deaf69cd-5c88-42a5-ac26-947710df0518" providerId="ADAL" clId="{FD48A57E-8552-497F-9DDC-B8E76E9C12F1}" dt="2022-02-04T18:30:03.222" v="2351"/>
          <ac:spMkLst>
            <pc:docMk/>
            <pc:sldMk cId="3896660563" sldId="289"/>
            <ac:spMk id="225" creationId="{5D2E6B78-469A-410E-AE8D-666C2F8D2DBB}"/>
          </ac:spMkLst>
        </pc:spChg>
        <pc:spChg chg="mod">
          <ac:chgData name="EC CSE 6F S V S C SANTOSH" userId="deaf69cd-5c88-42a5-ac26-947710df0518" providerId="ADAL" clId="{FD48A57E-8552-497F-9DDC-B8E76E9C12F1}" dt="2022-02-04T18:30:03.222" v="2351"/>
          <ac:spMkLst>
            <pc:docMk/>
            <pc:sldMk cId="3896660563" sldId="289"/>
            <ac:spMk id="227" creationId="{794E84B4-35EC-4484-8FE6-D71E32850875}"/>
          </ac:spMkLst>
        </pc:spChg>
        <pc:spChg chg="mod">
          <ac:chgData name="EC CSE 6F S V S C SANTOSH" userId="deaf69cd-5c88-42a5-ac26-947710df0518" providerId="ADAL" clId="{FD48A57E-8552-497F-9DDC-B8E76E9C12F1}" dt="2022-02-04T18:30:03.222" v="2351"/>
          <ac:spMkLst>
            <pc:docMk/>
            <pc:sldMk cId="3896660563" sldId="289"/>
            <ac:spMk id="228" creationId="{B6624E5B-2ABD-4FC7-A894-050E2C18B6A9}"/>
          </ac:spMkLst>
        </pc:spChg>
        <pc:spChg chg="add del mod">
          <ac:chgData name="EC CSE 6F S V S C SANTOSH" userId="deaf69cd-5c88-42a5-ac26-947710df0518" providerId="ADAL" clId="{FD48A57E-8552-497F-9DDC-B8E76E9C12F1}" dt="2022-02-04T18:30:43.080" v="2370"/>
          <ac:spMkLst>
            <pc:docMk/>
            <pc:sldMk cId="3896660563" sldId="289"/>
            <ac:spMk id="229" creationId="{4C11CAF9-6CDB-43C0-9A1B-494226F64BBC}"/>
          </ac:spMkLst>
        </pc:spChg>
        <pc:spChg chg="mod">
          <ac:chgData name="EC CSE 6F S V S C SANTOSH" userId="deaf69cd-5c88-42a5-ac26-947710df0518" providerId="ADAL" clId="{FD48A57E-8552-497F-9DDC-B8E76E9C12F1}" dt="2022-02-04T18:30:03.222" v="2351"/>
          <ac:spMkLst>
            <pc:docMk/>
            <pc:sldMk cId="3896660563" sldId="289"/>
            <ac:spMk id="231" creationId="{1228CFF6-220D-4BBD-977A-E20589A69193}"/>
          </ac:spMkLst>
        </pc:spChg>
        <pc:spChg chg="mod">
          <ac:chgData name="EC CSE 6F S V S C SANTOSH" userId="deaf69cd-5c88-42a5-ac26-947710df0518" providerId="ADAL" clId="{FD48A57E-8552-497F-9DDC-B8E76E9C12F1}" dt="2022-02-04T18:30:03.222" v="2351"/>
          <ac:spMkLst>
            <pc:docMk/>
            <pc:sldMk cId="3896660563" sldId="289"/>
            <ac:spMk id="232" creationId="{A5A61047-495F-49B2-9CC3-CA06C53BB761}"/>
          </ac:spMkLst>
        </pc:spChg>
        <pc:spChg chg="add del mod">
          <ac:chgData name="EC CSE 6F S V S C SANTOSH" userId="deaf69cd-5c88-42a5-ac26-947710df0518" providerId="ADAL" clId="{FD48A57E-8552-497F-9DDC-B8E76E9C12F1}" dt="2022-02-04T18:30:43.080" v="2370"/>
          <ac:spMkLst>
            <pc:docMk/>
            <pc:sldMk cId="3896660563" sldId="289"/>
            <ac:spMk id="233" creationId="{F00B592D-B10A-47E3-942C-C6846425B0C1}"/>
          </ac:spMkLst>
        </pc:spChg>
        <pc:spChg chg="mod">
          <ac:chgData name="EC CSE 6F S V S C SANTOSH" userId="deaf69cd-5c88-42a5-ac26-947710df0518" providerId="ADAL" clId="{FD48A57E-8552-497F-9DDC-B8E76E9C12F1}" dt="2022-02-04T18:30:03.222" v="2351"/>
          <ac:spMkLst>
            <pc:docMk/>
            <pc:sldMk cId="3896660563" sldId="289"/>
            <ac:spMk id="235" creationId="{F3F70F8C-51F3-47C9-AB3E-5DC29CFF8D1F}"/>
          </ac:spMkLst>
        </pc:spChg>
        <pc:spChg chg="mod">
          <ac:chgData name="EC CSE 6F S V S C SANTOSH" userId="deaf69cd-5c88-42a5-ac26-947710df0518" providerId="ADAL" clId="{FD48A57E-8552-497F-9DDC-B8E76E9C12F1}" dt="2022-02-04T18:30:03.222" v="2351"/>
          <ac:spMkLst>
            <pc:docMk/>
            <pc:sldMk cId="3896660563" sldId="289"/>
            <ac:spMk id="236" creationId="{F0384D16-5634-4296-B536-39DE08358BED}"/>
          </ac:spMkLst>
        </pc:spChg>
        <pc:spChg chg="add del mod">
          <ac:chgData name="EC CSE 6F S V S C SANTOSH" userId="deaf69cd-5c88-42a5-ac26-947710df0518" providerId="ADAL" clId="{FD48A57E-8552-497F-9DDC-B8E76E9C12F1}" dt="2022-02-04T18:30:43.080" v="2370"/>
          <ac:spMkLst>
            <pc:docMk/>
            <pc:sldMk cId="3896660563" sldId="289"/>
            <ac:spMk id="237" creationId="{925B68CE-623D-40A3-87DA-8B94665618DD}"/>
          </ac:spMkLst>
        </pc:spChg>
        <pc:spChg chg="mod">
          <ac:chgData name="EC CSE 6F S V S C SANTOSH" userId="deaf69cd-5c88-42a5-ac26-947710df0518" providerId="ADAL" clId="{FD48A57E-8552-497F-9DDC-B8E76E9C12F1}" dt="2022-02-04T18:30:03.222" v="2351"/>
          <ac:spMkLst>
            <pc:docMk/>
            <pc:sldMk cId="3896660563" sldId="289"/>
            <ac:spMk id="239" creationId="{B46A7707-1F4E-4E29-B4C3-495242EFDA3B}"/>
          </ac:spMkLst>
        </pc:spChg>
        <pc:spChg chg="mod">
          <ac:chgData name="EC CSE 6F S V S C SANTOSH" userId="deaf69cd-5c88-42a5-ac26-947710df0518" providerId="ADAL" clId="{FD48A57E-8552-497F-9DDC-B8E76E9C12F1}" dt="2022-02-04T18:30:03.222" v="2351"/>
          <ac:spMkLst>
            <pc:docMk/>
            <pc:sldMk cId="3896660563" sldId="289"/>
            <ac:spMk id="240" creationId="{71F27EF0-41AF-4726-81F0-940010F1074C}"/>
          </ac:spMkLst>
        </pc:spChg>
        <pc:spChg chg="mod">
          <ac:chgData name="EC CSE 6F S V S C SANTOSH" userId="deaf69cd-5c88-42a5-ac26-947710df0518" providerId="ADAL" clId="{FD48A57E-8552-497F-9DDC-B8E76E9C12F1}" dt="2022-02-04T18:30:03.222" v="2351"/>
          <ac:spMkLst>
            <pc:docMk/>
            <pc:sldMk cId="3896660563" sldId="289"/>
            <ac:spMk id="243" creationId="{EE1A9857-1244-45A3-85E0-47BA22FA3A8D}"/>
          </ac:spMkLst>
        </pc:spChg>
        <pc:spChg chg="mod">
          <ac:chgData name="EC CSE 6F S V S C SANTOSH" userId="deaf69cd-5c88-42a5-ac26-947710df0518" providerId="ADAL" clId="{FD48A57E-8552-497F-9DDC-B8E76E9C12F1}" dt="2022-02-04T18:30:03.222" v="2351"/>
          <ac:spMkLst>
            <pc:docMk/>
            <pc:sldMk cId="3896660563" sldId="289"/>
            <ac:spMk id="244" creationId="{57119884-07F1-448C-8FBE-673A65C8FE7E}"/>
          </ac:spMkLst>
        </pc:spChg>
        <pc:spChg chg="mod">
          <ac:chgData name="EC CSE 6F S V S C SANTOSH" userId="deaf69cd-5c88-42a5-ac26-947710df0518" providerId="ADAL" clId="{FD48A57E-8552-497F-9DDC-B8E76E9C12F1}" dt="2022-02-04T18:30:03.222" v="2351"/>
          <ac:spMkLst>
            <pc:docMk/>
            <pc:sldMk cId="3896660563" sldId="289"/>
            <ac:spMk id="247" creationId="{F60961EB-057B-4030-AC55-C2F6E47D566B}"/>
          </ac:spMkLst>
        </pc:spChg>
        <pc:spChg chg="mod">
          <ac:chgData name="EC CSE 6F S V S C SANTOSH" userId="deaf69cd-5c88-42a5-ac26-947710df0518" providerId="ADAL" clId="{FD48A57E-8552-497F-9DDC-B8E76E9C12F1}" dt="2022-02-04T18:30:03.222" v="2351"/>
          <ac:spMkLst>
            <pc:docMk/>
            <pc:sldMk cId="3896660563" sldId="289"/>
            <ac:spMk id="248" creationId="{3BA35C6C-227D-4555-BA8D-BD558A5991B7}"/>
          </ac:spMkLst>
        </pc:spChg>
        <pc:spChg chg="mod">
          <ac:chgData name="EC CSE 6F S V S C SANTOSH" userId="deaf69cd-5c88-42a5-ac26-947710df0518" providerId="ADAL" clId="{FD48A57E-8552-497F-9DDC-B8E76E9C12F1}" dt="2022-02-04T18:30:09.368" v="2353" actId="571"/>
          <ac:spMkLst>
            <pc:docMk/>
            <pc:sldMk cId="3896660563" sldId="289"/>
            <ac:spMk id="251" creationId="{19D97560-46BD-4538-A97D-AF2289E20A27}"/>
          </ac:spMkLst>
        </pc:spChg>
        <pc:spChg chg="mod">
          <ac:chgData name="EC CSE 6F S V S C SANTOSH" userId="deaf69cd-5c88-42a5-ac26-947710df0518" providerId="ADAL" clId="{FD48A57E-8552-497F-9DDC-B8E76E9C12F1}" dt="2022-02-04T18:30:09.368" v="2353" actId="571"/>
          <ac:spMkLst>
            <pc:docMk/>
            <pc:sldMk cId="3896660563" sldId="289"/>
            <ac:spMk id="252" creationId="{518398F6-5E1C-4DE7-9634-BF8B464C7A1D}"/>
          </ac:spMkLst>
        </pc:spChg>
        <pc:spChg chg="mod">
          <ac:chgData name="EC CSE 6F S V S C SANTOSH" userId="deaf69cd-5c88-42a5-ac26-947710df0518" providerId="ADAL" clId="{FD48A57E-8552-497F-9DDC-B8E76E9C12F1}" dt="2022-02-04T18:30:09.368" v="2353" actId="571"/>
          <ac:spMkLst>
            <pc:docMk/>
            <pc:sldMk cId="3896660563" sldId="289"/>
            <ac:spMk id="253" creationId="{5726DCCB-FE90-403A-8AE3-AEF97A110358}"/>
          </ac:spMkLst>
        </pc:spChg>
        <pc:spChg chg="mod">
          <ac:chgData name="EC CSE 6F S V S C SANTOSH" userId="deaf69cd-5c88-42a5-ac26-947710df0518" providerId="ADAL" clId="{FD48A57E-8552-497F-9DDC-B8E76E9C12F1}" dt="2022-02-04T18:30:09.368" v="2353" actId="571"/>
          <ac:spMkLst>
            <pc:docMk/>
            <pc:sldMk cId="3896660563" sldId="289"/>
            <ac:spMk id="255" creationId="{1D972BE1-A70B-4B62-ABD6-89DCAE3A7B2C}"/>
          </ac:spMkLst>
        </pc:spChg>
        <pc:spChg chg="mod">
          <ac:chgData name="EC CSE 6F S V S C SANTOSH" userId="deaf69cd-5c88-42a5-ac26-947710df0518" providerId="ADAL" clId="{FD48A57E-8552-497F-9DDC-B8E76E9C12F1}" dt="2022-02-04T18:30:09.368" v="2353" actId="571"/>
          <ac:spMkLst>
            <pc:docMk/>
            <pc:sldMk cId="3896660563" sldId="289"/>
            <ac:spMk id="256" creationId="{3EE9918F-52CF-4B8D-8236-92C682EE5F88}"/>
          </ac:spMkLst>
        </pc:spChg>
        <pc:spChg chg="mod">
          <ac:chgData name="EC CSE 6F S V S C SANTOSH" userId="deaf69cd-5c88-42a5-ac26-947710df0518" providerId="ADAL" clId="{FD48A57E-8552-497F-9DDC-B8E76E9C12F1}" dt="2022-02-04T18:30:09.368" v="2353" actId="571"/>
          <ac:spMkLst>
            <pc:docMk/>
            <pc:sldMk cId="3896660563" sldId="289"/>
            <ac:spMk id="259" creationId="{293A9ED0-4080-4C89-8B31-C4DA92666E47}"/>
          </ac:spMkLst>
        </pc:spChg>
        <pc:spChg chg="mod">
          <ac:chgData name="EC CSE 6F S V S C SANTOSH" userId="deaf69cd-5c88-42a5-ac26-947710df0518" providerId="ADAL" clId="{FD48A57E-8552-497F-9DDC-B8E76E9C12F1}" dt="2022-02-04T18:30:09.368" v="2353" actId="571"/>
          <ac:spMkLst>
            <pc:docMk/>
            <pc:sldMk cId="3896660563" sldId="289"/>
            <ac:spMk id="260" creationId="{DFA2F43A-9C1A-43A7-B358-2D0CC474A2E1}"/>
          </ac:spMkLst>
        </pc:spChg>
        <pc:spChg chg="mod">
          <ac:chgData name="EC CSE 6F S V S C SANTOSH" userId="deaf69cd-5c88-42a5-ac26-947710df0518" providerId="ADAL" clId="{FD48A57E-8552-497F-9DDC-B8E76E9C12F1}" dt="2022-02-04T18:30:09.368" v="2353" actId="571"/>
          <ac:spMkLst>
            <pc:docMk/>
            <pc:sldMk cId="3896660563" sldId="289"/>
            <ac:spMk id="263" creationId="{261D9632-5A27-4D96-9A97-DB8BEA4619F3}"/>
          </ac:spMkLst>
        </pc:spChg>
        <pc:spChg chg="mod">
          <ac:chgData name="EC CSE 6F S V S C SANTOSH" userId="deaf69cd-5c88-42a5-ac26-947710df0518" providerId="ADAL" clId="{FD48A57E-8552-497F-9DDC-B8E76E9C12F1}" dt="2022-02-04T18:30:09.368" v="2353" actId="571"/>
          <ac:spMkLst>
            <pc:docMk/>
            <pc:sldMk cId="3896660563" sldId="289"/>
            <ac:spMk id="264" creationId="{6DEA6D49-D40A-41B5-A010-9837F8A01951}"/>
          </ac:spMkLst>
        </pc:spChg>
        <pc:spChg chg="mod">
          <ac:chgData name="EC CSE 6F S V S C SANTOSH" userId="deaf69cd-5c88-42a5-ac26-947710df0518" providerId="ADAL" clId="{FD48A57E-8552-497F-9DDC-B8E76E9C12F1}" dt="2022-02-04T18:30:09.368" v="2353" actId="571"/>
          <ac:spMkLst>
            <pc:docMk/>
            <pc:sldMk cId="3896660563" sldId="289"/>
            <ac:spMk id="266" creationId="{00B7CEE9-BBCA-4D3F-A8F9-9B2DB5135332}"/>
          </ac:spMkLst>
        </pc:spChg>
        <pc:spChg chg="mod">
          <ac:chgData name="EC CSE 6F S V S C SANTOSH" userId="deaf69cd-5c88-42a5-ac26-947710df0518" providerId="ADAL" clId="{FD48A57E-8552-497F-9DDC-B8E76E9C12F1}" dt="2022-02-04T18:30:09.368" v="2353" actId="571"/>
          <ac:spMkLst>
            <pc:docMk/>
            <pc:sldMk cId="3896660563" sldId="289"/>
            <ac:spMk id="267" creationId="{A5FC53BF-0B6F-44FD-AC1B-640906EB5BCB}"/>
          </ac:spMkLst>
        </pc:spChg>
        <pc:spChg chg="mod">
          <ac:chgData name="EC CSE 6F S V S C SANTOSH" userId="deaf69cd-5c88-42a5-ac26-947710df0518" providerId="ADAL" clId="{FD48A57E-8552-497F-9DDC-B8E76E9C12F1}" dt="2022-02-04T18:30:09.368" v="2353" actId="571"/>
          <ac:spMkLst>
            <pc:docMk/>
            <pc:sldMk cId="3896660563" sldId="289"/>
            <ac:spMk id="269" creationId="{B6C6BA2F-297A-45BB-A4C7-84EBE6ECD630}"/>
          </ac:spMkLst>
        </pc:spChg>
        <pc:spChg chg="mod">
          <ac:chgData name="EC CSE 6F S V S C SANTOSH" userId="deaf69cd-5c88-42a5-ac26-947710df0518" providerId="ADAL" clId="{FD48A57E-8552-497F-9DDC-B8E76E9C12F1}" dt="2022-02-04T18:30:09.368" v="2353" actId="571"/>
          <ac:spMkLst>
            <pc:docMk/>
            <pc:sldMk cId="3896660563" sldId="289"/>
            <ac:spMk id="270" creationId="{907B83AE-C573-4239-B5A4-1192E4BBE7D2}"/>
          </ac:spMkLst>
        </pc:spChg>
        <pc:spChg chg="add mod">
          <ac:chgData name="EC CSE 6F S V S C SANTOSH" userId="deaf69cd-5c88-42a5-ac26-947710df0518" providerId="ADAL" clId="{FD48A57E-8552-497F-9DDC-B8E76E9C12F1}" dt="2022-02-04T18:30:09.368" v="2353" actId="571"/>
          <ac:spMkLst>
            <pc:docMk/>
            <pc:sldMk cId="3896660563" sldId="289"/>
            <ac:spMk id="271" creationId="{7DB81B9A-F18B-4EB7-BD99-C233ABCC39F9}"/>
          </ac:spMkLst>
        </pc:spChg>
        <pc:spChg chg="mod">
          <ac:chgData name="EC CSE 6F S V S C SANTOSH" userId="deaf69cd-5c88-42a5-ac26-947710df0518" providerId="ADAL" clId="{FD48A57E-8552-497F-9DDC-B8E76E9C12F1}" dt="2022-02-04T18:30:09.368" v="2353" actId="571"/>
          <ac:spMkLst>
            <pc:docMk/>
            <pc:sldMk cId="3896660563" sldId="289"/>
            <ac:spMk id="273" creationId="{8493C4BF-7F6B-4F4F-B6C7-C5D3E0041755}"/>
          </ac:spMkLst>
        </pc:spChg>
        <pc:spChg chg="mod">
          <ac:chgData name="EC CSE 6F S V S C SANTOSH" userId="deaf69cd-5c88-42a5-ac26-947710df0518" providerId="ADAL" clId="{FD48A57E-8552-497F-9DDC-B8E76E9C12F1}" dt="2022-02-04T18:30:09.368" v="2353" actId="571"/>
          <ac:spMkLst>
            <pc:docMk/>
            <pc:sldMk cId="3896660563" sldId="289"/>
            <ac:spMk id="274" creationId="{01CD6860-D7DE-4B76-BE44-6CBBB0B71043}"/>
          </ac:spMkLst>
        </pc:spChg>
        <pc:spChg chg="add mod">
          <ac:chgData name="EC CSE 6F S V S C SANTOSH" userId="deaf69cd-5c88-42a5-ac26-947710df0518" providerId="ADAL" clId="{FD48A57E-8552-497F-9DDC-B8E76E9C12F1}" dt="2022-02-04T18:30:09.368" v="2353" actId="571"/>
          <ac:spMkLst>
            <pc:docMk/>
            <pc:sldMk cId="3896660563" sldId="289"/>
            <ac:spMk id="275" creationId="{9C0C83BC-E95B-4697-B5D8-9AAE877026D6}"/>
          </ac:spMkLst>
        </pc:spChg>
        <pc:spChg chg="mod">
          <ac:chgData name="EC CSE 6F S V S C SANTOSH" userId="deaf69cd-5c88-42a5-ac26-947710df0518" providerId="ADAL" clId="{FD48A57E-8552-497F-9DDC-B8E76E9C12F1}" dt="2022-02-04T18:30:09.368" v="2353" actId="571"/>
          <ac:spMkLst>
            <pc:docMk/>
            <pc:sldMk cId="3896660563" sldId="289"/>
            <ac:spMk id="277" creationId="{D1F943FF-EDBB-4EF1-8625-B4E554E427E8}"/>
          </ac:spMkLst>
        </pc:spChg>
        <pc:spChg chg="mod">
          <ac:chgData name="EC CSE 6F S V S C SANTOSH" userId="deaf69cd-5c88-42a5-ac26-947710df0518" providerId="ADAL" clId="{FD48A57E-8552-497F-9DDC-B8E76E9C12F1}" dt="2022-02-04T18:30:09.368" v="2353" actId="571"/>
          <ac:spMkLst>
            <pc:docMk/>
            <pc:sldMk cId="3896660563" sldId="289"/>
            <ac:spMk id="278" creationId="{E76E68A5-0115-47B3-A9ED-4C976725A7C2}"/>
          </ac:spMkLst>
        </pc:spChg>
        <pc:spChg chg="add mod">
          <ac:chgData name="EC CSE 6F S V S C SANTOSH" userId="deaf69cd-5c88-42a5-ac26-947710df0518" providerId="ADAL" clId="{FD48A57E-8552-497F-9DDC-B8E76E9C12F1}" dt="2022-02-04T18:30:09.368" v="2353" actId="571"/>
          <ac:spMkLst>
            <pc:docMk/>
            <pc:sldMk cId="3896660563" sldId="289"/>
            <ac:spMk id="279" creationId="{7A733456-BDF4-4A7A-AA6D-CBE71BF33BC1}"/>
          </ac:spMkLst>
        </pc:spChg>
        <pc:spChg chg="mod">
          <ac:chgData name="EC CSE 6F S V S C SANTOSH" userId="deaf69cd-5c88-42a5-ac26-947710df0518" providerId="ADAL" clId="{FD48A57E-8552-497F-9DDC-B8E76E9C12F1}" dt="2022-02-04T18:30:09.368" v="2353" actId="571"/>
          <ac:spMkLst>
            <pc:docMk/>
            <pc:sldMk cId="3896660563" sldId="289"/>
            <ac:spMk id="281" creationId="{427B66C2-9840-4EE9-A22E-6FC33ACC9883}"/>
          </ac:spMkLst>
        </pc:spChg>
        <pc:spChg chg="mod">
          <ac:chgData name="EC CSE 6F S V S C SANTOSH" userId="deaf69cd-5c88-42a5-ac26-947710df0518" providerId="ADAL" clId="{FD48A57E-8552-497F-9DDC-B8E76E9C12F1}" dt="2022-02-04T18:30:09.368" v="2353" actId="571"/>
          <ac:spMkLst>
            <pc:docMk/>
            <pc:sldMk cId="3896660563" sldId="289"/>
            <ac:spMk id="282" creationId="{9A9AF4C5-88CE-4379-8C8F-4F8C6583EB32}"/>
          </ac:spMkLst>
        </pc:spChg>
        <pc:spChg chg="mod">
          <ac:chgData name="EC CSE 6F S V S C SANTOSH" userId="deaf69cd-5c88-42a5-ac26-947710df0518" providerId="ADAL" clId="{FD48A57E-8552-497F-9DDC-B8E76E9C12F1}" dt="2022-02-04T18:30:09.368" v="2353" actId="571"/>
          <ac:spMkLst>
            <pc:docMk/>
            <pc:sldMk cId="3896660563" sldId="289"/>
            <ac:spMk id="285" creationId="{04E0BE24-7C7F-496B-B480-4612B4132767}"/>
          </ac:spMkLst>
        </pc:spChg>
        <pc:spChg chg="mod">
          <ac:chgData name="EC CSE 6F S V S C SANTOSH" userId="deaf69cd-5c88-42a5-ac26-947710df0518" providerId="ADAL" clId="{FD48A57E-8552-497F-9DDC-B8E76E9C12F1}" dt="2022-02-04T18:30:09.368" v="2353" actId="571"/>
          <ac:spMkLst>
            <pc:docMk/>
            <pc:sldMk cId="3896660563" sldId="289"/>
            <ac:spMk id="286" creationId="{D69A9934-D92E-485A-A393-D9031DE827FE}"/>
          </ac:spMkLst>
        </pc:spChg>
        <pc:spChg chg="mod">
          <ac:chgData name="EC CSE 6F S V S C SANTOSH" userId="deaf69cd-5c88-42a5-ac26-947710df0518" providerId="ADAL" clId="{FD48A57E-8552-497F-9DDC-B8E76E9C12F1}" dt="2022-02-04T18:30:09.368" v="2353" actId="571"/>
          <ac:spMkLst>
            <pc:docMk/>
            <pc:sldMk cId="3896660563" sldId="289"/>
            <ac:spMk id="289" creationId="{A44F5DAE-5C5A-405A-A84C-3D5AABF636C1}"/>
          </ac:spMkLst>
        </pc:spChg>
        <pc:spChg chg="mod">
          <ac:chgData name="EC CSE 6F S V S C SANTOSH" userId="deaf69cd-5c88-42a5-ac26-947710df0518" providerId="ADAL" clId="{FD48A57E-8552-497F-9DDC-B8E76E9C12F1}" dt="2022-02-04T18:30:09.368" v="2353" actId="571"/>
          <ac:spMkLst>
            <pc:docMk/>
            <pc:sldMk cId="3896660563" sldId="289"/>
            <ac:spMk id="290" creationId="{CB59E8BB-656B-4421-9F0F-BBB83DB5CA39}"/>
          </ac:spMkLst>
        </pc:spChg>
        <pc:spChg chg="mod">
          <ac:chgData name="EC CSE 6F S V S C SANTOSH" userId="deaf69cd-5c88-42a5-ac26-947710df0518" providerId="ADAL" clId="{FD48A57E-8552-497F-9DDC-B8E76E9C12F1}" dt="2022-02-04T18:30:12.598" v="2355" actId="571"/>
          <ac:spMkLst>
            <pc:docMk/>
            <pc:sldMk cId="3896660563" sldId="289"/>
            <ac:spMk id="293" creationId="{F6B26362-2E04-4360-B417-804C5EDBC5D2}"/>
          </ac:spMkLst>
        </pc:spChg>
        <pc:spChg chg="mod">
          <ac:chgData name="EC CSE 6F S V S C SANTOSH" userId="deaf69cd-5c88-42a5-ac26-947710df0518" providerId="ADAL" clId="{FD48A57E-8552-497F-9DDC-B8E76E9C12F1}" dt="2022-02-04T18:30:12.598" v="2355" actId="571"/>
          <ac:spMkLst>
            <pc:docMk/>
            <pc:sldMk cId="3896660563" sldId="289"/>
            <ac:spMk id="294" creationId="{68FBCDF4-507D-4002-B6B6-DBB177C8FAFA}"/>
          </ac:spMkLst>
        </pc:spChg>
        <pc:spChg chg="mod">
          <ac:chgData name="EC CSE 6F S V S C SANTOSH" userId="deaf69cd-5c88-42a5-ac26-947710df0518" providerId="ADAL" clId="{FD48A57E-8552-497F-9DDC-B8E76E9C12F1}" dt="2022-02-04T18:30:12.598" v="2355" actId="571"/>
          <ac:spMkLst>
            <pc:docMk/>
            <pc:sldMk cId="3896660563" sldId="289"/>
            <ac:spMk id="295" creationId="{C0E95EA2-173C-449D-9F63-F1F91C4DF94B}"/>
          </ac:spMkLst>
        </pc:spChg>
        <pc:spChg chg="mod">
          <ac:chgData name="EC CSE 6F S V S C SANTOSH" userId="deaf69cd-5c88-42a5-ac26-947710df0518" providerId="ADAL" clId="{FD48A57E-8552-497F-9DDC-B8E76E9C12F1}" dt="2022-02-04T18:30:12.598" v="2355" actId="571"/>
          <ac:spMkLst>
            <pc:docMk/>
            <pc:sldMk cId="3896660563" sldId="289"/>
            <ac:spMk id="297" creationId="{8573CF91-B00B-4A85-9A9E-6C24048004A1}"/>
          </ac:spMkLst>
        </pc:spChg>
        <pc:spChg chg="mod">
          <ac:chgData name="EC CSE 6F S V S C SANTOSH" userId="deaf69cd-5c88-42a5-ac26-947710df0518" providerId="ADAL" clId="{FD48A57E-8552-497F-9DDC-B8E76E9C12F1}" dt="2022-02-04T18:30:12.598" v="2355" actId="571"/>
          <ac:spMkLst>
            <pc:docMk/>
            <pc:sldMk cId="3896660563" sldId="289"/>
            <ac:spMk id="298" creationId="{AB373579-944D-4905-BB28-9B5412144810}"/>
          </ac:spMkLst>
        </pc:spChg>
        <pc:spChg chg="mod">
          <ac:chgData name="EC CSE 6F S V S C SANTOSH" userId="deaf69cd-5c88-42a5-ac26-947710df0518" providerId="ADAL" clId="{FD48A57E-8552-497F-9DDC-B8E76E9C12F1}" dt="2022-02-04T18:30:12.598" v="2355" actId="571"/>
          <ac:spMkLst>
            <pc:docMk/>
            <pc:sldMk cId="3896660563" sldId="289"/>
            <ac:spMk id="301" creationId="{4E3B5496-07AE-4A48-9187-AFE0A4BD5316}"/>
          </ac:spMkLst>
        </pc:spChg>
        <pc:spChg chg="mod">
          <ac:chgData name="EC CSE 6F S V S C SANTOSH" userId="deaf69cd-5c88-42a5-ac26-947710df0518" providerId="ADAL" clId="{FD48A57E-8552-497F-9DDC-B8E76E9C12F1}" dt="2022-02-04T18:30:12.598" v="2355" actId="571"/>
          <ac:spMkLst>
            <pc:docMk/>
            <pc:sldMk cId="3896660563" sldId="289"/>
            <ac:spMk id="302" creationId="{51B62504-DDD5-4F53-A731-D673CA6EF297}"/>
          </ac:spMkLst>
        </pc:spChg>
        <pc:spChg chg="mod">
          <ac:chgData name="EC CSE 6F S V S C SANTOSH" userId="deaf69cd-5c88-42a5-ac26-947710df0518" providerId="ADAL" clId="{FD48A57E-8552-497F-9DDC-B8E76E9C12F1}" dt="2022-02-04T18:30:12.598" v="2355" actId="571"/>
          <ac:spMkLst>
            <pc:docMk/>
            <pc:sldMk cId="3896660563" sldId="289"/>
            <ac:spMk id="305" creationId="{B9215CDB-E553-4C33-980F-9F3B3C561F03}"/>
          </ac:spMkLst>
        </pc:spChg>
        <pc:spChg chg="mod">
          <ac:chgData name="EC CSE 6F S V S C SANTOSH" userId="deaf69cd-5c88-42a5-ac26-947710df0518" providerId="ADAL" clId="{FD48A57E-8552-497F-9DDC-B8E76E9C12F1}" dt="2022-02-04T18:30:12.598" v="2355" actId="571"/>
          <ac:spMkLst>
            <pc:docMk/>
            <pc:sldMk cId="3896660563" sldId="289"/>
            <ac:spMk id="306" creationId="{B32AFCB2-69B7-4A1D-9381-3A5C42A78682}"/>
          </ac:spMkLst>
        </pc:spChg>
        <pc:spChg chg="mod">
          <ac:chgData name="EC CSE 6F S V S C SANTOSH" userId="deaf69cd-5c88-42a5-ac26-947710df0518" providerId="ADAL" clId="{FD48A57E-8552-497F-9DDC-B8E76E9C12F1}" dt="2022-02-04T18:30:12.598" v="2355" actId="571"/>
          <ac:spMkLst>
            <pc:docMk/>
            <pc:sldMk cId="3896660563" sldId="289"/>
            <ac:spMk id="308" creationId="{B3B2F15F-DC7C-454F-8375-AE084B74A656}"/>
          </ac:spMkLst>
        </pc:spChg>
        <pc:spChg chg="mod">
          <ac:chgData name="EC CSE 6F S V S C SANTOSH" userId="deaf69cd-5c88-42a5-ac26-947710df0518" providerId="ADAL" clId="{FD48A57E-8552-497F-9DDC-B8E76E9C12F1}" dt="2022-02-04T18:30:12.598" v="2355" actId="571"/>
          <ac:spMkLst>
            <pc:docMk/>
            <pc:sldMk cId="3896660563" sldId="289"/>
            <ac:spMk id="309" creationId="{47872EC3-2F88-4385-9999-24A3E7A494E5}"/>
          </ac:spMkLst>
        </pc:spChg>
        <pc:spChg chg="mod">
          <ac:chgData name="EC CSE 6F S V S C SANTOSH" userId="deaf69cd-5c88-42a5-ac26-947710df0518" providerId="ADAL" clId="{FD48A57E-8552-497F-9DDC-B8E76E9C12F1}" dt="2022-02-04T18:30:12.598" v="2355" actId="571"/>
          <ac:spMkLst>
            <pc:docMk/>
            <pc:sldMk cId="3896660563" sldId="289"/>
            <ac:spMk id="311" creationId="{BEF4C417-DFC9-431A-93BB-75C81C0554AF}"/>
          </ac:spMkLst>
        </pc:spChg>
        <pc:spChg chg="mod">
          <ac:chgData name="EC CSE 6F S V S C SANTOSH" userId="deaf69cd-5c88-42a5-ac26-947710df0518" providerId="ADAL" clId="{FD48A57E-8552-497F-9DDC-B8E76E9C12F1}" dt="2022-02-04T18:30:12.598" v="2355" actId="571"/>
          <ac:spMkLst>
            <pc:docMk/>
            <pc:sldMk cId="3896660563" sldId="289"/>
            <ac:spMk id="312" creationId="{98661E14-EC78-4196-9138-2AD63E00E105}"/>
          </ac:spMkLst>
        </pc:spChg>
        <pc:spChg chg="add mod">
          <ac:chgData name="EC CSE 6F S V S C SANTOSH" userId="deaf69cd-5c88-42a5-ac26-947710df0518" providerId="ADAL" clId="{FD48A57E-8552-497F-9DDC-B8E76E9C12F1}" dt="2022-02-04T18:30:12.598" v="2355" actId="571"/>
          <ac:spMkLst>
            <pc:docMk/>
            <pc:sldMk cId="3896660563" sldId="289"/>
            <ac:spMk id="313" creationId="{BD7AE78A-1E90-4278-88C1-C84D34A9794F}"/>
          </ac:spMkLst>
        </pc:spChg>
        <pc:spChg chg="mod">
          <ac:chgData name="EC CSE 6F S V S C SANTOSH" userId="deaf69cd-5c88-42a5-ac26-947710df0518" providerId="ADAL" clId="{FD48A57E-8552-497F-9DDC-B8E76E9C12F1}" dt="2022-02-04T18:30:12.598" v="2355" actId="571"/>
          <ac:spMkLst>
            <pc:docMk/>
            <pc:sldMk cId="3896660563" sldId="289"/>
            <ac:spMk id="315" creationId="{6C5B4130-97DB-4B53-B2F5-AA178E874A64}"/>
          </ac:spMkLst>
        </pc:spChg>
        <pc:spChg chg="mod">
          <ac:chgData name="EC CSE 6F S V S C SANTOSH" userId="deaf69cd-5c88-42a5-ac26-947710df0518" providerId="ADAL" clId="{FD48A57E-8552-497F-9DDC-B8E76E9C12F1}" dt="2022-02-04T18:30:12.598" v="2355" actId="571"/>
          <ac:spMkLst>
            <pc:docMk/>
            <pc:sldMk cId="3896660563" sldId="289"/>
            <ac:spMk id="316" creationId="{65EF8F27-FAAF-4FF4-9AB2-589D1D10F42D}"/>
          </ac:spMkLst>
        </pc:spChg>
        <pc:spChg chg="add mod">
          <ac:chgData name="EC CSE 6F S V S C SANTOSH" userId="deaf69cd-5c88-42a5-ac26-947710df0518" providerId="ADAL" clId="{FD48A57E-8552-497F-9DDC-B8E76E9C12F1}" dt="2022-02-04T18:30:12.598" v="2355" actId="571"/>
          <ac:spMkLst>
            <pc:docMk/>
            <pc:sldMk cId="3896660563" sldId="289"/>
            <ac:spMk id="317" creationId="{617DC8E1-2F85-4C41-9E69-2CB40F27AF04}"/>
          </ac:spMkLst>
        </pc:spChg>
        <pc:spChg chg="mod">
          <ac:chgData name="EC CSE 6F S V S C SANTOSH" userId="deaf69cd-5c88-42a5-ac26-947710df0518" providerId="ADAL" clId="{FD48A57E-8552-497F-9DDC-B8E76E9C12F1}" dt="2022-02-04T18:30:12.598" v="2355" actId="571"/>
          <ac:spMkLst>
            <pc:docMk/>
            <pc:sldMk cId="3896660563" sldId="289"/>
            <ac:spMk id="319" creationId="{0EEE5BCA-DE4B-4F3A-824D-8753322289AF}"/>
          </ac:spMkLst>
        </pc:spChg>
        <pc:spChg chg="mod">
          <ac:chgData name="EC CSE 6F S V S C SANTOSH" userId="deaf69cd-5c88-42a5-ac26-947710df0518" providerId="ADAL" clId="{FD48A57E-8552-497F-9DDC-B8E76E9C12F1}" dt="2022-02-04T18:30:12.598" v="2355" actId="571"/>
          <ac:spMkLst>
            <pc:docMk/>
            <pc:sldMk cId="3896660563" sldId="289"/>
            <ac:spMk id="320" creationId="{9DBD1B6F-BC72-45F5-99A2-F5E0FB2C80A4}"/>
          </ac:spMkLst>
        </pc:spChg>
        <pc:spChg chg="add mod">
          <ac:chgData name="EC CSE 6F S V S C SANTOSH" userId="deaf69cd-5c88-42a5-ac26-947710df0518" providerId="ADAL" clId="{FD48A57E-8552-497F-9DDC-B8E76E9C12F1}" dt="2022-02-04T18:30:12.598" v="2355" actId="571"/>
          <ac:spMkLst>
            <pc:docMk/>
            <pc:sldMk cId="3896660563" sldId="289"/>
            <ac:spMk id="321" creationId="{E3A0664F-C635-4D7E-9FFB-7680BFDA9AF2}"/>
          </ac:spMkLst>
        </pc:spChg>
        <pc:spChg chg="mod">
          <ac:chgData name="EC CSE 6F S V S C SANTOSH" userId="deaf69cd-5c88-42a5-ac26-947710df0518" providerId="ADAL" clId="{FD48A57E-8552-497F-9DDC-B8E76E9C12F1}" dt="2022-02-04T18:30:12.598" v="2355" actId="571"/>
          <ac:spMkLst>
            <pc:docMk/>
            <pc:sldMk cId="3896660563" sldId="289"/>
            <ac:spMk id="323" creationId="{1050EEF3-0F0D-4A07-B39D-97379CBB0C7E}"/>
          </ac:spMkLst>
        </pc:spChg>
        <pc:spChg chg="mod">
          <ac:chgData name="EC CSE 6F S V S C SANTOSH" userId="deaf69cd-5c88-42a5-ac26-947710df0518" providerId="ADAL" clId="{FD48A57E-8552-497F-9DDC-B8E76E9C12F1}" dt="2022-02-04T18:30:12.598" v="2355" actId="571"/>
          <ac:spMkLst>
            <pc:docMk/>
            <pc:sldMk cId="3896660563" sldId="289"/>
            <ac:spMk id="324" creationId="{61BD6372-29D8-4EF2-8896-2648090B3147}"/>
          </ac:spMkLst>
        </pc:spChg>
        <pc:spChg chg="mod">
          <ac:chgData name="EC CSE 6F S V S C SANTOSH" userId="deaf69cd-5c88-42a5-ac26-947710df0518" providerId="ADAL" clId="{FD48A57E-8552-497F-9DDC-B8E76E9C12F1}" dt="2022-02-04T18:30:12.598" v="2355" actId="571"/>
          <ac:spMkLst>
            <pc:docMk/>
            <pc:sldMk cId="3896660563" sldId="289"/>
            <ac:spMk id="327" creationId="{CA859931-073D-48C4-8F30-1D2D9639AA9C}"/>
          </ac:spMkLst>
        </pc:spChg>
        <pc:spChg chg="mod">
          <ac:chgData name="EC CSE 6F S V S C SANTOSH" userId="deaf69cd-5c88-42a5-ac26-947710df0518" providerId="ADAL" clId="{FD48A57E-8552-497F-9DDC-B8E76E9C12F1}" dt="2022-02-04T18:30:12.598" v="2355" actId="571"/>
          <ac:spMkLst>
            <pc:docMk/>
            <pc:sldMk cId="3896660563" sldId="289"/>
            <ac:spMk id="328" creationId="{EF5DFD3C-F130-4E63-9B41-9FAF5B1ED050}"/>
          </ac:spMkLst>
        </pc:spChg>
        <pc:spChg chg="mod">
          <ac:chgData name="EC CSE 6F S V S C SANTOSH" userId="deaf69cd-5c88-42a5-ac26-947710df0518" providerId="ADAL" clId="{FD48A57E-8552-497F-9DDC-B8E76E9C12F1}" dt="2022-02-04T18:30:12.598" v="2355" actId="571"/>
          <ac:spMkLst>
            <pc:docMk/>
            <pc:sldMk cId="3896660563" sldId="289"/>
            <ac:spMk id="331" creationId="{23685B20-04B2-44A7-A65F-786B3C3CB3D8}"/>
          </ac:spMkLst>
        </pc:spChg>
        <pc:spChg chg="mod">
          <ac:chgData name="EC CSE 6F S V S C SANTOSH" userId="deaf69cd-5c88-42a5-ac26-947710df0518" providerId="ADAL" clId="{FD48A57E-8552-497F-9DDC-B8E76E9C12F1}" dt="2022-02-04T18:30:12.598" v="2355" actId="571"/>
          <ac:spMkLst>
            <pc:docMk/>
            <pc:sldMk cId="3896660563" sldId="289"/>
            <ac:spMk id="332" creationId="{6D73BC3B-2BA0-4D7D-8DED-CE085871D5A9}"/>
          </ac:spMkLst>
        </pc:spChg>
        <pc:spChg chg="mod">
          <ac:chgData name="EC CSE 6F S V S C SANTOSH" userId="deaf69cd-5c88-42a5-ac26-947710df0518" providerId="ADAL" clId="{FD48A57E-8552-497F-9DDC-B8E76E9C12F1}" dt="2022-02-04T18:30:16.923" v="2357" actId="571"/>
          <ac:spMkLst>
            <pc:docMk/>
            <pc:sldMk cId="3896660563" sldId="289"/>
            <ac:spMk id="335" creationId="{9699EAD8-8A6B-4352-8959-AB6BCA434D23}"/>
          </ac:spMkLst>
        </pc:spChg>
        <pc:spChg chg="mod">
          <ac:chgData name="EC CSE 6F S V S C SANTOSH" userId="deaf69cd-5c88-42a5-ac26-947710df0518" providerId="ADAL" clId="{FD48A57E-8552-497F-9DDC-B8E76E9C12F1}" dt="2022-02-04T18:30:16.923" v="2357" actId="571"/>
          <ac:spMkLst>
            <pc:docMk/>
            <pc:sldMk cId="3896660563" sldId="289"/>
            <ac:spMk id="336" creationId="{9CD8E24C-AFC5-49EA-9B74-415D832A45A3}"/>
          </ac:spMkLst>
        </pc:spChg>
        <pc:spChg chg="mod">
          <ac:chgData name="EC CSE 6F S V S C SANTOSH" userId="deaf69cd-5c88-42a5-ac26-947710df0518" providerId="ADAL" clId="{FD48A57E-8552-497F-9DDC-B8E76E9C12F1}" dt="2022-02-04T18:30:16.923" v="2357" actId="571"/>
          <ac:spMkLst>
            <pc:docMk/>
            <pc:sldMk cId="3896660563" sldId="289"/>
            <ac:spMk id="337" creationId="{60FCFD7D-D373-472A-93EB-9BEC0E38487C}"/>
          </ac:spMkLst>
        </pc:spChg>
        <pc:spChg chg="mod">
          <ac:chgData name="EC CSE 6F S V S C SANTOSH" userId="deaf69cd-5c88-42a5-ac26-947710df0518" providerId="ADAL" clId="{FD48A57E-8552-497F-9DDC-B8E76E9C12F1}" dt="2022-02-04T18:30:16.923" v="2357" actId="571"/>
          <ac:spMkLst>
            <pc:docMk/>
            <pc:sldMk cId="3896660563" sldId="289"/>
            <ac:spMk id="339" creationId="{1631E104-B7CD-444C-9626-67625AB776F6}"/>
          </ac:spMkLst>
        </pc:spChg>
        <pc:spChg chg="mod">
          <ac:chgData name="EC CSE 6F S V S C SANTOSH" userId="deaf69cd-5c88-42a5-ac26-947710df0518" providerId="ADAL" clId="{FD48A57E-8552-497F-9DDC-B8E76E9C12F1}" dt="2022-02-04T18:30:16.923" v="2357" actId="571"/>
          <ac:spMkLst>
            <pc:docMk/>
            <pc:sldMk cId="3896660563" sldId="289"/>
            <ac:spMk id="340" creationId="{DD34CFA7-060A-413A-9EB7-5FAF629A8D9C}"/>
          </ac:spMkLst>
        </pc:spChg>
        <pc:spChg chg="mod">
          <ac:chgData name="EC CSE 6F S V S C SANTOSH" userId="deaf69cd-5c88-42a5-ac26-947710df0518" providerId="ADAL" clId="{FD48A57E-8552-497F-9DDC-B8E76E9C12F1}" dt="2022-02-04T18:30:16.923" v="2357" actId="571"/>
          <ac:spMkLst>
            <pc:docMk/>
            <pc:sldMk cId="3896660563" sldId="289"/>
            <ac:spMk id="343" creationId="{91489E41-DB62-4912-B4A4-B686168DF847}"/>
          </ac:spMkLst>
        </pc:spChg>
        <pc:spChg chg="mod">
          <ac:chgData name="EC CSE 6F S V S C SANTOSH" userId="deaf69cd-5c88-42a5-ac26-947710df0518" providerId="ADAL" clId="{FD48A57E-8552-497F-9DDC-B8E76E9C12F1}" dt="2022-02-04T18:30:16.923" v="2357" actId="571"/>
          <ac:spMkLst>
            <pc:docMk/>
            <pc:sldMk cId="3896660563" sldId="289"/>
            <ac:spMk id="344" creationId="{7B0B55E4-9D39-4F03-A778-02D6BCF1E2CC}"/>
          </ac:spMkLst>
        </pc:spChg>
        <pc:spChg chg="mod">
          <ac:chgData name="EC CSE 6F S V S C SANTOSH" userId="deaf69cd-5c88-42a5-ac26-947710df0518" providerId="ADAL" clId="{FD48A57E-8552-497F-9DDC-B8E76E9C12F1}" dt="2022-02-04T18:30:16.923" v="2357" actId="571"/>
          <ac:spMkLst>
            <pc:docMk/>
            <pc:sldMk cId="3896660563" sldId="289"/>
            <ac:spMk id="347" creationId="{4175B373-0D2F-426B-A6FB-E7C5ADFEE57F}"/>
          </ac:spMkLst>
        </pc:spChg>
        <pc:spChg chg="mod">
          <ac:chgData name="EC CSE 6F S V S C SANTOSH" userId="deaf69cd-5c88-42a5-ac26-947710df0518" providerId="ADAL" clId="{FD48A57E-8552-497F-9DDC-B8E76E9C12F1}" dt="2022-02-04T18:30:16.923" v="2357" actId="571"/>
          <ac:spMkLst>
            <pc:docMk/>
            <pc:sldMk cId="3896660563" sldId="289"/>
            <ac:spMk id="348" creationId="{97A8EF36-4933-4935-A617-3A4CF8855F3C}"/>
          </ac:spMkLst>
        </pc:spChg>
        <pc:spChg chg="mod">
          <ac:chgData name="EC CSE 6F S V S C SANTOSH" userId="deaf69cd-5c88-42a5-ac26-947710df0518" providerId="ADAL" clId="{FD48A57E-8552-497F-9DDC-B8E76E9C12F1}" dt="2022-02-04T18:30:16.923" v="2357" actId="571"/>
          <ac:spMkLst>
            <pc:docMk/>
            <pc:sldMk cId="3896660563" sldId="289"/>
            <ac:spMk id="350" creationId="{D11D2906-A20C-46A4-B2E4-A381FDFAC1E0}"/>
          </ac:spMkLst>
        </pc:spChg>
        <pc:spChg chg="mod">
          <ac:chgData name="EC CSE 6F S V S C SANTOSH" userId="deaf69cd-5c88-42a5-ac26-947710df0518" providerId="ADAL" clId="{FD48A57E-8552-497F-9DDC-B8E76E9C12F1}" dt="2022-02-04T18:30:16.923" v="2357" actId="571"/>
          <ac:spMkLst>
            <pc:docMk/>
            <pc:sldMk cId="3896660563" sldId="289"/>
            <ac:spMk id="351" creationId="{6A9D6C0B-FFCA-48AB-BD06-CD5A3D075959}"/>
          </ac:spMkLst>
        </pc:spChg>
        <pc:spChg chg="mod">
          <ac:chgData name="EC CSE 6F S V S C SANTOSH" userId="deaf69cd-5c88-42a5-ac26-947710df0518" providerId="ADAL" clId="{FD48A57E-8552-497F-9DDC-B8E76E9C12F1}" dt="2022-02-04T18:30:16.923" v="2357" actId="571"/>
          <ac:spMkLst>
            <pc:docMk/>
            <pc:sldMk cId="3896660563" sldId="289"/>
            <ac:spMk id="353" creationId="{269B8E1B-4B16-4AB0-BEB1-A023F7A0A37A}"/>
          </ac:spMkLst>
        </pc:spChg>
        <pc:spChg chg="mod">
          <ac:chgData name="EC CSE 6F S V S C SANTOSH" userId="deaf69cd-5c88-42a5-ac26-947710df0518" providerId="ADAL" clId="{FD48A57E-8552-497F-9DDC-B8E76E9C12F1}" dt="2022-02-04T18:30:16.923" v="2357" actId="571"/>
          <ac:spMkLst>
            <pc:docMk/>
            <pc:sldMk cId="3896660563" sldId="289"/>
            <ac:spMk id="354" creationId="{C62D7308-43C0-4B84-B625-C4219AD5E978}"/>
          </ac:spMkLst>
        </pc:spChg>
        <pc:spChg chg="add mod">
          <ac:chgData name="EC CSE 6F S V S C SANTOSH" userId="deaf69cd-5c88-42a5-ac26-947710df0518" providerId="ADAL" clId="{FD48A57E-8552-497F-9DDC-B8E76E9C12F1}" dt="2022-02-04T18:30:16.923" v="2357" actId="571"/>
          <ac:spMkLst>
            <pc:docMk/>
            <pc:sldMk cId="3896660563" sldId="289"/>
            <ac:spMk id="355" creationId="{1506F4D2-5A31-429C-A1E1-F3750B597040}"/>
          </ac:spMkLst>
        </pc:spChg>
        <pc:spChg chg="mod">
          <ac:chgData name="EC CSE 6F S V S C SANTOSH" userId="deaf69cd-5c88-42a5-ac26-947710df0518" providerId="ADAL" clId="{FD48A57E-8552-497F-9DDC-B8E76E9C12F1}" dt="2022-02-04T18:30:16.923" v="2357" actId="571"/>
          <ac:spMkLst>
            <pc:docMk/>
            <pc:sldMk cId="3896660563" sldId="289"/>
            <ac:spMk id="357" creationId="{980A7D9C-9553-4280-8FB2-72AB0D88E687}"/>
          </ac:spMkLst>
        </pc:spChg>
        <pc:spChg chg="mod">
          <ac:chgData name="EC CSE 6F S V S C SANTOSH" userId="deaf69cd-5c88-42a5-ac26-947710df0518" providerId="ADAL" clId="{FD48A57E-8552-497F-9DDC-B8E76E9C12F1}" dt="2022-02-04T18:30:16.923" v="2357" actId="571"/>
          <ac:spMkLst>
            <pc:docMk/>
            <pc:sldMk cId="3896660563" sldId="289"/>
            <ac:spMk id="358" creationId="{3CF776A1-F28D-4F32-922D-A93EB3E5E761}"/>
          </ac:spMkLst>
        </pc:spChg>
        <pc:spChg chg="add mod">
          <ac:chgData name="EC CSE 6F S V S C SANTOSH" userId="deaf69cd-5c88-42a5-ac26-947710df0518" providerId="ADAL" clId="{FD48A57E-8552-497F-9DDC-B8E76E9C12F1}" dt="2022-02-04T18:30:16.923" v="2357" actId="571"/>
          <ac:spMkLst>
            <pc:docMk/>
            <pc:sldMk cId="3896660563" sldId="289"/>
            <ac:spMk id="359" creationId="{014CA495-D41E-40E5-AD81-AC30344F697D}"/>
          </ac:spMkLst>
        </pc:spChg>
        <pc:spChg chg="mod">
          <ac:chgData name="EC CSE 6F S V S C SANTOSH" userId="deaf69cd-5c88-42a5-ac26-947710df0518" providerId="ADAL" clId="{FD48A57E-8552-497F-9DDC-B8E76E9C12F1}" dt="2022-02-04T18:30:16.923" v="2357" actId="571"/>
          <ac:spMkLst>
            <pc:docMk/>
            <pc:sldMk cId="3896660563" sldId="289"/>
            <ac:spMk id="361" creationId="{C2BBDDE9-622C-4DBA-B876-3C388FD1E53B}"/>
          </ac:spMkLst>
        </pc:spChg>
        <pc:spChg chg="mod">
          <ac:chgData name="EC CSE 6F S V S C SANTOSH" userId="deaf69cd-5c88-42a5-ac26-947710df0518" providerId="ADAL" clId="{FD48A57E-8552-497F-9DDC-B8E76E9C12F1}" dt="2022-02-04T18:30:16.923" v="2357" actId="571"/>
          <ac:spMkLst>
            <pc:docMk/>
            <pc:sldMk cId="3896660563" sldId="289"/>
            <ac:spMk id="362" creationId="{1ABA1ADD-CF8F-4102-BCB6-45314B23DC8F}"/>
          </ac:spMkLst>
        </pc:spChg>
        <pc:spChg chg="add mod">
          <ac:chgData name="EC CSE 6F S V S C SANTOSH" userId="deaf69cd-5c88-42a5-ac26-947710df0518" providerId="ADAL" clId="{FD48A57E-8552-497F-9DDC-B8E76E9C12F1}" dt="2022-02-04T18:30:16.923" v="2357" actId="571"/>
          <ac:spMkLst>
            <pc:docMk/>
            <pc:sldMk cId="3896660563" sldId="289"/>
            <ac:spMk id="363" creationId="{624FD952-767E-4979-8B18-1CEDFD40B9F0}"/>
          </ac:spMkLst>
        </pc:spChg>
        <pc:spChg chg="mod">
          <ac:chgData name="EC CSE 6F S V S C SANTOSH" userId="deaf69cd-5c88-42a5-ac26-947710df0518" providerId="ADAL" clId="{FD48A57E-8552-497F-9DDC-B8E76E9C12F1}" dt="2022-02-04T18:30:16.923" v="2357" actId="571"/>
          <ac:spMkLst>
            <pc:docMk/>
            <pc:sldMk cId="3896660563" sldId="289"/>
            <ac:spMk id="365" creationId="{8C41738D-86F0-477C-A572-F1F063BD4ADF}"/>
          </ac:spMkLst>
        </pc:spChg>
        <pc:spChg chg="mod">
          <ac:chgData name="EC CSE 6F S V S C SANTOSH" userId="deaf69cd-5c88-42a5-ac26-947710df0518" providerId="ADAL" clId="{FD48A57E-8552-497F-9DDC-B8E76E9C12F1}" dt="2022-02-04T18:30:16.923" v="2357" actId="571"/>
          <ac:spMkLst>
            <pc:docMk/>
            <pc:sldMk cId="3896660563" sldId="289"/>
            <ac:spMk id="366" creationId="{5BFB0BBD-43F9-4798-8C9F-AB4210EB4138}"/>
          </ac:spMkLst>
        </pc:spChg>
        <pc:spChg chg="mod">
          <ac:chgData name="EC CSE 6F S V S C SANTOSH" userId="deaf69cd-5c88-42a5-ac26-947710df0518" providerId="ADAL" clId="{FD48A57E-8552-497F-9DDC-B8E76E9C12F1}" dt="2022-02-04T18:30:16.923" v="2357" actId="571"/>
          <ac:spMkLst>
            <pc:docMk/>
            <pc:sldMk cId="3896660563" sldId="289"/>
            <ac:spMk id="369" creationId="{F64523C0-44C1-4B9D-A41F-2F8EC2D08CBD}"/>
          </ac:spMkLst>
        </pc:spChg>
        <pc:spChg chg="mod">
          <ac:chgData name="EC CSE 6F S V S C SANTOSH" userId="deaf69cd-5c88-42a5-ac26-947710df0518" providerId="ADAL" clId="{FD48A57E-8552-497F-9DDC-B8E76E9C12F1}" dt="2022-02-04T18:30:16.923" v="2357" actId="571"/>
          <ac:spMkLst>
            <pc:docMk/>
            <pc:sldMk cId="3896660563" sldId="289"/>
            <ac:spMk id="370" creationId="{5DB592E9-5C3D-4C66-9F75-4AD3CEE2CEEA}"/>
          </ac:spMkLst>
        </pc:spChg>
        <pc:spChg chg="mod">
          <ac:chgData name="EC CSE 6F S V S C SANTOSH" userId="deaf69cd-5c88-42a5-ac26-947710df0518" providerId="ADAL" clId="{FD48A57E-8552-497F-9DDC-B8E76E9C12F1}" dt="2022-02-04T18:30:16.923" v="2357" actId="571"/>
          <ac:spMkLst>
            <pc:docMk/>
            <pc:sldMk cId="3896660563" sldId="289"/>
            <ac:spMk id="373" creationId="{10A82670-3518-4A67-A7CB-361BF329F281}"/>
          </ac:spMkLst>
        </pc:spChg>
        <pc:spChg chg="mod">
          <ac:chgData name="EC CSE 6F S V S C SANTOSH" userId="deaf69cd-5c88-42a5-ac26-947710df0518" providerId="ADAL" clId="{FD48A57E-8552-497F-9DDC-B8E76E9C12F1}" dt="2022-02-04T18:30:16.923" v="2357" actId="571"/>
          <ac:spMkLst>
            <pc:docMk/>
            <pc:sldMk cId="3896660563" sldId="289"/>
            <ac:spMk id="374" creationId="{E444A96A-FAFC-4F59-935C-56EA87D54606}"/>
          </ac:spMkLst>
        </pc:spChg>
        <pc:spChg chg="mod">
          <ac:chgData name="EC CSE 6F S V S C SANTOSH" userId="deaf69cd-5c88-42a5-ac26-947710df0518" providerId="ADAL" clId="{FD48A57E-8552-497F-9DDC-B8E76E9C12F1}" dt="2022-02-04T18:31:00.694" v="2374"/>
          <ac:spMkLst>
            <pc:docMk/>
            <pc:sldMk cId="3896660563" sldId="289"/>
            <ac:spMk id="378" creationId="{06B879A2-36B3-4A69-BA48-667293E4A665}"/>
          </ac:spMkLst>
        </pc:spChg>
        <pc:spChg chg="mod">
          <ac:chgData name="EC CSE 6F S V S C SANTOSH" userId="deaf69cd-5c88-42a5-ac26-947710df0518" providerId="ADAL" clId="{FD48A57E-8552-497F-9DDC-B8E76E9C12F1}" dt="2022-02-04T18:31:00.694" v="2374"/>
          <ac:spMkLst>
            <pc:docMk/>
            <pc:sldMk cId="3896660563" sldId="289"/>
            <ac:spMk id="379" creationId="{34695FBE-B9D9-4C59-B2BB-2107E1E294DA}"/>
          </ac:spMkLst>
        </pc:spChg>
        <pc:spChg chg="mod">
          <ac:chgData name="EC CSE 6F S V S C SANTOSH" userId="deaf69cd-5c88-42a5-ac26-947710df0518" providerId="ADAL" clId="{FD48A57E-8552-497F-9DDC-B8E76E9C12F1}" dt="2022-02-04T18:31:00.694" v="2374"/>
          <ac:spMkLst>
            <pc:docMk/>
            <pc:sldMk cId="3896660563" sldId="289"/>
            <ac:spMk id="382" creationId="{03591955-36AD-456E-BF8D-A587CDC7672B}"/>
          </ac:spMkLst>
        </pc:spChg>
        <pc:spChg chg="mod">
          <ac:chgData name="EC CSE 6F S V S C SANTOSH" userId="deaf69cd-5c88-42a5-ac26-947710df0518" providerId="ADAL" clId="{FD48A57E-8552-497F-9DDC-B8E76E9C12F1}" dt="2022-02-04T18:31:00.694" v="2374"/>
          <ac:spMkLst>
            <pc:docMk/>
            <pc:sldMk cId="3896660563" sldId="289"/>
            <ac:spMk id="383" creationId="{F7E99CB8-C1D9-4A10-88D0-1BF68ACCC70A}"/>
          </ac:spMkLst>
        </pc:spChg>
        <pc:spChg chg="mod">
          <ac:chgData name="EC CSE 6F S V S C SANTOSH" userId="deaf69cd-5c88-42a5-ac26-947710df0518" providerId="ADAL" clId="{FD48A57E-8552-497F-9DDC-B8E76E9C12F1}" dt="2022-02-04T18:31:00.694" v="2374"/>
          <ac:spMkLst>
            <pc:docMk/>
            <pc:sldMk cId="3896660563" sldId="289"/>
            <ac:spMk id="385" creationId="{ACFF4EF8-FE6D-40B4-8497-616E07DC5696}"/>
          </ac:spMkLst>
        </pc:spChg>
        <pc:spChg chg="mod">
          <ac:chgData name="EC CSE 6F S V S C SANTOSH" userId="deaf69cd-5c88-42a5-ac26-947710df0518" providerId="ADAL" clId="{FD48A57E-8552-497F-9DDC-B8E76E9C12F1}" dt="2022-02-04T18:31:00.694" v="2374"/>
          <ac:spMkLst>
            <pc:docMk/>
            <pc:sldMk cId="3896660563" sldId="289"/>
            <ac:spMk id="386" creationId="{2A30E2F7-9D8E-4E41-9A3B-A76E3C66289C}"/>
          </ac:spMkLst>
        </pc:spChg>
        <pc:spChg chg="mod">
          <ac:chgData name="EC CSE 6F S V S C SANTOSH" userId="deaf69cd-5c88-42a5-ac26-947710df0518" providerId="ADAL" clId="{FD48A57E-8552-497F-9DDC-B8E76E9C12F1}" dt="2022-02-04T18:31:00.694" v="2374"/>
          <ac:spMkLst>
            <pc:docMk/>
            <pc:sldMk cId="3896660563" sldId="289"/>
            <ac:spMk id="388" creationId="{9C18C402-54A0-4A69-BEE4-C0361C9E1145}"/>
          </ac:spMkLst>
        </pc:spChg>
        <pc:spChg chg="mod">
          <ac:chgData name="EC CSE 6F S V S C SANTOSH" userId="deaf69cd-5c88-42a5-ac26-947710df0518" providerId="ADAL" clId="{FD48A57E-8552-497F-9DDC-B8E76E9C12F1}" dt="2022-02-04T18:31:00.694" v="2374"/>
          <ac:spMkLst>
            <pc:docMk/>
            <pc:sldMk cId="3896660563" sldId="289"/>
            <ac:spMk id="389" creationId="{DF4DF1C8-54DB-47E3-8EDD-81398F9782AF}"/>
          </ac:spMkLst>
        </pc:spChg>
        <pc:spChg chg="add del mod">
          <ac:chgData name="EC CSE 6F S V S C SANTOSH" userId="deaf69cd-5c88-42a5-ac26-947710df0518" providerId="ADAL" clId="{FD48A57E-8552-497F-9DDC-B8E76E9C12F1}" dt="2022-02-04T18:31:03.423" v="2375"/>
          <ac:spMkLst>
            <pc:docMk/>
            <pc:sldMk cId="3896660563" sldId="289"/>
            <ac:spMk id="390" creationId="{6E09F352-D8ED-4557-9448-072DD9BC08A1}"/>
          </ac:spMkLst>
        </pc:spChg>
        <pc:spChg chg="mod">
          <ac:chgData name="EC CSE 6F S V S C SANTOSH" userId="deaf69cd-5c88-42a5-ac26-947710df0518" providerId="ADAL" clId="{FD48A57E-8552-497F-9DDC-B8E76E9C12F1}" dt="2022-02-04T18:31:00.694" v="2374"/>
          <ac:spMkLst>
            <pc:docMk/>
            <pc:sldMk cId="3896660563" sldId="289"/>
            <ac:spMk id="392" creationId="{58C69B44-AA1D-4145-98EB-62896A7C3206}"/>
          </ac:spMkLst>
        </pc:spChg>
        <pc:spChg chg="mod">
          <ac:chgData name="EC CSE 6F S V S C SANTOSH" userId="deaf69cd-5c88-42a5-ac26-947710df0518" providerId="ADAL" clId="{FD48A57E-8552-497F-9DDC-B8E76E9C12F1}" dt="2022-02-04T18:31:00.694" v="2374"/>
          <ac:spMkLst>
            <pc:docMk/>
            <pc:sldMk cId="3896660563" sldId="289"/>
            <ac:spMk id="393" creationId="{8B8C0C66-5354-47C1-AFB4-BE1188F661DB}"/>
          </ac:spMkLst>
        </pc:spChg>
        <pc:spChg chg="add del mod">
          <ac:chgData name="EC CSE 6F S V S C SANTOSH" userId="deaf69cd-5c88-42a5-ac26-947710df0518" providerId="ADAL" clId="{FD48A57E-8552-497F-9DDC-B8E76E9C12F1}" dt="2022-02-04T18:31:03.423" v="2375"/>
          <ac:spMkLst>
            <pc:docMk/>
            <pc:sldMk cId="3896660563" sldId="289"/>
            <ac:spMk id="394" creationId="{653DBAC9-8F0B-4FAC-AC30-A78191995455}"/>
          </ac:spMkLst>
        </pc:spChg>
        <pc:spChg chg="mod">
          <ac:chgData name="EC CSE 6F S V S C SANTOSH" userId="deaf69cd-5c88-42a5-ac26-947710df0518" providerId="ADAL" clId="{FD48A57E-8552-497F-9DDC-B8E76E9C12F1}" dt="2022-02-04T18:31:00.694" v="2374"/>
          <ac:spMkLst>
            <pc:docMk/>
            <pc:sldMk cId="3896660563" sldId="289"/>
            <ac:spMk id="396" creationId="{125211BF-D34A-49A9-99DD-D79C101EE0A0}"/>
          </ac:spMkLst>
        </pc:spChg>
        <pc:spChg chg="mod">
          <ac:chgData name="EC CSE 6F S V S C SANTOSH" userId="deaf69cd-5c88-42a5-ac26-947710df0518" providerId="ADAL" clId="{FD48A57E-8552-497F-9DDC-B8E76E9C12F1}" dt="2022-02-04T18:31:00.694" v="2374"/>
          <ac:spMkLst>
            <pc:docMk/>
            <pc:sldMk cId="3896660563" sldId="289"/>
            <ac:spMk id="397" creationId="{B5715E41-7C11-4E45-BE8E-3960D4C40473}"/>
          </ac:spMkLst>
        </pc:spChg>
        <pc:spChg chg="add del mod">
          <ac:chgData name="EC CSE 6F S V S C SANTOSH" userId="deaf69cd-5c88-42a5-ac26-947710df0518" providerId="ADAL" clId="{FD48A57E-8552-497F-9DDC-B8E76E9C12F1}" dt="2022-02-04T18:31:03.423" v="2375"/>
          <ac:spMkLst>
            <pc:docMk/>
            <pc:sldMk cId="3896660563" sldId="289"/>
            <ac:spMk id="398" creationId="{EE48304C-2462-4A07-BCB4-88F3EEB50C09}"/>
          </ac:spMkLst>
        </pc:spChg>
        <pc:spChg chg="mod">
          <ac:chgData name="EC CSE 6F S V S C SANTOSH" userId="deaf69cd-5c88-42a5-ac26-947710df0518" providerId="ADAL" clId="{FD48A57E-8552-497F-9DDC-B8E76E9C12F1}" dt="2022-02-04T18:31:00.694" v="2374"/>
          <ac:spMkLst>
            <pc:docMk/>
            <pc:sldMk cId="3896660563" sldId="289"/>
            <ac:spMk id="400" creationId="{8FFC11B0-0CC5-47E0-A353-604860F45FFB}"/>
          </ac:spMkLst>
        </pc:spChg>
        <pc:spChg chg="mod">
          <ac:chgData name="EC CSE 6F S V S C SANTOSH" userId="deaf69cd-5c88-42a5-ac26-947710df0518" providerId="ADAL" clId="{FD48A57E-8552-497F-9DDC-B8E76E9C12F1}" dt="2022-02-04T18:31:00.694" v="2374"/>
          <ac:spMkLst>
            <pc:docMk/>
            <pc:sldMk cId="3896660563" sldId="289"/>
            <ac:spMk id="401" creationId="{F264FA91-D420-4924-8C8C-5851F3909869}"/>
          </ac:spMkLst>
        </pc:spChg>
        <pc:spChg chg="mod">
          <ac:chgData name="EC CSE 6F S V S C SANTOSH" userId="deaf69cd-5c88-42a5-ac26-947710df0518" providerId="ADAL" clId="{FD48A57E-8552-497F-9DDC-B8E76E9C12F1}" dt="2022-02-04T18:31:00.694" v="2374"/>
          <ac:spMkLst>
            <pc:docMk/>
            <pc:sldMk cId="3896660563" sldId="289"/>
            <ac:spMk id="404" creationId="{6B18B9EA-4374-4DB8-9459-ACC9FD0A9412}"/>
          </ac:spMkLst>
        </pc:spChg>
        <pc:spChg chg="mod">
          <ac:chgData name="EC CSE 6F S V S C SANTOSH" userId="deaf69cd-5c88-42a5-ac26-947710df0518" providerId="ADAL" clId="{FD48A57E-8552-497F-9DDC-B8E76E9C12F1}" dt="2022-02-04T18:31:00.694" v="2374"/>
          <ac:spMkLst>
            <pc:docMk/>
            <pc:sldMk cId="3896660563" sldId="289"/>
            <ac:spMk id="405" creationId="{17D02621-05EF-4ACC-A675-B101BAA320D7}"/>
          </ac:spMkLst>
        </pc:spChg>
        <pc:spChg chg="mod">
          <ac:chgData name="EC CSE 6F S V S C SANTOSH" userId="deaf69cd-5c88-42a5-ac26-947710df0518" providerId="ADAL" clId="{FD48A57E-8552-497F-9DDC-B8E76E9C12F1}" dt="2022-02-04T18:31:00.694" v="2374"/>
          <ac:spMkLst>
            <pc:docMk/>
            <pc:sldMk cId="3896660563" sldId="289"/>
            <ac:spMk id="408" creationId="{EC15C1C6-35A9-4989-869D-4D4BFE49CA2A}"/>
          </ac:spMkLst>
        </pc:spChg>
        <pc:spChg chg="mod">
          <ac:chgData name="EC CSE 6F S V S C SANTOSH" userId="deaf69cd-5c88-42a5-ac26-947710df0518" providerId="ADAL" clId="{FD48A57E-8552-497F-9DDC-B8E76E9C12F1}" dt="2022-02-04T18:31:00.694" v="2374"/>
          <ac:spMkLst>
            <pc:docMk/>
            <pc:sldMk cId="3896660563" sldId="289"/>
            <ac:spMk id="409" creationId="{896DDE11-FDF0-49CC-9348-D463CD43BE1A}"/>
          </ac:spMkLst>
        </pc:spChg>
        <pc:spChg chg="mod">
          <ac:chgData name="EC CSE 6F S V S C SANTOSH" userId="deaf69cd-5c88-42a5-ac26-947710df0518" providerId="ADAL" clId="{FD48A57E-8552-497F-9DDC-B8E76E9C12F1}" dt="2022-02-04T18:31:32.473" v="2387" actId="120"/>
          <ac:spMkLst>
            <pc:docMk/>
            <pc:sldMk cId="3896660563" sldId="289"/>
            <ac:spMk id="413" creationId="{76BB53EA-5434-4147-9B69-1DCA1388A90F}"/>
          </ac:spMkLst>
        </pc:spChg>
        <pc:spChg chg="mod">
          <ac:chgData name="EC CSE 6F S V S C SANTOSH" userId="deaf69cd-5c88-42a5-ac26-947710df0518" providerId="ADAL" clId="{FD48A57E-8552-497F-9DDC-B8E76E9C12F1}" dt="2022-02-04T18:31:32.473" v="2387" actId="120"/>
          <ac:spMkLst>
            <pc:docMk/>
            <pc:sldMk cId="3896660563" sldId="289"/>
            <ac:spMk id="414" creationId="{0DA6D222-8E50-418A-874C-C13A99691770}"/>
          </ac:spMkLst>
        </pc:spChg>
        <pc:spChg chg="mod">
          <ac:chgData name="EC CSE 6F S V S C SANTOSH" userId="deaf69cd-5c88-42a5-ac26-947710df0518" providerId="ADAL" clId="{FD48A57E-8552-497F-9DDC-B8E76E9C12F1}" dt="2022-02-04T18:31:32.473" v="2387" actId="120"/>
          <ac:spMkLst>
            <pc:docMk/>
            <pc:sldMk cId="3896660563" sldId="289"/>
            <ac:spMk id="417" creationId="{04732B8D-138A-497B-A83C-DD09E1A707D5}"/>
          </ac:spMkLst>
        </pc:spChg>
        <pc:spChg chg="mod">
          <ac:chgData name="EC CSE 6F S V S C SANTOSH" userId="deaf69cd-5c88-42a5-ac26-947710df0518" providerId="ADAL" clId="{FD48A57E-8552-497F-9DDC-B8E76E9C12F1}" dt="2022-02-04T18:31:32.473" v="2387" actId="120"/>
          <ac:spMkLst>
            <pc:docMk/>
            <pc:sldMk cId="3896660563" sldId="289"/>
            <ac:spMk id="418" creationId="{63D24EA2-7217-4C53-9F85-C20E96191EAA}"/>
          </ac:spMkLst>
        </pc:spChg>
        <pc:spChg chg="mod">
          <ac:chgData name="EC CSE 6F S V S C SANTOSH" userId="deaf69cd-5c88-42a5-ac26-947710df0518" providerId="ADAL" clId="{FD48A57E-8552-497F-9DDC-B8E76E9C12F1}" dt="2022-02-04T18:31:32.473" v="2387" actId="120"/>
          <ac:spMkLst>
            <pc:docMk/>
            <pc:sldMk cId="3896660563" sldId="289"/>
            <ac:spMk id="420" creationId="{6EF79B40-AB2D-41A1-B341-7353797A42BF}"/>
          </ac:spMkLst>
        </pc:spChg>
        <pc:spChg chg="mod">
          <ac:chgData name="EC CSE 6F S V S C SANTOSH" userId="deaf69cd-5c88-42a5-ac26-947710df0518" providerId="ADAL" clId="{FD48A57E-8552-497F-9DDC-B8E76E9C12F1}" dt="2022-02-04T18:31:32.473" v="2387" actId="120"/>
          <ac:spMkLst>
            <pc:docMk/>
            <pc:sldMk cId="3896660563" sldId="289"/>
            <ac:spMk id="421" creationId="{2FA4866A-82ED-4FF6-B4CE-E3186675C46C}"/>
          </ac:spMkLst>
        </pc:spChg>
        <pc:spChg chg="mod">
          <ac:chgData name="EC CSE 6F S V S C SANTOSH" userId="deaf69cd-5c88-42a5-ac26-947710df0518" providerId="ADAL" clId="{FD48A57E-8552-497F-9DDC-B8E76E9C12F1}" dt="2022-02-04T18:31:32.473" v="2387" actId="120"/>
          <ac:spMkLst>
            <pc:docMk/>
            <pc:sldMk cId="3896660563" sldId="289"/>
            <ac:spMk id="423" creationId="{6B777B8A-C42F-44C8-8910-8B89AAE1C87E}"/>
          </ac:spMkLst>
        </pc:spChg>
        <pc:spChg chg="mod">
          <ac:chgData name="EC CSE 6F S V S C SANTOSH" userId="deaf69cd-5c88-42a5-ac26-947710df0518" providerId="ADAL" clId="{FD48A57E-8552-497F-9DDC-B8E76E9C12F1}" dt="2022-02-04T18:31:32.473" v="2387" actId="120"/>
          <ac:spMkLst>
            <pc:docMk/>
            <pc:sldMk cId="3896660563" sldId="289"/>
            <ac:spMk id="424" creationId="{7FD0D403-9979-49A9-85A3-CC7A7EB71116}"/>
          </ac:spMkLst>
        </pc:spChg>
        <pc:spChg chg="add del mod">
          <ac:chgData name="EC CSE 6F S V S C SANTOSH" userId="deaf69cd-5c88-42a5-ac26-947710df0518" providerId="ADAL" clId="{FD48A57E-8552-497F-9DDC-B8E76E9C12F1}" dt="2022-02-04T18:31:32.710" v="2388"/>
          <ac:spMkLst>
            <pc:docMk/>
            <pc:sldMk cId="3896660563" sldId="289"/>
            <ac:spMk id="425" creationId="{304DEEC0-486C-4CB4-9168-840BD73AEC35}"/>
          </ac:spMkLst>
        </pc:spChg>
        <pc:spChg chg="mod">
          <ac:chgData name="EC CSE 6F S V S C SANTOSH" userId="deaf69cd-5c88-42a5-ac26-947710df0518" providerId="ADAL" clId="{FD48A57E-8552-497F-9DDC-B8E76E9C12F1}" dt="2022-02-04T18:31:32.473" v="2387" actId="120"/>
          <ac:spMkLst>
            <pc:docMk/>
            <pc:sldMk cId="3896660563" sldId="289"/>
            <ac:spMk id="427" creationId="{20E69BF0-51F3-41D6-9BC3-2343080D604B}"/>
          </ac:spMkLst>
        </pc:spChg>
        <pc:spChg chg="mod">
          <ac:chgData name="EC CSE 6F S V S C SANTOSH" userId="deaf69cd-5c88-42a5-ac26-947710df0518" providerId="ADAL" clId="{FD48A57E-8552-497F-9DDC-B8E76E9C12F1}" dt="2022-02-04T18:31:32.473" v="2387" actId="120"/>
          <ac:spMkLst>
            <pc:docMk/>
            <pc:sldMk cId="3896660563" sldId="289"/>
            <ac:spMk id="428" creationId="{A6592D74-7B40-44FA-91E4-FEB3A0803BD2}"/>
          </ac:spMkLst>
        </pc:spChg>
        <pc:spChg chg="add del mod">
          <ac:chgData name="EC CSE 6F S V S C SANTOSH" userId="deaf69cd-5c88-42a5-ac26-947710df0518" providerId="ADAL" clId="{FD48A57E-8552-497F-9DDC-B8E76E9C12F1}" dt="2022-02-04T18:31:32.710" v="2388"/>
          <ac:spMkLst>
            <pc:docMk/>
            <pc:sldMk cId="3896660563" sldId="289"/>
            <ac:spMk id="429" creationId="{2B42490C-0CC8-4347-8731-FC6B42DFBBEA}"/>
          </ac:spMkLst>
        </pc:spChg>
        <pc:spChg chg="mod">
          <ac:chgData name="EC CSE 6F S V S C SANTOSH" userId="deaf69cd-5c88-42a5-ac26-947710df0518" providerId="ADAL" clId="{FD48A57E-8552-497F-9DDC-B8E76E9C12F1}" dt="2022-02-04T18:31:32.473" v="2387" actId="120"/>
          <ac:spMkLst>
            <pc:docMk/>
            <pc:sldMk cId="3896660563" sldId="289"/>
            <ac:spMk id="431" creationId="{55E5458F-CD3A-4D5F-88B8-9DFA9463030D}"/>
          </ac:spMkLst>
        </pc:spChg>
        <pc:spChg chg="mod">
          <ac:chgData name="EC CSE 6F S V S C SANTOSH" userId="deaf69cd-5c88-42a5-ac26-947710df0518" providerId="ADAL" clId="{FD48A57E-8552-497F-9DDC-B8E76E9C12F1}" dt="2022-02-04T18:31:32.473" v="2387" actId="120"/>
          <ac:spMkLst>
            <pc:docMk/>
            <pc:sldMk cId="3896660563" sldId="289"/>
            <ac:spMk id="432" creationId="{947C0C94-BD14-4B82-BE82-39A573DC0F0E}"/>
          </ac:spMkLst>
        </pc:spChg>
        <pc:spChg chg="add del mod">
          <ac:chgData name="EC CSE 6F S V S C SANTOSH" userId="deaf69cd-5c88-42a5-ac26-947710df0518" providerId="ADAL" clId="{FD48A57E-8552-497F-9DDC-B8E76E9C12F1}" dt="2022-02-04T18:31:32.710" v="2388"/>
          <ac:spMkLst>
            <pc:docMk/>
            <pc:sldMk cId="3896660563" sldId="289"/>
            <ac:spMk id="433" creationId="{0F77C609-8501-4B4D-83A2-09ACC6DA20B5}"/>
          </ac:spMkLst>
        </pc:spChg>
        <pc:spChg chg="mod">
          <ac:chgData name="EC CSE 6F S V S C SANTOSH" userId="deaf69cd-5c88-42a5-ac26-947710df0518" providerId="ADAL" clId="{FD48A57E-8552-497F-9DDC-B8E76E9C12F1}" dt="2022-02-04T18:31:32.473" v="2387" actId="120"/>
          <ac:spMkLst>
            <pc:docMk/>
            <pc:sldMk cId="3896660563" sldId="289"/>
            <ac:spMk id="435" creationId="{2722C322-1CA8-4187-B714-3C5EAC9B9403}"/>
          </ac:spMkLst>
        </pc:spChg>
        <pc:spChg chg="mod">
          <ac:chgData name="EC CSE 6F S V S C SANTOSH" userId="deaf69cd-5c88-42a5-ac26-947710df0518" providerId="ADAL" clId="{FD48A57E-8552-497F-9DDC-B8E76E9C12F1}" dt="2022-02-04T18:31:32.473" v="2387" actId="120"/>
          <ac:spMkLst>
            <pc:docMk/>
            <pc:sldMk cId="3896660563" sldId="289"/>
            <ac:spMk id="436" creationId="{9F5F96B6-026C-4D52-ACE8-C04F93E1EDCE}"/>
          </ac:spMkLst>
        </pc:spChg>
        <pc:spChg chg="mod">
          <ac:chgData name="EC CSE 6F S V S C SANTOSH" userId="deaf69cd-5c88-42a5-ac26-947710df0518" providerId="ADAL" clId="{FD48A57E-8552-497F-9DDC-B8E76E9C12F1}" dt="2022-02-04T18:31:32.473" v="2387" actId="120"/>
          <ac:spMkLst>
            <pc:docMk/>
            <pc:sldMk cId="3896660563" sldId="289"/>
            <ac:spMk id="439" creationId="{83A4F3FD-D85B-41F4-A216-F3A56F1739E4}"/>
          </ac:spMkLst>
        </pc:spChg>
        <pc:spChg chg="mod">
          <ac:chgData name="EC CSE 6F S V S C SANTOSH" userId="deaf69cd-5c88-42a5-ac26-947710df0518" providerId="ADAL" clId="{FD48A57E-8552-497F-9DDC-B8E76E9C12F1}" dt="2022-02-04T18:31:32.473" v="2387" actId="120"/>
          <ac:spMkLst>
            <pc:docMk/>
            <pc:sldMk cId="3896660563" sldId="289"/>
            <ac:spMk id="440" creationId="{0EC62D8A-598B-419A-88D0-23D16D908E96}"/>
          </ac:spMkLst>
        </pc:spChg>
        <pc:spChg chg="mod">
          <ac:chgData name="EC CSE 6F S V S C SANTOSH" userId="deaf69cd-5c88-42a5-ac26-947710df0518" providerId="ADAL" clId="{FD48A57E-8552-497F-9DDC-B8E76E9C12F1}" dt="2022-02-04T18:31:32.473" v="2387" actId="120"/>
          <ac:spMkLst>
            <pc:docMk/>
            <pc:sldMk cId="3896660563" sldId="289"/>
            <ac:spMk id="443" creationId="{F0721CA3-20CB-4E85-A756-DC638728C363}"/>
          </ac:spMkLst>
        </pc:spChg>
        <pc:spChg chg="mod">
          <ac:chgData name="EC CSE 6F S V S C SANTOSH" userId="deaf69cd-5c88-42a5-ac26-947710df0518" providerId="ADAL" clId="{FD48A57E-8552-497F-9DDC-B8E76E9C12F1}" dt="2022-02-04T18:31:32.473" v="2387" actId="120"/>
          <ac:spMkLst>
            <pc:docMk/>
            <pc:sldMk cId="3896660563" sldId="289"/>
            <ac:spMk id="444" creationId="{D9713CBF-056F-4934-8BCB-2865028206E4}"/>
          </ac:spMkLst>
        </pc:spChg>
        <pc:spChg chg="mod">
          <ac:chgData name="EC CSE 6F S V S C SANTOSH" userId="deaf69cd-5c88-42a5-ac26-947710df0518" providerId="ADAL" clId="{FD48A57E-8552-497F-9DDC-B8E76E9C12F1}" dt="2022-02-04T18:31:25.262" v="2384" actId="571"/>
          <ac:spMkLst>
            <pc:docMk/>
            <pc:sldMk cId="3896660563" sldId="289"/>
            <ac:spMk id="447" creationId="{1B1A5109-2300-45AC-9044-2C9283228006}"/>
          </ac:spMkLst>
        </pc:spChg>
        <pc:spChg chg="mod">
          <ac:chgData name="EC CSE 6F S V S C SANTOSH" userId="deaf69cd-5c88-42a5-ac26-947710df0518" providerId="ADAL" clId="{FD48A57E-8552-497F-9DDC-B8E76E9C12F1}" dt="2022-02-04T18:31:25.262" v="2384" actId="571"/>
          <ac:spMkLst>
            <pc:docMk/>
            <pc:sldMk cId="3896660563" sldId="289"/>
            <ac:spMk id="448" creationId="{3C447934-7847-44D7-B50E-4DDCA6DCEB69}"/>
          </ac:spMkLst>
        </pc:spChg>
        <pc:spChg chg="mod">
          <ac:chgData name="EC CSE 6F S V S C SANTOSH" userId="deaf69cd-5c88-42a5-ac26-947710df0518" providerId="ADAL" clId="{FD48A57E-8552-497F-9DDC-B8E76E9C12F1}" dt="2022-02-04T18:31:25.262" v="2384" actId="571"/>
          <ac:spMkLst>
            <pc:docMk/>
            <pc:sldMk cId="3896660563" sldId="289"/>
            <ac:spMk id="449" creationId="{008FFAD8-C4C3-4209-86ED-205623B19096}"/>
          </ac:spMkLst>
        </pc:spChg>
        <pc:spChg chg="mod">
          <ac:chgData name="EC CSE 6F S V S C SANTOSH" userId="deaf69cd-5c88-42a5-ac26-947710df0518" providerId="ADAL" clId="{FD48A57E-8552-497F-9DDC-B8E76E9C12F1}" dt="2022-02-04T18:31:25.262" v="2384" actId="571"/>
          <ac:spMkLst>
            <pc:docMk/>
            <pc:sldMk cId="3896660563" sldId="289"/>
            <ac:spMk id="451" creationId="{5A3E41B8-7DFC-40A0-9923-C30F19EBA426}"/>
          </ac:spMkLst>
        </pc:spChg>
        <pc:spChg chg="mod">
          <ac:chgData name="EC CSE 6F S V S C SANTOSH" userId="deaf69cd-5c88-42a5-ac26-947710df0518" providerId="ADAL" clId="{FD48A57E-8552-497F-9DDC-B8E76E9C12F1}" dt="2022-02-04T18:31:25.262" v="2384" actId="571"/>
          <ac:spMkLst>
            <pc:docMk/>
            <pc:sldMk cId="3896660563" sldId="289"/>
            <ac:spMk id="452" creationId="{30F2FC9E-6CCF-467D-A355-EFDF24DA8EBF}"/>
          </ac:spMkLst>
        </pc:spChg>
        <pc:grpChg chg="add del mod">
          <ac:chgData name="EC CSE 6F S V S C SANTOSH" userId="deaf69cd-5c88-42a5-ac26-947710df0518" providerId="ADAL" clId="{FD48A57E-8552-497F-9DDC-B8E76E9C12F1}" dt="2022-02-04T18:29:05.632" v="2342" actId="1076"/>
          <ac:grpSpMkLst>
            <pc:docMk/>
            <pc:sldMk cId="3896660563" sldId="289"/>
            <ac:grpSpMk id="121" creationId="{705BDEFD-C355-443A-A212-FFBC2BFFF62B}"/>
          </ac:grpSpMkLst>
        </pc:grpChg>
        <pc:grpChg chg="mod">
          <ac:chgData name="EC CSE 6F S V S C SANTOSH" userId="deaf69cd-5c88-42a5-ac26-947710df0518" providerId="ADAL" clId="{FD48A57E-8552-497F-9DDC-B8E76E9C12F1}" dt="2022-02-04T18:28:37.094" v="2335" actId="1076"/>
          <ac:grpSpMkLst>
            <pc:docMk/>
            <pc:sldMk cId="3896660563" sldId="289"/>
            <ac:grpSpMk id="163" creationId="{7133B6C3-1E1D-42DB-858F-5D06D50CE363}"/>
          </ac:grpSpMkLst>
        </pc:grpChg>
        <pc:grpChg chg="add del mod">
          <ac:chgData name="EC CSE 6F S V S C SANTOSH" userId="deaf69cd-5c88-42a5-ac26-947710df0518" providerId="ADAL" clId="{FD48A57E-8552-497F-9DDC-B8E76E9C12F1}" dt="2022-02-04T18:30:42.188" v="2369" actId="21"/>
          <ac:grpSpMkLst>
            <pc:docMk/>
            <pc:sldMk cId="3896660563" sldId="289"/>
            <ac:grpSpMk id="168" creationId="{37B55834-A2D9-4918-8447-5FAB69D5B3F8}"/>
          </ac:grpSpMkLst>
        </pc:grpChg>
        <pc:grpChg chg="del">
          <ac:chgData name="EC CSE 6F S V S C SANTOSH" userId="deaf69cd-5c88-42a5-ac26-947710df0518" providerId="ADAL" clId="{FD48A57E-8552-497F-9DDC-B8E76E9C12F1}" dt="2022-02-04T18:29:11.464" v="2343" actId="478"/>
          <ac:grpSpMkLst>
            <pc:docMk/>
            <pc:sldMk cId="3896660563" sldId="289"/>
            <ac:grpSpMk id="188" creationId="{6FE15C30-88B2-46C1-A52D-B055220CEF0A}"/>
          </ac:grpSpMkLst>
        </pc:grpChg>
        <pc:grpChg chg="add del">
          <ac:chgData name="EC CSE 6F S V S C SANTOSH" userId="deaf69cd-5c88-42a5-ac26-947710df0518" providerId="ADAL" clId="{FD48A57E-8552-497F-9DDC-B8E76E9C12F1}" dt="2022-02-04T18:29:31.120" v="2348" actId="478"/>
          <ac:grpSpMkLst>
            <pc:docMk/>
            <pc:sldMk cId="3896660563" sldId="289"/>
            <ac:grpSpMk id="193" creationId="{1D34FA7E-16B4-46B9-B300-84478F4F9A2C}"/>
          </ac:grpSpMkLst>
        </pc:grpChg>
        <pc:grpChg chg="add del">
          <ac:chgData name="EC CSE 6F S V S C SANTOSH" userId="deaf69cd-5c88-42a5-ac26-947710df0518" providerId="ADAL" clId="{FD48A57E-8552-497F-9DDC-B8E76E9C12F1}" dt="2022-02-04T18:31:42.217" v="2394" actId="478"/>
          <ac:grpSpMkLst>
            <pc:docMk/>
            <pc:sldMk cId="3896660563" sldId="289"/>
            <ac:grpSpMk id="197" creationId="{60C69EB7-F156-452F-B00F-CB2FF357347F}"/>
          </ac:grpSpMkLst>
        </pc:grpChg>
        <pc:grpChg chg="add del">
          <ac:chgData name="EC CSE 6F S V S C SANTOSH" userId="deaf69cd-5c88-42a5-ac26-947710df0518" providerId="ADAL" clId="{FD48A57E-8552-497F-9DDC-B8E76E9C12F1}" dt="2022-02-04T18:31:42.217" v="2394" actId="478"/>
          <ac:grpSpMkLst>
            <pc:docMk/>
            <pc:sldMk cId="3896660563" sldId="289"/>
            <ac:grpSpMk id="204" creationId="{3E0F1250-985A-4A6A-816C-AC94AE98099D}"/>
          </ac:grpSpMkLst>
        </pc:grpChg>
        <pc:grpChg chg="add del">
          <ac:chgData name="EC CSE 6F S V S C SANTOSH" userId="deaf69cd-5c88-42a5-ac26-947710df0518" providerId="ADAL" clId="{FD48A57E-8552-497F-9DDC-B8E76E9C12F1}" dt="2022-02-04T18:29:31.120" v="2348" actId="478"/>
          <ac:grpSpMkLst>
            <pc:docMk/>
            <pc:sldMk cId="3896660563" sldId="289"/>
            <ac:grpSpMk id="207" creationId="{7BF09B7B-018E-4657-B44A-E2F4D66FBF35}"/>
          </ac:grpSpMkLst>
        </pc:grpChg>
        <pc:grpChg chg="del">
          <ac:chgData name="EC CSE 6F S V S C SANTOSH" userId="deaf69cd-5c88-42a5-ac26-947710df0518" providerId="ADAL" clId="{FD48A57E-8552-497F-9DDC-B8E76E9C12F1}" dt="2022-02-04T18:29:11.464" v="2343" actId="478"/>
          <ac:grpSpMkLst>
            <pc:docMk/>
            <pc:sldMk cId="3896660563" sldId="289"/>
            <ac:grpSpMk id="210" creationId="{01A3E797-EA78-4430-9F9C-30B476CBAAE7}"/>
          </ac:grpSpMkLst>
        </pc:grpChg>
        <pc:grpChg chg="add del mod">
          <ac:chgData name="EC CSE 6F S V S C SANTOSH" userId="deaf69cd-5c88-42a5-ac26-947710df0518" providerId="ADAL" clId="{FD48A57E-8552-497F-9DDC-B8E76E9C12F1}" dt="2022-02-04T18:30:43.080" v="2370"/>
          <ac:grpSpMkLst>
            <pc:docMk/>
            <pc:sldMk cId="3896660563" sldId="289"/>
            <ac:grpSpMk id="216" creationId="{920C4C17-A115-485C-9B94-12E168B58DB8}"/>
          </ac:grpSpMkLst>
        </pc:grpChg>
        <pc:grpChg chg="add del mod">
          <ac:chgData name="EC CSE 6F S V S C SANTOSH" userId="deaf69cd-5c88-42a5-ac26-947710df0518" providerId="ADAL" clId="{FD48A57E-8552-497F-9DDC-B8E76E9C12F1}" dt="2022-02-04T18:30:43.080" v="2370"/>
          <ac:grpSpMkLst>
            <pc:docMk/>
            <pc:sldMk cId="3896660563" sldId="289"/>
            <ac:grpSpMk id="220" creationId="{24FD080F-E9B7-42F6-B0B4-C87BC6A6CFF8}"/>
          </ac:grpSpMkLst>
        </pc:grpChg>
        <pc:grpChg chg="add del mod">
          <ac:chgData name="EC CSE 6F S V S C SANTOSH" userId="deaf69cd-5c88-42a5-ac26-947710df0518" providerId="ADAL" clId="{FD48A57E-8552-497F-9DDC-B8E76E9C12F1}" dt="2022-02-04T18:30:43.080" v="2370"/>
          <ac:grpSpMkLst>
            <pc:docMk/>
            <pc:sldMk cId="3896660563" sldId="289"/>
            <ac:grpSpMk id="223" creationId="{07F49F0F-82BA-4368-BA1E-0A658E120021}"/>
          </ac:grpSpMkLst>
        </pc:grpChg>
        <pc:grpChg chg="add del mod">
          <ac:chgData name="EC CSE 6F S V S C SANTOSH" userId="deaf69cd-5c88-42a5-ac26-947710df0518" providerId="ADAL" clId="{FD48A57E-8552-497F-9DDC-B8E76E9C12F1}" dt="2022-02-04T18:30:43.080" v="2370"/>
          <ac:grpSpMkLst>
            <pc:docMk/>
            <pc:sldMk cId="3896660563" sldId="289"/>
            <ac:grpSpMk id="226" creationId="{FD090E05-679C-4D63-B547-D94E799D9FE9}"/>
          </ac:grpSpMkLst>
        </pc:grpChg>
        <pc:grpChg chg="add del mod">
          <ac:chgData name="EC CSE 6F S V S C SANTOSH" userId="deaf69cd-5c88-42a5-ac26-947710df0518" providerId="ADAL" clId="{FD48A57E-8552-497F-9DDC-B8E76E9C12F1}" dt="2022-02-04T18:30:43.080" v="2370"/>
          <ac:grpSpMkLst>
            <pc:docMk/>
            <pc:sldMk cId="3896660563" sldId="289"/>
            <ac:grpSpMk id="230" creationId="{9C3F0BC8-1885-4328-AA15-DC5D163ED831}"/>
          </ac:grpSpMkLst>
        </pc:grpChg>
        <pc:grpChg chg="add del mod">
          <ac:chgData name="EC CSE 6F S V S C SANTOSH" userId="deaf69cd-5c88-42a5-ac26-947710df0518" providerId="ADAL" clId="{FD48A57E-8552-497F-9DDC-B8E76E9C12F1}" dt="2022-02-04T18:30:43.080" v="2370"/>
          <ac:grpSpMkLst>
            <pc:docMk/>
            <pc:sldMk cId="3896660563" sldId="289"/>
            <ac:grpSpMk id="234" creationId="{83EA7F85-2610-491B-97E4-56738748FE21}"/>
          </ac:grpSpMkLst>
        </pc:grpChg>
        <pc:grpChg chg="add del mod">
          <ac:chgData name="EC CSE 6F S V S C SANTOSH" userId="deaf69cd-5c88-42a5-ac26-947710df0518" providerId="ADAL" clId="{FD48A57E-8552-497F-9DDC-B8E76E9C12F1}" dt="2022-02-04T18:30:43.080" v="2370"/>
          <ac:grpSpMkLst>
            <pc:docMk/>
            <pc:sldMk cId="3896660563" sldId="289"/>
            <ac:grpSpMk id="238" creationId="{2AF470F8-03E2-432A-BFB5-8092CB0A7D57}"/>
          </ac:grpSpMkLst>
        </pc:grpChg>
        <pc:grpChg chg="add del mod">
          <ac:chgData name="EC CSE 6F S V S C SANTOSH" userId="deaf69cd-5c88-42a5-ac26-947710df0518" providerId="ADAL" clId="{FD48A57E-8552-497F-9DDC-B8E76E9C12F1}" dt="2022-02-04T18:30:43.080" v="2370"/>
          <ac:grpSpMkLst>
            <pc:docMk/>
            <pc:sldMk cId="3896660563" sldId="289"/>
            <ac:grpSpMk id="242" creationId="{9797286A-8FC0-4C44-99E3-D1D23F6D7DD6}"/>
          </ac:grpSpMkLst>
        </pc:grpChg>
        <pc:grpChg chg="add del mod">
          <ac:chgData name="EC CSE 6F S V S C SANTOSH" userId="deaf69cd-5c88-42a5-ac26-947710df0518" providerId="ADAL" clId="{FD48A57E-8552-497F-9DDC-B8E76E9C12F1}" dt="2022-02-04T18:30:43.080" v="2370"/>
          <ac:grpSpMkLst>
            <pc:docMk/>
            <pc:sldMk cId="3896660563" sldId="289"/>
            <ac:grpSpMk id="246" creationId="{5FF859AF-8049-4702-AAC7-9757FF5E989A}"/>
          </ac:grpSpMkLst>
        </pc:grpChg>
        <pc:grpChg chg="add mod">
          <ac:chgData name="EC CSE 6F S V S C SANTOSH" userId="deaf69cd-5c88-42a5-ac26-947710df0518" providerId="ADAL" clId="{FD48A57E-8552-497F-9DDC-B8E76E9C12F1}" dt="2022-02-04T18:30:09.368" v="2353" actId="571"/>
          <ac:grpSpMkLst>
            <pc:docMk/>
            <pc:sldMk cId="3896660563" sldId="289"/>
            <ac:grpSpMk id="250" creationId="{A5988C64-06CD-48CE-9390-302454A386AF}"/>
          </ac:grpSpMkLst>
        </pc:grpChg>
        <pc:grpChg chg="add mod">
          <ac:chgData name="EC CSE 6F S V S C SANTOSH" userId="deaf69cd-5c88-42a5-ac26-947710df0518" providerId="ADAL" clId="{FD48A57E-8552-497F-9DDC-B8E76E9C12F1}" dt="2022-02-04T18:30:09.368" v="2353" actId="571"/>
          <ac:grpSpMkLst>
            <pc:docMk/>
            <pc:sldMk cId="3896660563" sldId="289"/>
            <ac:grpSpMk id="258" creationId="{E921A7A9-2344-4948-924F-09B44979E194}"/>
          </ac:grpSpMkLst>
        </pc:grpChg>
        <pc:grpChg chg="add mod">
          <ac:chgData name="EC CSE 6F S V S C SANTOSH" userId="deaf69cd-5c88-42a5-ac26-947710df0518" providerId="ADAL" clId="{FD48A57E-8552-497F-9DDC-B8E76E9C12F1}" dt="2022-02-04T18:30:09.368" v="2353" actId="571"/>
          <ac:grpSpMkLst>
            <pc:docMk/>
            <pc:sldMk cId="3896660563" sldId="289"/>
            <ac:grpSpMk id="262" creationId="{9C8BB9AE-1431-44AA-B2A4-E9DC9E8982F6}"/>
          </ac:grpSpMkLst>
        </pc:grpChg>
        <pc:grpChg chg="add mod">
          <ac:chgData name="EC CSE 6F S V S C SANTOSH" userId="deaf69cd-5c88-42a5-ac26-947710df0518" providerId="ADAL" clId="{FD48A57E-8552-497F-9DDC-B8E76E9C12F1}" dt="2022-02-04T18:30:09.368" v="2353" actId="571"/>
          <ac:grpSpMkLst>
            <pc:docMk/>
            <pc:sldMk cId="3896660563" sldId="289"/>
            <ac:grpSpMk id="265" creationId="{9C8805FE-7660-488A-8F5C-08E005F2CB66}"/>
          </ac:grpSpMkLst>
        </pc:grpChg>
        <pc:grpChg chg="add mod">
          <ac:chgData name="EC CSE 6F S V S C SANTOSH" userId="deaf69cd-5c88-42a5-ac26-947710df0518" providerId="ADAL" clId="{FD48A57E-8552-497F-9DDC-B8E76E9C12F1}" dt="2022-02-04T18:30:09.368" v="2353" actId="571"/>
          <ac:grpSpMkLst>
            <pc:docMk/>
            <pc:sldMk cId="3896660563" sldId="289"/>
            <ac:grpSpMk id="268" creationId="{126C6FC1-B037-47A7-8660-C10DFB091B1C}"/>
          </ac:grpSpMkLst>
        </pc:grpChg>
        <pc:grpChg chg="add mod">
          <ac:chgData name="EC CSE 6F S V S C SANTOSH" userId="deaf69cd-5c88-42a5-ac26-947710df0518" providerId="ADAL" clId="{FD48A57E-8552-497F-9DDC-B8E76E9C12F1}" dt="2022-02-04T18:30:09.368" v="2353" actId="571"/>
          <ac:grpSpMkLst>
            <pc:docMk/>
            <pc:sldMk cId="3896660563" sldId="289"/>
            <ac:grpSpMk id="272" creationId="{2038A57E-C076-46AC-B6FD-3AEAEB9A4669}"/>
          </ac:grpSpMkLst>
        </pc:grpChg>
        <pc:grpChg chg="add mod">
          <ac:chgData name="EC CSE 6F S V S C SANTOSH" userId="deaf69cd-5c88-42a5-ac26-947710df0518" providerId="ADAL" clId="{FD48A57E-8552-497F-9DDC-B8E76E9C12F1}" dt="2022-02-04T18:30:09.368" v="2353" actId="571"/>
          <ac:grpSpMkLst>
            <pc:docMk/>
            <pc:sldMk cId="3896660563" sldId="289"/>
            <ac:grpSpMk id="276" creationId="{6527AC2B-2A21-4B11-A56A-AC448B3DD398}"/>
          </ac:grpSpMkLst>
        </pc:grpChg>
        <pc:grpChg chg="add mod">
          <ac:chgData name="EC CSE 6F S V S C SANTOSH" userId="deaf69cd-5c88-42a5-ac26-947710df0518" providerId="ADAL" clId="{FD48A57E-8552-497F-9DDC-B8E76E9C12F1}" dt="2022-02-04T18:30:09.368" v="2353" actId="571"/>
          <ac:grpSpMkLst>
            <pc:docMk/>
            <pc:sldMk cId="3896660563" sldId="289"/>
            <ac:grpSpMk id="280" creationId="{C99CC72C-6C33-4B1B-ADEB-35527040272B}"/>
          </ac:grpSpMkLst>
        </pc:grpChg>
        <pc:grpChg chg="add mod">
          <ac:chgData name="EC CSE 6F S V S C SANTOSH" userId="deaf69cd-5c88-42a5-ac26-947710df0518" providerId="ADAL" clId="{FD48A57E-8552-497F-9DDC-B8E76E9C12F1}" dt="2022-02-04T18:30:09.368" v="2353" actId="571"/>
          <ac:grpSpMkLst>
            <pc:docMk/>
            <pc:sldMk cId="3896660563" sldId="289"/>
            <ac:grpSpMk id="284" creationId="{C68A4C89-56AE-4077-8A9A-BE60DEBCB974}"/>
          </ac:grpSpMkLst>
        </pc:grpChg>
        <pc:grpChg chg="add mod">
          <ac:chgData name="EC CSE 6F S V S C SANTOSH" userId="deaf69cd-5c88-42a5-ac26-947710df0518" providerId="ADAL" clId="{FD48A57E-8552-497F-9DDC-B8E76E9C12F1}" dt="2022-02-04T18:30:09.368" v="2353" actId="571"/>
          <ac:grpSpMkLst>
            <pc:docMk/>
            <pc:sldMk cId="3896660563" sldId="289"/>
            <ac:grpSpMk id="288" creationId="{EE45689C-A6FE-49C3-9982-30CBAFF42F6F}"/>
          </ac:grpSpMkLst>
        </pc:grpChg>
        <pc:grpChg chg="add mod">
          <ac:chgData name="EC CSE 6F S V S C SANTOSH" userId="deaf69cd-5c88-42a5-ac26-947710df0518" providerId="ADAL" clId="{FD48A57E-8552-497F-9DDC-B8E76E9C12F1}" dt="2022-02-04T18:30:12.598" v="2355" actId="571"/>
          <ac:grpSpMkLst>
            <pc:docMk/>
            <pc:sldMk cId="3896660563" sldId="289"/>
            <ac:grpSpMk id="292" creationId="{53F5E872-0838-4586-A2E2-D579F70EF50D}"/>
          </ac:grpSpMkLst>
        </pc:grpChg>
        <pc:grpChg chg="add mod">
          <ac:chgData name="EC CSE 6F S V S C SANTOSH" userId="deaf69cd-5c88-42a5-ac26-947710df0518" providerId="ADAL" clId="{FD48A57E-8552-497F-9DDC-B8E76E9C12F1}" dt="2022-02-04T18:30:12.598" v="2355" actId="571"/>
          <ac:grpSpMkLst>
            <pc:docMk/>
            <pc:sldMk cId="3896660563" sldId="289"/>
            <ac:grpSpMk id="300" creationId="{891683A6-3173-4C7E-BBFE-F8ED17C5D69A}"/>
          </ac:grpSpMkLst>
        </pc:grpChg>
        <pc:grpChg chg="add mod">
          <ac:chgData name="EC CSE 6F S V S C SANTOSH" userId="deaf69cd-5c88-42a5-ac26-947710df0518" providerId="ADAL" clId="{FD48A57E-8552-497F-9DDC-B8E76E9C12F1}" dt="2022-02-04T18:30:12.598" v="2355" actId="571"/>
          <ac:grpSpMkLst>
            <pc:docMk/>
            <pc:sldMk cId="3896660563" sldId="289"/>
            <ac:grpSpMk id="304" creationId="{DD2C6B18-E6C2-46F3-A3E1-D04075BCC3E3}"/>
          </ac:grpSpMkLst>
        </pc:grpChg>
        <pc:grpChg chg="add mod">
          <ac:chgData name="EC CSE 6F S V S C SANTOSH" userId="deaf69cd-5c88-42a5-ac26-947710df0518" providerId="ADAL" clId="{FD48A57E-8552-497F-9DDC-B8E76E9C12F1}" dt="2022-02-04T18:30:12.598" v="2355" actId="571"/>
          <ac:grpSpMkLst>
            <pc:docMk/>
            <pc:sldMk cId="3896660563" sldId="289"/>
            <ac:grpSpMk id="307" creationId="{292239C3-6866-46E9-8EDB-E72ABA2F4822}"/>
          </ac:grpSpMkLst>
        </pc:grpChg>
        <pc:grpChg chg="add mod">
          <ac:chgData name="EC CSE 6F S V S C SANTOSH" userId="deaf69cd-5c88-42a5-ac26-947710df0518" providerId="ADAL" clId="{FD48A57E-8552-497F-9DDC-B8E76E9C12F1}" dt="2022-02-04T18:30:12.598" v="2355" actId="571"/>
          <ac:grpSpMkLst>
            <pc:docMk/>
            <pc:sldMk cId="3896660563" sldId="289"/>
            <ac:grpSpMk id="310" creationId="{FF7F6DF3-5F19-4A3B-A922-4F17FD86D366}"/>
          </ac:grpSpMkLst>
        </pc:grpChg>
        <pc:grpChg chg="add mod">
          <ac:chgData name="EC CSE 6F S V S C SANTOSH" userId="deaf69cd-5c88-42a5-ac26-947710df0518" providerId="ADAL" clId="{FD48A57E-8552-497F-9DDC-B8E76E9C12F1}" dt="2022-02-04T18:30:12.598" v="2355" actId="571"/>
          <ac:grpSpMkLst>
            <pc:docMk/>
            <pc:sldMk cId="3896660563" sldId="289"/>
            <ac:grpSpMk id="314" creationId="{2357DDB2-23D6-43FF-9C8B-5FFD1CDA1A6D}"/>
          </ac:grpSpMkLst>
        </pc:grpChg>
        <pc:grpChg chg="add mod">
          <ac:chgData name="EC CSE 6F S V S C SANTOSH" userId="deaf69cd-5c88-42a5-ac26-947710df0518" providerId="ADAL" clId="{FD48A57E-8552-497F-9DDC-B8E76E9C12F1}" dt="2022-02-04T18:30:12.598" v="2355" actId="571"/>
          <ac:grpSpMkLst>
            <pc:docMk/>
            <pc:sldMk cId="3896660563" sldId="289"/>
            <ac:grpSpMk id="318" creationId="{02925B0E-B71A-4338-8F7A-2C47BDD98F30}"/>
          </ac:grpSpMkLst>
        </pc:grpChg>
        <pc:grpChg chg="add mod">
          <ac:chgData name="EC CSE 6F S V S C SANTOSH" userId="deaf69cd-5c88-42a5-ac26-947710df0518" providerId="ADAL" clId="{FD48A57E-8552-497F-9DDC-B8E76E9C12F1}" dt="2022-02-04T18:30:12.598" v="2355" actId="571"/>
          <ac:grpSpMkLst>
            <pc:docMk/>
            <pc:sldMk cId="3896660563" sldId="289"/>
            <ac:grpSpMk id="322" creationId="{ED3B100A-84C1-4F0B-AB60-E771C3EB76F4}"/>
          </ac:grpSpMkLst>
        </pc:grpChg>
        <pc:grpChg chg="add mod">
          <ac:chgData name="EC CSE 6F S V S C SANTOSH" userId="deaf69cd-5c88-42a5-ac26-947710df0518" providerId="ADAL" clId="{FD48A57E-8552-497F-9DDC-B8E76E9C12F1}" dt="2022-02-04T18:30:12.598" v="2355" actId="571"/>
          <ac:grpSpMkLst>
            <pc:docMk/>
            <pc:sldMk cId="3896660563" sldId="289"/>
            <ac:grpSpMk id="326" creationId="{438F316D-1B82-4D13-AE84-1CB83B90AB65}"/>
          </ac:grpSpMkLst>
        </pc:grpChg>
        <pc:grpChg chg="add mod">
          <ac:chgData name="EC CSE 6F S V S C SANTOSH" userId="deaf69cd-5c88-42a5-ac26-947710df0518" providerId="ADAL" clId="{FD48A57E-8552-497F-9DDC-B8E76E9C12F1}" dt="2022-02-04T18:30:12.598" v="2355" actId="571"/>
          <ac:grpSpMkLst>
            <pc:docMk/>
            <pc:sldMk cId="3896660563" sldId="289"/>
            <ac:grpSpMk id="330" creationId="{BBBFCAF7-D2DB-4D06-B206-A6AF3FD31F02}"/>
          </ac:grpSpMkLst>
        </pc:grpChg>
        <pc:grpChg chg="add mod">
          <ac:chgData name="EC CSE 6F S V S C SANTOSH" userId="deaf69cd-5c88-42a5-ac26-947710df0518" providerId="ADAL" clId="{FD48A57E-8552-497F-9DDC-B8E76E9C12F1}" dt="2022-02-04T18:30:16.923" v="2357" actId="571"/>
          <ac:grpSpMkLst>
            <pc:docMk/>
            <pc:sldMk cId="3896660563" sldId="289"/>
            <ac:grpSpMk id="334" creationId="{05D96261-602F-4D47-BDC0-954FB86555A5}"/>
          </ac:grpSpMkLst>
        </pc:grpChg>
        <pc:grpChg chg="add mod">
          <ac:chgData name="EC CSE 6F S V S C SANTOSH" userId="deaf69cd-5c88-42a5-ac26-947710df0518" providerId="ADAL" clId="{FD48A57E-8552-497F-9DDC-B8E76E9C12F1}" dt="2022-02-04T18:30:16.923" v="2357" actId="571"/>
          <ac:grpSpMkLst>
            <pc:docMk/>
            <pc:sldMk cId="3896660563" sldId="289"/>
            <ac:grpSpMk id="342" creationId="{0916A138-1FC0-457D-9549-5BE9872F0AF4}"/>
          </ac:grpSpMkLst>
        </pc:grpChg>
        <pc:grpChg chg="add mod">
          <ac:chgData name="EC CSE 6F S V S C SANTOSH" userId="deaf69cd-5c88-42a5-ac26-947710df0518" providerId="ADAL" clId="{FD48A57E-8552-497F-9DDC-B8E76E9C12F1}" dt="2022-02-04T18:30:16.923" v="2357" actId="571"/>
          <ac:grpSpMkLst>
            <pc:docMk/>
            <pc:sldMk cId="3896660563" sldId="289"/>
            <ac:grpSpMk id="346" creationId="{15A7674E-1460-45FF-8DF0-0C5D3B8AC336}"/>
          </ac:grpSpMkLst>
        </pc:grpChg>
        <pc:grpChg chg="add mod">
          <ac:chgData name="EC CSE 6F S V S C SANTOSH" userId="deaf69cd-5c88-42a5-ac26-947710df0518" providerId="ADAL" clId="{FD48A57E-8552-497F-9DDC-B8E76E9C12F1}" dt="2022-02-04T18:30:16.923" v="2357" actId="571"/>
          <ac:grpSpMkLst>
            <pc:docMk/>
            <pc:sldMk cId="3896660563" sldId="289"/>
            <ac:grpSpMk id="349" creationId="{F2857F25-ACBE-489A-BFB1-ABAE9846ED83}"/>
          </ac:grpSpMkLst>
        </pc:grpChg>
        <pc:grpChg chg="add mod">
          <ac:chgData name="EC CSE 6F S V S C SANTOSH" userId="deaf69cd-5c88-42a5-ac26-947710df0518" providerId="ADAL" clId="{FD48A57E-8552-497F-9DDC-B8E76E9C12F1}" dt="2022-02-04T18:30:16.923" v="2357" actId="571"/>
          <ac:grpSpMkLst>
            <pc:docMk/>
            <pc:sldMk cId="3896660563" sldId="289"/>
            <ac:grpSpMk id="352" creationId="{ED9940DD-D9B3-4130-8CE8-270B2B9B5E6D}"/>
          </ac:grpSpMkLst>
        </pc:grpChg>
        <pc:grpChg chg="add mod">
          <ac:chgData name="EC CSE 6F S V S C SANTOSH" userId="deaf69cd-5c88-42a5-ac26-947710df0518" providerId="ADAL" clId="{FD48A57E-8552-497F-9DDC-B8E76E9C12F1}" dt="2022-02-04T18:30:16.923" v="2357" actId="571"/>
          <ac:grpSpMkLst>
            <pc:docMk/>
            <pc:sldMk cId="3896660563" sldId="289"/>
            <ac:grpSpMk id="356" creationId="{599B8B4E-4C0A-4DFE-BDB9-D1104C715715}"/>
          </ac:grpSpMkLst>
        </pc:grpChg>
        <pc:grpChg chg="add mod">
          <ac:chgData name="EC CSE 6F S V S C SANTOSH" userId="deaf69cd-5c88-42a5-ac26-947710df0518" providerId="ADAL" clId="{FD48A57E-8552-497F-9DDC-B8E76E9C12F1}" dt="2022-02-04T18:30:16.923" v="2357" actId="571"/>
          <ac:grpSpMkLst>
            <pc:docMk/>
            <pc:sldMk cId="3896660563" sldId="289"/>
            <ac:grpSpMk id="360" creationId="{DA2AF734-C139-45DD-994F-C49400904441}"/>
          </ac:grpSpMkLst>
        </pc:grpChg>
        <pc:grpChg chg="add mod">
          <ac:chgData name="EC CSE 6F S V S C SANTOSH" userId="deaf69cd-5c88-42a5-ac26-947710df0518" providerId="ADAL" clId="{FD48A57E-8552-497F-9DDC-B8E76E9C12F1}" dt="2022-02-04T18:30:16.923" v="2357" actId="571"/>
          <ac:grpSpMkLst>
            <pc:docMk/>
            <pc:sldMk cId="3896660563" sldId="289"/>
            <ac:grpSpMk id="364" creationId="{19BE5C9A-AE8E-4C1F-BAD4-C2C60E3EA833}"/>
          </ac:grpSpMkLst>
        </pc:grpChg>
        <pc:grpChg chg="add mod">
          <ac:chgData name="EC CSE 6F S V S C SANTOSH" userId="deaf69cd-5c88-42a5-ac26-947710df0518" providerId="ADAL" clId="{FD48A57E-8552-497F-9DDC-B8E76E9C12F1}" dt="2022-02-04T18:30:16.923" v="2357" actId="571"/>
          <ac:grpSpMkLst>
            <pc:docMk/>
            <pc:sldMk cId="3896660563" sldId="289"/>
            <ac:grpSpMk id="368" creationId="{030C0A45-9AF5-4723-B11B-36D1C86D6930}"/>
          </ac:grpSpMkLst>
        </pc:grpChg>
        <pc:grpChg chg="add mod">
          <ac:chgData name="EC CSE 6F S V S C SANTOSH" userId="deaf69cd-5c88-42a5-ac26-947710df0518" providerId="ADAL" clId="{FD48A57E-8552-497F-9DDC-B8E76E9C12F1}" dt="2022-02-04T18:30:16.923" v="2357" actId="571"/>
          <ac:grpSpMkLst>
            <pc:docMk/>
            <pc:sldMk cId="3896660563" sldId="289"/>
            <ac:grpSpMk id="372" creationId="{B89A8794-0B59-44D6-8364-27F48B17EA6C}"/>
          </ac:grpSpMkLst>
        </pc:grpChg>
        <pc:grpChg chg="add del mod">
          <ac:chgData name="EC CSE 6F S V S C SANTOSH" userId="deaf69cd-5c88-42a5-ac26-947710df0518" providerId="ADAL" clId="{FD48A57E-8552-497F-9DDC-B8E76E9C12F1}" dt="2022-02-04T18:31:03.423" v="2375"/>
          <ac:grpSpMkLst>
            <pc:docMk/>
            <pc:sldMk cId="3896660563" sldId="289"/>
            <ac:grpSpMk id="377" creationId="{654C3DE5-B311-48E3-A47E-4558FCB58FFD}"/>
          </ac:grpSpMkLst>
        </pc:grpChg>
        <pc:grpChg chg="add del mod">
          <ac:chgData name="EC CSE 6F S V S C SANTOSH" userId="deaf69cd-5c88-42a5-ac26-947710df0518" providerId="ADAL" clId="{FD48A57E-8552-497F-9DDC-B8E76E9C12F1}" dt="2022-02-04T18:31:03.423" v="2375"/>
          <ac:grpSpMkLst>
            <pc:docMk/>
            <pc:sldMk cId="3896660563" sldId="289"/>
            <ac:grpSpMk id="381" creationId="{6181C13B-291C-42FE-89FD-0A97358DCED5}"/>
          </ac:grpSpMkLst>
        </pc:grpChg>
        <pc:grpChg chg="add del mod">
          <ac:chgData name="EC CSE 6F S V S C SANTOSH" userId="deaf69cd-5c88-42a5-ac26-947710df0518" providerId="ADAL" clId="{FD48A57E-8552-497F-9DDC-B8E76E9C12F1}" dt="2022-02-04T18:31:03.423" v="2375"/>
          <ac:grpSpMkLst>
            <pc:docMk/>
            <pc:sldMk cId="3896660563" sldId="289"/>
            <ac:grpSpMk id="384" creationId="{1CA24D45-F9C3-4ECB-A264-48DC7439F55F}"/>
          </ac:grpSpMkLst>
        </pc:grpChg>
        <pc:grpChg chg="add del mod">
          <ac:chgData name="EC CSE 6F S V S C SANTOSH" userId="deaf69cd-5c88-42a5-ac26-947710df0518" providerId="ADAL" clId="{FD48A57E-8552-497F-9DDC-B8E76E9C12F1}" dt="2022-02-04T18:31:03.423" v="2375"/>
          <ac:grpSpMkLst>
            <pc:docMk/>
            <pc:sldMk cId="3896660563" sldId="289"/>
            <ac:grpSpMk id="387" creationId="{63A44F3E-B3F4-4C3E-8ED5-DC95D7F87DCA}"/>
          </ac:grpSpMkLst>
        </pc:grpChg>
        <pc:grpChg chg="add del mod">
          <ac:chgData name="EC CSE 6F S V S C SANTOSH" userId="deaf69cd-5c88-42a5-ac26-947710df0518" providerId="ADAL" clId="{FD48A57E-8552-497F-9DDC-B8E76E9C12F1}" dt="2022-02-04T18:31:03.423" v="2375"/>
          <ac:grpSpMkLst>
            <pc:docMk/>
            <pc:sldMk cId="3896660563" sldId="289"/>
            <ac:grpSpMk id="391" creationId="{92C4DDE6-3372-4F71-8A8A-C5B58737130D}"/>
          </ac:grpSpMkLst>
        </pc:grpChg>
        <pc:grpChg chg="add del mod">
          <ac:chgData name="EC CSE 6F S V S C SANTOSH" userId="deaf69cd-5c88-42a5-ac26-947710df0518" providerId="ADAL" clId="{FD48A57E-8552-497F-9DDC-B8E76E9C12F1}" dt="2022-02-04T18:31:03.423" v="2375"/>
          <ac:grpSpMkLst>
            <pc:docMk/>
            <pc:sldMk cId="3896660563" sldId="289"/>
            <ac:grpSpMk id="395" creationId="{C67A4243-7413-49F1-A491-F798400834FF}"/>
          </ac:grpSpMkLst>
        </pc:grpChg>
        <pc:grpChg chg="add del mod">
          <ac:chgData name="EC CSE 6F S V S C SANTOSH" userId="deaf69cd-5c88-42a5-ac26-947710df0518" providerId="ADAL" clId="{FD48A57E-8552-497F-9DDC-B8E76E9C12F1}" dt="2022-02-04T18:31:03.423" v="2375"/>
          <ac:grpSpMkLst>
            <pc:docMk/>
            <pc:sldMk cId="3896660563" sldId="289"/>
            <ac:grpSpMk id="399" creationId="{B9E0DC43-E258-4235-9DCA-E94036F0444C}"/>
          </ac:grpSpMkLst>
        </pc:grpChg>
        <pc:grpChg chg="add del mod">
          <ac:chgData name="EC CSE 6F S V S C SANTOSH" userId="deaf69cd-5c88-42a5-ac26-947710df0518" providerId="ADAL" clId="{FD48A57E-8552-497F-9DDC-B8E76E9C12F1}" dt="2022-02-04T18:31:03.423" v="2375"/>
          <ac:grpSpMkLst>
            <pc:docMk/>
            <pc:sldMk cId="3896660563" sldId="289"/>
            <ac:grpSpMk id="403" creationId="{AFC800D6-3E8F-4D6C-A02C-3B011E601DDD}"/>
          </ac:grpSpMkLst>
        </pc:grpChg>
        <pc:grpChg chg="add del mod">
          <ac:chgData name="EC CSE 6F S V S C SANTOSH" userId="deaf69cd-5c88-42a5-ac26-947710df0518" providerId="ADAL" clId="{FD48A57E-8552-497F-9DDC-B8E76E9C12F1}" dt="2022-02-04T18:31:03.423" v="2375"/>
          <ac:grpSpMkLst>
            <pc:docMk/>
            <pc:sldMk cId="3896660563" sldId="289"/>
            <ac:grpSpMk id="407" creationId="{2A58D6D3-BD9D-46E9-A414-6C928E4C5E74}"/>
          </ac:grpSpMkLst>
        </pc:grpChg>
        <pc:grpChg chg="add del mod">
          <ac:chgData name="EC CSE 6F S V S C SANTOSH" userId="deaf69cd-5c88-42a5-ac26-947710df0518" providerId="ADAL" clId="{FD48A57E-8552-497F-9DDC-B8E76E9C12F1}" dt="2022-02-04T18:31:32.710" v="2388"/>
          <ac:grpSpMkLst>
            <pc:docMk/>
            <pc:sldMk cId="3896660563" sldId="289"/>
            <ac:grpSpMk id="412" creationId="{1C9836E1-619B-4326-AC3E-7A671D9243BA}"/>
          </ac:grpSpMkLst>
        </pc:grpChg>
        <pc:grpChg chg="add del mod">
          <ac:chgData name="EC CSE 6F S V S C SANTOSH" userId="deaf69cd-5c88-42a5-ac26-947710df0518" providerId="ADAL" clId="{FD48A57E-8552-497F-9DDC-B8E76E9C12F1}" dt="2022-02-04T18:31:32.710" v="2388"/>
          <ac:grpSpMkLst>
            <pc:docMk/>
            <pc:sldMk cId="3896660563" sldId="289"/>
            <ac:grpSpMk id="416" creationId="{FB9017ED-5E0F-4E0E-82C0-4AE03992AA2C}"/>
          </ac:grpSpMkLst>
        </pc:grpChg>
        <pc:grpChg chg="add del mod">
          <ac:chgData name="EC CSE 6F S V S C SANTOSH" userId="deaf69cd-5c88-42a5-ac26-947710df0518" providerId="ADAL" clId="{FD48A57E-8552-497F-9DDC-B8E76E9C12F1}" dt="2022-02-04T18:31:32.710" v="2388"/>
          <ac:grpSpMkLst>
            <pc:docMk/>
            <pc:sldMk cId="3896660563" sldId="289"/>
            <ac:grpSpMk id="419" creationId="{DE98A541-0BF7-4535-A7AF-47192D61AD98}"/>
          </ac:grpSpMkLst>
        </pc:grpChg>
        <pc:grpChg chg="add del mod">
          <ac:chgData name="EC CSE 6F S V S C SANTOSH" userId="deaf69cd-5c88-42a5-ac26-947710df0518" providerId="ADAL" clId="{FD48A57E-8552-497F-9DDC-B8E76E9C12F1}" dt="2022-02-04T18:31:32.710" v="2388"/>
          <ac:grpSpMkLst>
            <pc:docMk/>
            <pc:sldMk cId="3896660563" sldId="289"/>
            <ac:grpSpMk id="422" creationId="{750DFC38-8338-47DA-8B55-D11536C77ED1}"/>
          </ac:grpSpMkLst>
        </pc:grpChg>
        <pc:grpChg chg="add del mod">
          <ac:chgData name="EC CSE 6F S V S C SANTOSH" userId="deaf69cd-5c88-42a5-ac26-947710df0518" providerId="ADAL" clId="{FD48A57E-8552-497F-9DDC-B8E76E9C12F1}" dt="2022-02-04T18:31:32.710" v="2388"/>
          <ac:grpSpMkLst>
            <pc:docMk/>
            <pc:sldMk cId="3896660563" sldId="289"/>
            <ac:grpSpMk id="426" creationId="{9318B500-550A-4DC9-A4A7-FACCAC3EA300}"/>
          </ac:grpSpMkLst>
        </pc:grpChg>
        <pc:grpChg chg="add del mod">
          <ac:chgData name="EC CSE 6F S V S C SANTOSH" userId="deaf69cd-5c88-42a5-ac26-947710df0518" providerId="ADAL" clId="{FD48A57E-8552-497F-9DDC-B8E76E9C12F1}" dt="2022-02-04T18:31:32.710" v="2388"/>
          <ac:grpSpMkLst>
            <pc:docMk/>
            <pc:sldMk cId="3896660563" sldId="289"/>
            <ac:grpSpMk id="430" creationId="{8BFD44FF-9411-4502-97EB-1BB3D06778D2}"/>
          </ac:grpSpMkLst>
        </pc:grpChg>
        <pc:grpChg chg="add del mod">
          <ac:chgData name="EC CSE 6F S V S C SANTOSH" userId="deaf69cd-5c88-42a5-ac26-947710df0518" providerId="ADAL" clId="{FD48A57E-8552-497F-9DDC-B8E76E9C12F1}" dt="2022-02-04T18:31:32.710" v="2388"/>
          <ac:grpSpMkLst>
            <pc:docMk/>
            <pc:sldMk cId="3896660563" sldId="289"/>
            <ac:grpSpMk id="434" creationId="{5F1DA226-55E8-4672-9789-C3C123269C9D}"/>
          </ac:grpSpMkLst>
        </pc:grpChg>
        <pc:grpChg chg="add del mod">
          <ac:chgData name="EC CSE 6F S V S C SANTOSH" userId="deaf69cd-5c88-42a5-ac26-947710df0518" providerId="ADAL" clId="{FD48A57E-8552-497F-9DDC-B8E76E9C12F1}" dt="2022-02-04T18:31:32.710" v="2388"/>
          <ac:grpSpMkLst>
            <pc:docMk/>
            <pc:sldMk cId="3896660563" sldId="289"/>
            <ac:grpSpMk id="438" creationId="{BBDE7781-4203-4C87-8C01-4969687884E7}"/>
          </ac:grpSpMkLst>
        </pc:grpChg>
        <pc:grpChg chg="add del mod">
          <ac:chgData name="EC CSE 6F S V S C SANTOSH" userId="deaf69cd-5c88-42a5-ac26-947710df0518" providerId="ADAL" clId="{FD48A57E-8552-497F-9DDC-B8E76E9C12F1}" dt="2022-02-04T18:31:32.710" v="2388"/>
          <ac:grpSpMkLst>
            <pc:docMk/>
            <pc:sldMk cId="3896660563" sldId="289"/>
            <ac:grpSpMk id="442" creationId="{CC50D13D-8BCF-4B7C-A7A3-D27499FE4F51}"/>
          </ac:grpSpMkLst>
        </pc:grpChg>
        <pc:grpChg chg="add mod">
          <ac:chgData name="EC CSE 6F S V S C SANTOSH" userId="deaf69cd-5c88-42a5-ac26-947710df0518" providerId="ADAL" clId="{FD48A57E-8552-497F-9DDC-B8E76E9C12F1}" dt="2022-02-04T18:31:25.262" v="2384" actId="571"/>
          <ac:grpSpMkLst>
            <pc:docMk/>
            <pc:sldMk cId="3896660563" sldId="289"/>
            <ac:grpSpMk id="446" creationId="{C015547F-D332-4748-B291-89CBCD5A59AA}"/>
          </ac:grpSpMkLst>
        </pc:grpChg>
        <pc:picChg chg="add del">
          <ac:chgData name="EC CSE 6F S V S C SANTOSH" userId="deaf69cd-5c88-42a5-ac26-947710df0518" providerId="ADAL" clId="{FD48A57E-8552-497F-9DDC-B8E76E9C12F1}" dt="2022-02-04T18:31:42.217" v="2394" actId="478"/>
          <ac:picMkLst>
            <pc:docMk/>
            <pc:sldMk cId="3896660563" sldId="289"/>
            <ac:picMk id="213" creationId="{B472E64F-39B4-4170-ACE4-D9609AFA1237}"/>
          </ac:picMkLst>
        </pc:picChg>
        <pc:picChg chg="add del">
          <ac:chgData name="EC CSE 6F S V S C SANTOSH" userId="deaf69cd-5c88-42a5-ac26-947710df0518" providerId="ADAL" clId="{FD48A57E-8552-497F-9DDC-B8E76E9C12F1}" dt="2022-02-04T18:29:31.120" v="2348" actId="478"/>
          <ac:picMkLst>
            <pc:docMk/>
            <pc:sldMk cId="3896660563" sldId="289"/>
            <ac:picMk id="214" creationId="{2521435E-592D-4600-8810-4BFDE6A8C7FB}"/>
          </ac:picMkLst>
        </pc:picChg>
        <pc:picChg chg="del">
          <ac:chgData name="EC CSE 6F S V S C SANTOSH" userId="deaf69cd-5c88-42a5-ac26-947710df0518" providerId="ADAL" clId="{FD48A57E-8552-497F-9DDC-B8E76E9C12F1}" dt="2022-02-04T18:29:11.464" v="2343" actId="478"/>
          <ac:picMkLst>
            <pc:docMk/>
            <pc:sldMk cId="3896660563" sldId="289"/>
            <ac:picMk id="215" creationId="{3A575607-8A4D-4DBE-AE48-180155D738A9}"/>
          </ac:picMkLst>
        </pc:picChg>
        <pc:picChg chg="mod">
          <ac:chgData name="EC CSE 6F S V S C SANTOSH" userId="deaf69cd-5c88-42a5-ac26-947710df0518" providerId="ADAL" clId="{FD48A57E-8552-497F-9DDC-B8E76E9C12F1}" dt="2022-02-04T18:30:03.222" v="2351"/>
          <ac:picMkLst>
            <pc:docMk/>
            <pc:sldMk cId="3896660563" sldId="289"/>
            <ac:picMk id="241" creationId="{DD0C858D-75AB-43DB-BCC3-3B7928C777E6}"/>
          </ac:picMkLst>
        </pc:picChg>
        <pc:picChg chg="mod">
          <ac:chgData name="EC CSE 6F S V S C SANTOSH" userId="deaf69cd-5c88-42a5-ac26-947710df0518" providerId="ADAL" clId="{FD48A57E-8552-497F-9DDC-B8E76E9C12F1}" dt="2022-02-04T18:30:03.222" v="2351"/>
          <ac:picMkLst>
            <pc:docMk/>
            <pc:sldMk cId="3896660563" sldId="289"/>
            <ac:picMk id="245" creationId="{BF340DEF-C940-43DE-A808-F4BC3BA59E9B}"/>
          </ac:picMkLst>
        </pc:picChg>
        <pc:picChg chg="mod">
          <ac:chgData name="EC CSE 6F S V S C SANTOSH" userId="deaf69cd-5c88-42a5-ac26-947710df0518" providerId="ADAL" clId="{FD48A57E-8552-497F-9DDC-B8E76E9C12F1}" dt="2022-02-04T18:30:03.222" v="2351"/>
          <ac:picMkLst>
            <pc:docMk/>
            <pc:sldMk cId="3896660563" sldId="289"/>
            <ac:picMk id="249" creationId="{68CB80F5-576E-4F77-BFAE-E7C32EBFD6EB}"/>
          </ac:picMkLst>
        </pc:picChg>
        <pc:picChg chg="mod">
          <ac:chgData name="EC CSE 6F S V S C SANTOSH" userId="deaf69cd-5c88-42a5-ac26-947710df0518" providerId="ADAL" clId="{FD48A57E-8552-497F-9DDC-B8E76E9C12F1}" dt="2022-02-04T18:30:09.368" v="2353" actId="571"/>
          <ac:picMkLst>
            <pc:docMk/>
            <pc:sldMk cId="3896660563" sldId="289"/>
            <ac:picMk id="254" creationId="{B0F8E499-E05E-4511-ACDA-851DDD2CE641}"/>
          </ac:picMkLst>
        </pc:picChg>
        <pc:picChg chg="mod">
          <ac:chgData name="EC CSE 6F S V S C SANTOSH" userId="deaf69cd-5c88-42a5-ac26-947710df0518" providerId="ADAL" clId="{FD48A57E-8552-497F-9DDC-B8E76E9C12F1}" dt="2022-02-04T18:30:09.368" v="2353" actId="571"/>
          <ac:picMkLst>
            <pc:docMk/>
            <pc:sldMk cId="3896660563" sldId="289"/>
            <ac:picMk id="283" creationId="{F90E31E7-10A4-4B46-984A-47DA3DEFCE89}"/>
          </ac:picMkLst>
        </pc:picChg>
        <pc:picChg chg="mod">
          <ac:chgData name="EC CSE 6F S V S C SANTOSH" userId="deaf69cd-5c88-42a5-ac26-947710df0518" providerId="ADAL" clId="{FD48A57E-8552-497F-9DDC-B8E76E9C12F1}" dt="2022-02-04T18:30:09.368" v="2353" actId="571"/>
          <ac:picMkLst>
            <pc:docMk/>
            <pc:sldMk cId="3896660563" sldId="289"/>
            <ac:picMk id="287" creationId="{ED47959B-98E9-421A-9C38-7F9EB3F6A137}"/>
          </ac:picMkLst>
        </pc:picChg>
        <pc:picChg chg="mod">
          <ac:chgData name="EC CSE 6F S V S C SANTOSH" userId="deaf69cd-5c88-42a5-ac26-947710df0518" providerId="ADAL" clId="{FD48A57E-8552-497F-9DDC-B8E76E9C12F1}" dt="2022-02-04T18:30:09.368" v="2353" actId="571"/>
          <ac:picMkLst>
            <pc:docMk/>
            <pc:sldMk cId="3896660563" sldId="289"/>
            <ac:picMk id="291" creationId="{D8F9052A-8E0D-4A54-B1AF-866D3C6CD7B9}"/>
          </ac:picMkLst>
        </pc:picChg>
        <pc:picChg chg="mod">
          <ac:chgData name="EC CSE 6F S V S C SANTOSH" userId="deaf69cd-5c88-42a5-ac26-947710df0518" providerId="ADAL" clId="{FD48A57E-8552-497F-9DDC-B8E76E9C12F1}" dt="2022-02-04T18:30:12.598" v="2355" actId="571"/>
          <ac:picMkLst>
            <pc:docMk/>
            <pc:sldMk cId="3896660563" sldId="289"/>
            <ac:picMk id="296" creationId="{53339ED9-D692-4248-BCC4-662B256ADE8C}"/>
          </ac:picMkLst>
        </pc:picChg>
        <pc:picChg chg="mod">
          <ac:chgData name="EC CSE 6F S V S C SANTOSH" userId="deaf69cd-5c88-42a5-ac26-947710df0518" providerId="ADAL" clId="{FD48A57E-8552-497F-9DDC-B8E76E9C12F1}" dt="2022-02-04T18:30:12.598" v="2355" actId="571"/>
          <ac:picMkLst>
            <pc:docMk/>
            <pc:sldMk cId="3896660563" sldId="289"/>
            <ac:picMk id="325" creationId="{F44B1013-C75A-4D97-A65E-B9CB6082B530}"/>
          </ac:picMkLst>
        </pc:picChg>
        <pc:picChg chg="mod">
          <ac:chgData name="EC CSE 6F S V S C SANTOSH" userId="deaf69cd-5c88-42a5-ac26-947710df0518" providerId="ADAL" clId="{FD48A57E-8552-497F-9DDC-B8E76E9C12F1}" dt="2022-02-04T18:30:12.598" v="2355" actId="571"/>
          <ac:picMkLst>
            <pc:docMk/>
            <pc:sldMk cId="3896660563" sldId="289"/>
            <ac:picMk id="329" creationId="{D36F1D7B-06D4-42DB-918D-FD7FCD011710}"/>
          </ac:picMkLst>
        </pc:picChg>
        <pc:picChg chg="mod">
          <ac:chgData name="EC CSE 6F S V S C SANTOSH" userId="deaf69cd-5c88-42a5-ac26-947710df0518" providerId="ADAL" clId="{FD48A57E-8552-497F-9DDC-B8E76E9C12F1}" dt="2022-02-04T18:30:12.598" v="2355" actId="571"/>
          <ac:picMkLst>
            <pc:docMk/>
            <pc:sldMk cId="3896660563" sldId="289"/>
            <ac:picMk id="333" creationId="{ED9D722B-7A08-450E-9D85-1F6C7584B2DD}"/>
          </ac:picMkLst>
        </pc:picChg>
        <pc:picChg chg="mod">
          <ac:chgData name="EC CSE 6F S V S C SANTOSH" userId="deaf69cd-5c88-42a5-ac26-947710df0518" providerId="ADAL" clId="{FD48A57E-8552-497F-9DDC-B8E76E9C12F1}" dt="2022-02-04T18:30:16.923" v="2357" actId="571"/>
          <ac:picMkLst>
            <pc:docMk/>
            <pc:sldMk cId="3896660563" sldId="289"/>
            <ac:picMk id="338" creationId="{CEA2BBC3-26C6-4022-991F-10997D4B8B1A}"/>
          </ac:picMkLst>
        </pc:picChg>
        <pc:picChg chg="mod">
          <ac:chgData name="EC CSE 6F S V S C SANTOSH" userId="deaf69cd-5c88-42a5-ac26-947710df0518" providerId="ADAL" clId="{FD48A57E-8552-497F-9DDC-B8E76E9C12F1}" dt="2022-02-04T18:30:16.923" v="2357" actId="571"/>
          <ac:picMkLst>
            <pc:docMk/>
            <pc:sldMk cId="3896660563" sldId="289"/>
            <ac:picMk id="367" creationId="{21BA157A-C992-42CB-B460-B81B3FD26EB1}"/>
          </ac:picMkLst>
        </pc:picChg>
        <pc:picChg chg="mod">
          <ac:chgData name="EC CSE 6F S V S C SANTOSH" userId="deaf69cd-5c88-42a5-ac26-947710df0518" providerId="ADAL" clId="{FD48A57E-8552-497F-9DDC-B8E76E9C12F1}" dt="2022-02-04T18:30:16.923" v="2357" actId="571"/>
          <ac:picMkLst>
            <pc:docMk/>
            <pc:sldMk cId="3896660563" sldId="289"/>
            <ac:picMk id="371" creationId="{D70AB35D-6141-4E5F-A282-72A44A14F26A}"/>
          </ac:picMkLst>
        </pc:picChg>
        <pc:picChg chg="mod">
          <ac:chgData name="EC CSE 6F S V S C SANTOSH" userId="deaf69cd-5c88-42a5-ac26-947710df0518" providerId="ADAL" clId="{FD48A57E-8552-497F-9DDC-B8E76E9C12F1}" dt="2022-02-04T18:30:16.923" v="2357" actId="571"/>
          <ac:picMkLst>
            <pc:docMk/>
            <pc:sldMk cId="3896660563" sldId="289"/>
            <ac:picMk id="375" creationId="{C5C4E75C-72E0-40A7-8819-131FC011AF8F}"/>
          </ac:picMkLst>
        </pc:picChg>
        <pc:picChg chg="mod">
          <ac:chgData name="EC CSE 6F S V S C SANTOSH" userId="deaf69cd-5c88-42a5-ac26-947710df0518" providerId="ADAL" clId="{FD48A57E-8552-497F-9DDC-B8E76E9C12F1}" dt="2022-02-04T18:31:00.694" v="2374"/>
          <ac:picMkLst>
            <pc:docMk/>
            <pc:sldMk cId="3896660563" sldId="289"/>
            <ac:picMk id="402" creationId="{63560372-51C6-4376-82C0-DFDB0EC91FA3}"/>
          </ac:picMkLst>
        </pc:picChg>
        <pc:picChg chg="mod">
          <ac:chgData name="EC CSE 6F S V S C SANTOSH" userId="deaf69cd-5c88-42a5-ac26-947710df0518" providerId="ADAL" clId="{FD48A57E-8552-497F-9DDC-B8E76E9C12F1}" dt="2022-02-04T18:31:00.694" v="2374"/>
          <ac:picMkLst>
            <pc:docMk/>
            <pc:sldMk cId="3896660563" sldId="289"/>
            <ac:picMk id="406" creationId="{FA590E90-9111-49F8-B2A9-D3FAA05F5AC1}"/>
          </ac:picMkLst>
        </pc:picChg>
        <pc:picChg chg="mod">
          <ac:chgData name="EC CSE 6F S V S C SANTOSH" userId="deaf69cd-5c88-42a5-ac26-947710df0518" providerId="ADAL" clId="{FD48A57E-8552-497F-9DDC-B8E76E9C12F1}" dt="2022-02-04T18:31:00.694" v="2374"/>
          <ac:picMkLst>
            <pc:docMk/>
            <pc:sldMk cId="3896660563" sldId="289"/>
            <ac:picMk id="410" creationId="{249C2D91-5AA5-435A-837E-E94FC50A219F}"/>
          </ac:picMkLst>
        </pc:picChg>
        <pc:picChg chg="mod">
          <ac:chgData name="EC CSE 6F S V S C SANTOSH" userId="deaf69cd-5c88-42a5-ac26-947710df0518" providerId="ADAL" clId="{FD48A57E-8552-497F-9DDC-B8E76E9C12F1}" dt="2022-02-04T18:31:09.295" v="2378"/>
          <ac:picMkLst>
            <pc:docMk/>
            <pc:sldMk cId="3896660563" sldId="289"/>
            <ac:picMk id="437" creationId="{E492C808-42B2-4613-81FF-5DE4116D651A}"/>
          </ac:picMkLst>
        </pc:picChg>
        <pc:picChg chg="mod">
          <ac:chgData name="EC CSE 6F S V S C SANTOSH" userId="deaf69cd-5c88-42a5-ac26-947710df0518" providerId="ADAL" clId="{FD48A57E-8552-497F-9DDC-B8E76E9C12F1}" dt="2022-02-04T18:31:09.295" v="2378"/>
          <ac:picMkLst>
            <pc:docMk/>
            <pc:sldMk cId="3896660563" sldId="289"/>
            <ac:picMk id="441" creationId="{19125401-F14C-4396-AB9D-1F3EA9D53ADC}"/>
          </ac:picMkLst>
        </pc:picChg>
        <pc:picChg chg="mod">
          <ac:chgData name="EC CSE 6F S V S C SANTOSH" userId="deaf69cd-5c88-42a5-ac26-947710df0518" providerId="ADAL" clId="{FD48A57E-8552-497F-9DDC-B8E76E9C12F1}" dt="2022-02-04T18:31:09.295" v="2378"/>
          <ac:picMkLst>
            <pc:docMk/>
            <pc:sldMk cId="3896660563" sldId="289"/>
            <ac:picMk id="445" creationId="{8D344520-949E-4BCC-B47C-FE50B8F5C832}"/>
          </ac:picMkLst>
        </pc:picChg>
        <pc:picChg chg="mod">
          <ac:chgData name="EC CSE 6F S V S C SANTOSH" userId="deaf69cd-5c88-42a5-ac26-947710df0518" providerId="ADAL" clId="{FD48A57E-8552-497F-9DDC-B8E76E9C12F1}" dt="2022-02-04T18:31:25.262" v="2384" actId="571"/>
          <ac:picMkLst>
            <pc:docMk/>
            <pc:sldMk cId="3896660563" sldId="289"/>
            <ac:picMk id="450" creationId="{8EE14E27-CD41-4039-877E-CA858354394D}"/>
          </ac:picMkLst>
        </pc:picChg>
        <pc:cxnChg chg="add del mod">
          <ac:chgData name="EC CSE 6F S V S C SANTOSH" userId="deaf69cd-5c88-42a5-ac26-947710df0518" providerId="ADAL" clId="{FD48A57E-8552-497F-9DDC-B8E76E9C12F1}" dt="2022-02-04T18:30:43.080" v="2370"/>
          <ac:cxnSpMkLst>
            <pc:docMk/>
            <pc:sldMk cId="3896660563" sldId="289"/>
            <ac:cxnSpMk id="161" creationId="{71E550BB-C0C1-44C8-9E7E-AA15E3E92F03}"/>
          </ac:cxnSpMkLst>
        </pc:cxnChg>
        <pc:cxnChg chg="add del mod">
          <ac:chgData name="EC CSE 6F S V S C SANTOSH" userId="deaf69cd-5c88-42a5-ac26-947710df0518" providerId="ADAL" clId="{FD48A57E-8552-497F-9DDC-B8E76E9C12F1}" dt="2022-02-04T18:30:43.080" v="2370"/>
          <ac:cxnSpMkLst>
            <pc:docMk/>
            <pc:sldMk cId="3896660563" sldId="289"/>
            <ac:cxnSpMk id="219" creationId="{B559C73C-3DCB-48B1-99DF-02F68D8C29E6}"/>
          </ac:cxnSpMkLst>
        </pc:cxnChg>
        <pc:cxnChg chg="add mod">
          <ac:chgData name="EC CSE 6F S V S C SANTOSH" userId="deaf69cd-5c88-42a5-ac26-947710df0518" providerId="ADAL" clId="{FD48A57E-8552-497F-9DDC-B8E76E9C12F1}" dt="2022-02-04T18:30:09.368" v="2353" actId="571"/>
          <ac:cxnSpMkLst>
            <pc:docMk/>
            <pc:sldMk cId="3896660563" sldId="289"/>
            <ac:cxnSpMk id="257" creationId="{C55A8FDA-5AE9-4F56-A911-7144BAF71A39}"/>
          </ac:cxnSpMkLst>
        </pc:cxnChg>
        <pc:cxnChg chg="add mod">
          <ac:chgData name="EC CSE 6F S V S C SANTOSH" userId="deaf69cd-5c88-42a5-ac26-947710df0518" providerId="ADAL" clId="{FD48A57E-8552-497F-9DDC-B8E76E9C12F1}" dt="2022-02-04T18:30:09.368" v="2353" actId="571"/>
          <ac:cxnSpMkLst>
            <pc:docMk/>
            <pc:sldMk cId="3896660563" sldId="289"/>
            <ac:cxnSpMk id="261" creationId="{1574CE18-80AA-4284-A5B0-1841EFB3C8D3}"/>
          </ac:cxnSpMkLst>
        </pc:cxnChg>
        <pc:cxnChg chg="add mod">
          <ac:chgData name="EC CSE 6F S V S C SANTOSH" userId="deaf69cd-5c88-42a5-ac26-947710df0518" providerId="ADAL" clId="{FD48A57E-8552-497F-9DDC-B8E76E9C12F1}" dt="2022-02-04T18:30:12.598" v="2355" actId="571"/>
          <ac:cxnSpMkLst>
            <pc:docMk/>
            <pc:sldMk cId="3896660563" sldId="289"/>
            <ac:cxnSpMk id="299" creationId="{F73F007F-3BCE-4976-B8CD-2F792761E9B7}"/>
          </ac:cxnSpMkLst>
        </pc:cxnChg>
        <pc:cxnChg chg="add mod">
          <ac:chgData name="EC CSE 6F S V S C SANTOSH" userId="deaf69cd-5c88-42a5-ac26-947710df0518" providerId="ADAL" clId="{FD48A57E-8552-497F-9DDC-B8E76E9C12F1}" dt="2022-02-04T18:30:12.598" v="2355" actId="571"/>
          <ac:cxnSpMkLst>
            <pc:docMk/>
            <pc:sldMk cId="3896660563" sldId="289"/>
            <ac:cxnSpMk id="303" creationId="{EDCE22C9-1711-4411-B1AF-ADCA794D9055}"/>
          </ac:cxnSpMkLst>
        </pc:cxnChg>
        <pc:cxnChg chg="add mod">
          <ac:chgData name="EC CSE 6F S V S C SANTOSH" userId="deaf69cd-5c88-42a5-ac26-947710df0518" providerId="ADAL" clId="{FD48A57E-8552-497F-9DDC-B8E76E9C12F1}" dt="2022-02-04T18:30:16.923" v="2357" actId="571"/>
          <ac:cxnSpMkLst>
            <pc:docMk/>
            <pc:sldMk cId="3896660563" sldId="289"/>
            <ac:cxnSpMk id="341" creationId="{7C6B42EF-5717-41DA-A1A6-9F73410C9E54}"/>
          </ac:cxnSpMkLst>
        </pc:cxnChg>
        <pc:cxnChg chg="add mod">
          <ac:chgData name="EC CSE 6F S V S C SANTOSH" userId="deaf69cd-5c88-42a5-ac26-947710df0518" providerId="ADAL" clId="{FD48A57E-8552-497F-9DDC-B8E76E9C12F1}" dt="2022-02-04T18:30:16.923" v="2357" actId="571"/>
          <ac:cxnSpMkLst>
            <pc:docMk/>
            <pc:sldMk cId="3896660563" sldId="289"/>
            <ac:cxnSpMk id="345" creationId="{16EAD72F-3E5C-44B0-9BF6-C3115D90291C}"/>
          </ac:cxnSpMkLst>
        </pc:cxnChg>
        <pc:cxnChg chg="add del mod">
          <ac:chgData name="EC CSE 6F S V S C SANTOSH" userId="deaf69cd-5c88-42a5-ac26-947710df0518" providerId="ADAL" clId="{FD48A57E-8552-497F-9DDC-B8E76E9C12F1}" dt="2022-02-04T18:31:03.423" v="2375"/>
          <ac:cxnSpMkLst>
            <pc:docMk/>
            <pc:sldMk cId="3896660563" sldId="289"/>
            <ac:cxnSpMk id="376" creationId="{B1DE0F38-071B-4B52-821F-CE73EDCA449D}"/>
          </ac:cxnSpMkLst>
        </pc:cxnChg>
        <pc:cxnChg chg="add del mod">
          <ac:chgData name="EC CSE 6F S V S C SANTOSH" userId="deaf69cd-5c88-42a5-ac26-947710df0518" providerId="ADAL" clId="{FD48A57E-8552-497F-9DDC-B8E76E9C12F1}" dt="2022-02-04T18:31:03.423" v="2375"/>
          <ac:cxnSpMkLst>
            <pc:docMk/>
            <pc:sldMk cId="3896660563" sldId="289"/>
            <ac:cxnSpMk id="380" creationId="{6F1EAC9C-62FA-4692-88F7-2D878629F20E}"/>
          </ac:cxnSpMkLst>
        </pc:cxnChg>
        <pc:cxnChg chg="add del mod">
          <ac:chgData name="EC CSE 6F S V S C SANTOSH" userId="deaf69cd-5c88-42a5-ac26-947710df0518" providerId="ADAL" clId="{FD48A57E-8552-497F-9DDC-B8E76E9C12F1}" dt="2022-02-04T18:31:32.710" v="2388"/>
          <ac:cxnSpMkLst>
            <pc:docMk/>
            <pc:sldMk cId="3896660563" sldId="289"/>
            <ac:cxnSpMk id="411" creationId="{04317463-1EB3-4A52-9D13-2116121D4F1B}"/>
          </ac:cxnSpMkLst>
        </pc:cxnChg>
        <pc:cxnChg chg="add del mod">
          <ac:chgData name="EC CSE 6F S V S C SANTOSH" userId="deaf69cd-5c88-42a5-ac26-947710df0518" providerId="ADAL" clId="{FD48A57E-8552-497F-9DDC-B8E76E9C12F1}" dt="2022-02-04T18:31:32.710" v="2388"/>
          <ac:cxnSpMkLst>
            <pc:docMk/>
            <pc:sldMk cId="3896660563" sldId="289"/>
            <ac:cxnSpMk id="415" creationId="{BA9B026F-9D6C-46BF-8D8F-B86E58D3C10A}"/>
          </ac:cxnSpMkLst>
        </pc:cxnChg>
        <pc:cxnChg chg="add mod">
          <ac:chgData name="EC CSE 6F S V S C SANTOSH" userId="deaf69cd-5c88-42a5-ac26-947710df0518" providerId="ADAL" clId="{FD48A57E-8552-497F-9DDC-B8E76E9C12F1}" dt="2022-02-04T18:31:25.262" v="2384" actId="571"/>
          <ac:cxnSpMkLst>
            <pc:docMk/>
            <pc:sldMk cId="3896660563" sldId="289"/>
            <ac:cxnSpMk id="453" creationId="{53D05932-1D55-49D4-A620-569AEBDE6468}"/>
          </ac:cxnSpMkLst>
        </pc:cxnChg>
      </pc:sldChg>
      <pc:sldChg chg="addSp delSp modSp add mod">
        <pc:chgData name="EC CSE 6F S V S C SANTOSH" userId="deaf69cd-5c88-42a5-ac26-947710df0518" providerId="ADAL" clId="{FD48A57E-8552-497F-9DDC-B8E76E9C12F1}" dt="2022-02-04T18:40:06.888" v="2479" actId="1076"/>
        <pc:sldMkLst>
          <pc:docMk/>
          <pc:sldMk cId="3983121092" sldId="290"/>
        </pc:sldMkLst>
        <pc:spChg chg="mod">
          <ac:chgData name="EC CSE 6F S V S C SANTOSH" userId="deaf69cd-5c88-42a5-ac26-947710df0518" providerId="ADAL" clId="{FD48A57E-8552-497F-9DDC-B8E76E9C12F1}" dt="2022-02-04T18:33:58.890" v="2418" actId="1076"/>
          <ac:spMkLst>
            <pc:docMk/>
            <pc:sldMk cId="3983121092" sldId="290"/>
            <ac:spMk id="119" creationId="{7AA80155-53EA-4430-B335-19B7CDA01EF9}"/>
          </ac:spMkLst>
        </pc:spChg>
        <pc:spChg chg="add del mod">
          <ac:chgData name="EC CSE 6F S V S C SANTOSH" userId="deaf69cd-5c88-42a5-ac26-947710df0518" providerId="ADAL" clId="{FD48A57E-8552-497F-9DDC-B8E76E9C12F1}" dt="2022-02-04T18:32:36.256" v="2406"/>
          <ac:spMkLst>
            <pc:docMk/>
            <pc:sldMk cId="3983121092" sldId="290"/>
            <ac:spMk id="161" creationId="{F2BD033D-D115-47EA-8AE3-42AB216DF51E}"/>
          </ac:spMkLst>
        </pc:spChg>
        <pc:spChg chg="del">
          <ac:chgData name="EC CSE 6F S V S C SANTOSH" userId="deaf69cd-5c88-42a5-ac26-947710df0518" providerId="ADAL" clId="{FD48A57E-8552-497F-9DDC-B8E76E9C12F1}" dt="2022-02-04T18:32:13.957" v="2401" actId="21"/>
          <ac:spMkLst>
            <pc:docMk/>
            <pc:sldMk cId="3983121092" sldId="290"/>
            <ac:spMk id="176" creationId="{61EDD34B-C54D-442C-8A7A-8880BAA65137}"/>
          </ac:spMkLst>
        </pc:spChg>
        <pc:spChg chg="del topLvl">
          <ac:chgData name="EC CSE 6F S V S C SANTOSH" userId="deaf69cd-5c88-42a5-ac26-947710df0518" providerId="ADAL" clId="{FD48A57E-8552-497F-9DDC-B8E76E9C12F1}" dt="2022-02-04T18:33:36.259" v="2415" actId="478"/>
          <ac:spMkLst>
            <pc:docMk/>
            <pc:sldMk cId="3983121092" sldId="290"/>
            <ac:spMk id="181" creationId="{234D673A-4E33-438F-B853-2886B7549B4D}"/>
          </ac:spMkLst>
        </pc:spChg>
        <pc:spChg chg="add mod">
          <ac:chgData name="EC CSE 6F S V S C SANTOSH" userId="deaf69cd-5c88-42a5-ac26-947710df0518" providerId="ADAL" clId="{FD48A57E-8552-497F-9DDC-B8E76E9C12F1}" dt="2022-02-04T18:33:05.482" v="2410"/>
          <ac:spMkLst>
            <pc:docMk/>
            <pc:sldMk cId="3983121092" sldId="290"/>
            <ac:spMk id="188" creationId="{9F7CB13B-3387-469E-9FAB-AE2974943215}"/>
          </ac:spMkLst>
        </pc:spChg>
        <pc:spChg chg="add del mod">
          <ac:chgData name="EC CSE 6F S V S C SANTOSH" userId="deaf69cd-5c88-42a5-ac26-947710df0518" providerId="ADAL" clId="{FD48A57E-8552-497F-9DDC-B8E76E9C12F1}" dt="2022-02-04T18:33:16.146" v="2412"/>
          <ac:spMkLst>
            <pc:docMk/>
            <pc:sldMk cId="3983121092" sldId="290"/>
            <ac:spMk id="189" creationId="{B07C9511-0620-4F88-99BE-ACD2B8FDCCF0}"/>
          </ac:spMkLst>
        </pc:spChg>
        <pc:spChg chg="add mod">
          <ac:chgData name="EC CSE 6F S V S C SANTOSH" userId="deaf69cd-5c88-42a5-ac26-947710df0518" providerId="ADAL" clId="{FD48A57E-8552-497F-9DDC-B8E76E9C12F1}" dt="2022-02-04T18:34:20.047" v="2424" actId="1076"/>
          <ac:spMkLst>
            <pc:docMk/>
            <pc:sldMk cId="3983121092" sldId="290"/>
            <ac:spMk id="191" creationId="{AA2ADD8A-A251-48ED-A408-C9454C94F272}"/>
          </ac:spMkLst>
        </pc:spChg>
        <pc:grpChg chg="del">
          <ac:chgData name="EC CSE 6F S V S C SANTOSH" userId="deaf69cd-5c88-42a5-ac26-947710df0518" providerId="ADAL" clId="{FD48A57E-8552-497F-9DDC-B8E76E9C12F1}" dt="2022-02-04T18:37:37.959" v="2472" actId="478"/>
          <ac:grpSpMkLst>
            <pc:docMk/>
            <pc:sldMk cId="3983121092" sldId="290"/>
            <ac:grpSpMk id="19" creationId="{C8A16B82-6A3C-46F5-8D32-072FDF89864A}"/>
          </ac:grpSpMkLst>
        </pc:grpChg>
        <pc:grpChg chg="del">
          <ac:chgData name="EC CSE 6F S V S C SANTOSH" userId="deaf69cd-5c88-42a5-ac26-947710df0518" providerId="ADAL" clId="{FD48A57E-8552-497F-9DDC-B8E76E9C12F1}" dt="2022-02-04T18:37:19.111" v="2467" actId="478"/>
          <ac:grpSpMkLst>
            <pc:docMk/>
            <pc:sldMk cId="3983121092" sldId="290"/>
            <ac:grpSpMk id="63" creationId="{41F59CE0-E5DE-4D9B-A646-F6EFDD7CCC10}"/>
          </ac:grpSpMkLst>
        </pc:grpChg>
        <pc:grpChg chg="del">
          <ac:chgData name="EC CSE 6F S V S C SANTOSH" userId="deaf69cd-5c88-42a5-ac26-947710df0518" providerId="ADAL" clId="{FD48A57E-8552-497F-9DDC-B8E76E9C12F1}" dt="2022-02-04T18:37:36.186" v="2471" actId="478"/>
          <ac:grpSpMkLst>
            <pc:docMk/>
            <pc:sldMk cId="3983121092" sldId="290"/>
            <ac:grpSpMk id="93" creationId="{FA31DE66-9B35-4461-9BF4-0CC24913CC02}"/>
          </ac:grpSpMkLst>
        </pc:grpChg>
        <pc:grpChg chg="del">
          <ac:chgData name="EC CSE 6F S V S C SANTOSH" userId="deaf69cd-5c88-42a5-ac26-947710df0518" providerId="ADAL" clId="{FD48A57E-8552-497F-9DDC-B8E76E9C12F1}" dt="2022-02-04T18:37:17.364" v="2466" actId="478"/>
          <ac:grpSpMkLst>
            <pc:docMk/>
            <pc:sldMk cId="3983121092" sldId="290"/>
            <ac:grpSpMk id="98" creationId="{2E893B57-8CD6-485A-8B9D-328A287B208C}"/>
          </ac:grpSpMkLst>
        </pc:grpChg>
        <pc:grpChg chg="del">
          <ac:chgData name="EC CSE 6F S V S C SANTOSH" userId="deaf69cd-5c88-42a5-ac26-947710df0518" providerId="ADAL" clId="{FD48A57E-8552-497F-9DDC-B8E76E9C12F1}" dt="2022-02-04T18:38:56.682" v="2477" actId="478"/>
          <ac:grpSpMkLst>
            <pc:docMk/>
            <pc:sldMk cId="3983121092" sldId="290"/>
            <ac:grpSpMk id="103" creationId="{3CB62348-44CD-4A08-84AA-C329986C2C5F}"/>
          </ac:grpSpMkLst>
        </pc:grpChg>
        <pc:grpChg chg="del">
          <ac:chgData name="EC CSE 6F S V S C SANTOSH" userId="deaf69cd-5c88-42a5-ac26-947710df0518" providerId="ADAL" clId="{FD48A57E-8552-497F-9DDC-B8E76E9C12F1}" dt="2022-02-04T18:37:34.137" v="2470" actId="478"/>
          <ac:grpSpMkLst>
            <pc:docMk/>
            <pc:sldMk cId="3983121092" sldId="290"/>
            <ac:grpSpMk id="108" creationId="{64236F1D-8252-40B8-9F26-9DF465DF06D6}"/>
          </ac:grpSpMkLst>
        </pc:grpChg>
        <pc:grpChg chg="del">
          <ac:chgData name="EC CSE 6F S V S C SANTOSH" userId="deaf69cd-5c88-42a5-ac26-947710df0518" providerId="ADAL" clId="{FD48A57E-8552-497F-9DDC-B8E76E9C12F1}" dt="2022-02-04T18:37:31.723" v="2469" actId="478"/>
          <ac:grpSpMkLst>
            <pc:docMk/>
            <pc:sldMk cId="3983121092" sldId="290"/>
            <ac:grpSpMk id="113" creationId="{32F788B3-0D7A-46C9-AE53-319580C0CC6B}"/>
          </ac:grpSpMkLst>
        </pc:grpChg>
        <pc:grpChg chg="del">
          <ac:chgData name="EC CSE 6F S V S C SANTOSH" userId="deaf69cd-5c88-42a5-ac26-947710df0518" providerId="ADAL" clId="{FD48A57E-8552-497F-9DDC-B8E76E9C12F1}" dt="2022-02-04T18:37:15.306" v="2465" actId="478"/>
          <ac:grpSpMkLst>
            <pc:docMk/>
            <pc:sldMk cId="3983121092" sldId="290"/>
            <ac:grpSpMk id="123" creationId="{66A0A4E7-501E-4725-ADDE-B3D6C27BFEBC}"/>
          </ac:grpSpMkLst>
        </pc:grpChg>
        <pc:grpChg chg="del">
          <ac:chgData name="EC CSE 6F S V S C SANTOSH" userId="deaf69cd-5c88-42a5-ac26-947710df0518" providerId="ADAL" clId="{FD48A57E-8552-497F-9DDC-B8E76E9C12F1}" dt="2022-02-04T18:37:24.713" v="2468" actId="478"/>
          <ac:grpSpMkLst>
            <pc:docMk/>
            <pc:sldMk cId="3983121092" sldId="290"/>
            <ac:grpSpMk id="128" creationId="{E733596C-93BF-4889-B4B4-81C3F7075F12}"/>
          </ac:grpSpMkLst>
        </pc:grpChg>
        <pc:grpChg chg="del">
          <ac:chgData name="EC CSE 6F S V S C SANTOSH" userId="deaf69cd-5c88-42a5-ac26-947710df0518" providerId="ADAL" clId="{FD48A57E-8552-497F-9DDC-B8E76E9C12F1}" dt="2022-02-04T18:37:13.371" v="2464" actId="478"/>
          <ac:grpSpMkLst>
            <pc:docMk/>
            <pc:sldMk cId="3983121092" sldId="290"/>
            <ac:grpSpMk id="133" creationId="{C65C4CA6-F48E-4412-A628-3A62F3424FF1}"/>
          </ac:grpSpMkLst>
        </pc:grpChg>
        <pc:grpChg chg="mod">
          <ac:chgData name="EC CSE 6F S V S C SANTOSH" userId="deaf69cd-5c88-42a5-ac26-947710df0518" providerId="ADAL" clId="{FD48A57E-8552-497F-9DDC-B8E76E9C12F1}" dt="2022-02-04T18:34:13.129" v="2423" actId="1076"/>
          <ac:grpSpMkLst>
            <pc:docMk/>
            <pc:sldMk cId="3983121092" sldId="290"/>
            <ac:grpSpMk id="148" creationId="{C5AFE8C9-4BB1-4185-946F-053792C86448}"/>
          </ac:grpSpMkLst>
        </pc:grpChg>
        <pc:grpChg chg="mod">
          <ac:chgData name="EC CSE 6F S V S C SANTOSH" userId="deaf69cd-5c88-42a5-ac26-947710df0518" providerId="ADAL" clId="{FD48A57E-8552-497F-9DDC-B8E76E9C12F1}" dt="2022-02-04T18:34:05.757" v="2420" actId="1076"/>
          <ac:grpSpMkLst>
            <pc:docMk/>
            <pc:sldMk cId="3983121092" sldId="290"/>
            <ac:grpSpMk id="153" creationId="{71E7D577-2CD2-4BD2-9B92-31F199F729F0}"/>
          </ac:grpSpMkLst>
        </pc:grpChg>
        <pc:grpChg chg="mod">
          <ac:chgData name="EC CSE 6F S V S C SANTOSH" userId="deaf69cd-5c88-42a5-ac26-947710df0518" providerId="ADAL" clId="{FD48A57E-8552-497F-9DDC-B8E76E9C12F1}" dt="2022-02-04T18:34:09.263" v="2422" actId="1076"/>
          <ac:grpSpMkLst>
            <pc:docMk/>
            <pc:sldMk cId="3983121092" sldId="290"/>
            <ac:grpSpMk id="158" creationId="{084DF7FF-6CFC-4F6D-84D3-91C0883ECD62}"/>
          </ac:grpSpMkLst>
        </pc:grpChg>
        <pc:grpChg chg="mod">
          <ac:chgData name="EC CSE 6F S V S C SANTOSH" userId="deaf69cd-5c88-42a5-ac26-947710df0518" providerId="ADAL" clId="{FD48A57E-8552-497F-9DDC-B8E76E9C12F1}" dt="2022-02-04T18:33:56.212" v="2417" actId="1076"/>
          <ac:grpSpMkLst>
            <pc:docMk/>
            <pc:sldMk cId="3983121092" sldId="290"/>
            <ac:grpSpMk id="168" creationId="{37B55834-A2D9-4918-8447-5FAB69D5B3F8}"/>
          </ac:grpSpMkLst>
        </pc:grpChg>
        <pc:grpChg chg="mod">
          <ac:chgData name="EC CSE 6F S V S C SANTOSH" userId="deaf69cd-5c88-42a5-ac26-947710df0518" providerId="ADAL" clId="{FD48A57E-8552-497F-9DDC-B8E76E9C12F1}" dt="2022-02-04T18:33:53.216" v="2416" actId="1076"/>
          <ac:grpSpMkLst>
            <pc:docMk/>
            <pc:sldMk cId="3983121092" sldId="290"/>
            <ac:grpSpMk id="173" creationId="{C9E2CA42-9855-4F84-A41C-18A89F6977E6}"/>
          </ac:grpSpMkLst>
        </pc:grpChg>
        <pc:grpChg chg="del">
          <ac:chgData name="EC CSE 6F S V S C SANTOSH" userId="deaf69cd-5c88-42a5-ac26-947710df0518" providerId="ADAL" clId="{FD48A57E-8552-497F-9DDC-B8E76E9C12F1}" dt="2022-02-04T18:33:36.259" v="2415" actId="478"/>
          <ac:grpSpMkLst>
            <pc:docMk/>
            <pc:sldMk cId="3983121092" sldId="290"/>
            <ac:grpSpMk id="178" creationId="{0E36CEA6-2289-4A54-B3CE-2E398C16D05F}"/>
          </ac:grpSpMkLst>
        </pc:grpChg>
        <pc:grpChg chg="add del mod">
          <ac:chgData name="EC CSE 6F S V S C SANTOSH" userId="deaf69cd-5c88-42a5-ac26-947710df0518" providerId="ADAL" clId="{FD48A57E-8552-497F-9DDC-B8E76E9C12F1}" dt="2022-02-04T18:39:01.840" v="2478" actId="1076"/>
          <ac:grpSpMkLst>
            <pc:docMk/>
            <pc:sldMk cId="3983121092" sldId="290"/>
            <ac:grpSpMk id="183" creationId="{3DDA8F31-4DB8-48FE-BC6C-CC3BB40F7364}"/>
          </ac:grpSpMkLst>
        </pc:grpChg>
        <pc:picChg chg="mod">
          <ac:chgData name="EC CSE 6F S V S C SANTOSH" userId="deaf69cd-5c88-42a5-ac26-947710df0518" providerId="ADAL" clId="{FD48A57E-8552-497F-9DDC-B8E76E9C12F1}" dt="2022-02-04T18:40:06.888" v="2479" actId="1076"/>
          <ac:picMkLst>
            <pc:docMk/>
            <pc:sldMk cId="3983121092" sldId="290"/>
            <ac:picMk id="180" creationId="{3C856598-EE84-4977-99A9-61FDBB5042C4}"/>
          </ac:picMkLst>
        </pc:picChg>
        <pc:picChg chg="topLvl">
          <ac:chgData name="EC CSE 6F S V S C SANTOSH" userId="deaf69cd-5c88-42a5-ac26-947710df0518" providerId="ADAL" clId="{FD48A57E-8552-497F-9DDC-B8E76E9C12F1}" dt="2022-02-04T18:33:36.259" v="2415" actId="478"/>
          <ac:picMkLst>
            <pc:docMk/>
            <pc:sldMk cId="3983121092" sldId="290"/>
            <ac:picMk id="182" creationId="{9AF978ED-CE29-4D16-9A95-0BE2F7C7F476}"/>
          </ac:picMkLst>
        </pc:picChg>
      </pc:sldChg>
      <pc:sldChg chg="addSp delSp modSp add mod">
        <pc:chgData name="EC CSE 6F S V S C SANTOSH" userId="deaf69cd-5c88-42a5-ac26-947710df0518" providerId="ADAL" clId="{FD48A57E-8552-497F-9DDC-B8E76E9C12F1}" dt="2022-02-04T18:38:44.793" v="2475" actId="478"/>
        <pc:sldMkLst>
          <pc:docMk/>
          <pc:sldMk cId="4144817789" sldId="291"/>
        </pc:sldMkLst>
        <pc:spChg chg="add del">
          <ac:chgData name="EC CSE 6F S V S C SANTOSH" userId="deaf69cd-5c88-42a5-ac26-947710df0518" providerId="ADAL" clId="{FD48A57E-8552-497F-9DDC-B8E76E9C12F1}" dt="2022-02-04T18:34:50.589" v="2430" actId="478"/>
          <ac:spMkLst>
            <pc:docMk/>
            <pc:sldMk cId="4144817789" sldId="291"/>
            <ac:spMk id="169" creationId="{213D832D-818C-467C-B1A5-B30656028134}"/>
          </ac:spMkLst>
        </pc:spChg>
        <pc:spChg chg="mod">
          <ac:chgData name="EC CSE 6F S V S C SANTOSH" userId="deaf69cd-5c88-42a5-ac26-947710df0518" providerId="ADAL" clId="{FD48A57E-8552-497F-9DDC-B8E76E9C12F1}" dt="2022-02-04T18:36:14.333" v="2449" actId="1076"/>
          <ac:spMkLst>
            <pc:docMk/>
            <pc:sldMk cId="4144817789" sldId="291"/>
            <ac:spMk id="188" creationId="{9F7CB13B-3387-469E-9FAB-AE2974943215}"/>
          </ac:spMkLst>
        </pc:spChg>
        <pc:spChg chg="mod">
          <ac:chgData name="EC CSE 6F S V S C SANTOSH" userId="deaf69cd-5c88-42a5-ac26-947710df0518" providerId="ADAL" clId="{FD48A57E-8552-497F-9DDC-B8E76E9C12F1}" dt="2022-02-04T18:36:13.831" v="2447" actId="1076"/>
          <ac:spMkLst>
            <pc:docMk/>
            <pc:sldMk cId="4144817789" sldId="291"/>
            <ac:spMk id="191" creationId="{AA2ADD8A-A251-48ED-A408-C9454C94F272}"/>
          </ac:spMkLst>
        </pc:spChg>
        <pc:grpChg chg="add del">
          <ac:chgData name="EC CSE 6F S V S C SANTOSH" userId="deaf69cd-5c88-42a5-ac26-947710df0518" providerId="ADAL" clId="{FD48A57E-8552-497F-9DDC-B8E76E9C12F1}" dt="2022-02-04T18:36:15.480" v="2452" actId="478"/>
          <ac:grpSpMkLst>
            <pc:docMk/>
            <pc:sldMk cId="4144817789" sldId="291"/>
            <ac:grpSpMk id="19" creationId="{C8A16B82-6A3C-46F5-8D32-072FDF89864A}"/>
          </ac:grpSpMkLst>
        </pc:grpChg>
        <pc:grpChg chg="add del">
          <ac:chgData name="EC CSE 6F S V S C SANTOSH" userId="deaf69cd-5c88-42a5-ac26-947710df0518" providerId="ADAL" clId="{FD48A57E-8552-497F-9DDC-B8E76E9C12F1}" dt="2022-02-04T18:36:42.305" v="2461" actId="478"/>
          <ac:grpSpMkLst>
            <pc:docMk/>
            <pc:sldMk cId="4144817789" sldId="291"/>
            <ac:grpSpMk id="63" creationId="{41F59CE0-E5DE-4D9B-A646-F6EFDD7CCC10}"/>
          </ac:grpSpMkLst>
        </pc:grpChg>
        <pc:grpChg chg="add del">
          <ac:chgData name="EC CSE 6F S V S C SANTOSH" userId="deaf69cd-5c88-42a5-ac26-947710df0518" providerId="ADAL" clId="{FD48A57E-8552-497F-9DDC-B8E76E9C12F1}" dt="2022-02-04T18:38:44.793" v="2475" actId="478"/>
          <ac:grpSpMkLst>
            <pc:docMk/>
            <pc:sldMk cId="4144817789" sldId="291"/>
            <ac:grpSpMk id="93" creationId="{FA31DE66-9B35-4461-9BF4-0CC24913CC02}"/>
          </ac:grpSpMkLst>
        </pc:grpChg>
        <pc:grpChg chg="add del">
          <ac:chgData name="EC CSE 6F S V S C SANTOSH" userId="deaf69cd-5c88-42a5-ac26-947710df0518" providerId="ADAL" clId="{FD48A57E-8552-497F-9DDC-B8E76E9C12F1}" dt="2022-02-04T18:36:40.376" v="2460" actId="478"/>
          <ac:grpSpMkLst>
            <pc:docMk/>
            <pc:sldMk cId="4144817789" sldId="291"/>
            <ac:grpSpMk id="98" creationId="{2E893B57-8CD6-485A-8B9D-328A287B208C}"/>
          </ac:grpSpMkLst>
        </pc:grpChg>
        <pc:grpChg chg="add del">
          <ac:chgData name="EC CSE 6F S V S C SANTOSH" userId="deaf69cd-5c88-42a5-ac26-947710df0518" providerId="ADAL" clId="{FD48A57E-8552-497F-9DDC-B8E76E9C12F1}" dt="2022-02-04T18:36:50.253" v="2462" actId="478"/>
          <ac:grpSpMkLst>
            <pc:docMk/>
            <pc:sldMk cId="4144817789" sldId="291"/>
            <ac:grpSpMk id="103" creationId="{3CB62348-44CD-4A08-84AA-C329986C2C5F}"/>
          </ac:grpSpMkLst>
        </pc:grpChg>
        <pc:grpChg chg="add del">
          <ac:chgData name="EC CSE 6F S V S C SANTOSH" userId="deaf69cd-5c88-42a5-ac26-947710df0518" providerId="ADAL" clId="{FD48A57E-8552-497F-9DDC-B8E76E9C12F1}" dt="2022-02-04T18:36:32.786" v="2459" actId="478"/>
          <ac:grpSpMkLst>
            <pc:docMk/>
            <pc:sldMk cId="4144817789" sldId="291"/>
            <ac:grpSpMk id="108" creationId="{64236F1D-8252-40B8-9F26-9DF465DF06D6}"/>
          </ac:grpSpMkLst>
        </pc:grpChg>
        <pc:grpChg chg="del">
          <ac:chgData name="EC CSE 6F S V S C SANTOSH" userId="deaf69cd-5c88-42a5-ac26-947710df0518" providerId="ADAL" clId="{FD48A57E-8552-497F-9DDC-B8E76E9C12F1}" dt="2022-02-04T18:35:01.693" v="2434" actId="478"/>
          <ac:grpSpMkLst>
            <pc:docMk/>
            <pc:sldMk cId="4144817789" sldId="291"/>
            <ac:grpSpMk id="113" creationId="{32F788B3-0D7A-46C9-AE53-319580C0CC6B}"/>
          </ac:grpSpMkLst>
        </pc:grpChg>
        <pc:grpChg chg="del">
          <ac:chgData name="EC CSE 6F S V S C SANTOSH" userId="deaf69cd-5c88-42a5-ac26-947710df0518" providerId="ADAL" clId="{FD48A57E-8552-497F-9DDC-B8E76E9C12F1}" dt="2022-02-04T18:34:59.941" v="2433" actId="478"/>
          <ac:grpSpMkLst>
            <pc:docMk/>
            <pc:sldMk cId="4144817789" sldId="291"/>
            <ac:grpSpMk id="123" creationId="{66A0A4E7-501E-4725-ADDE-B3D6C27BFEBC}"/>
          </ac:grpSpMkLst>
        </pc:grpChg>
        <pc:grpChg chg="del">
          <ac:chgData name="EC CSE 6F S V S C SANTOSH" userId="deaf69cd-5c88-42a5-ac26-947710df0518" providerId="ADAL" clId="{FD48A57E-8552-497F-9DDC-B8E76E9C12F1}" dt="2022-02-04T18:34:58.646" v="2432" actId="478"/>
          <ac:grpSpMkLst>
            <pc:docMk/>
            <pc:sldMk cId="4144817789" sldId="291"/>
            <ac:grpSpMk id="128" creationId="{E733596C-93BF-4889-B4B4-81C3F7075F12}"/>
          </ac:grpSpMkLst>
        </pc:grpChg>
        <pc:grpChg chg="del">
          <ac:chgData name="EC CSE 6F S V S C SANTOSH" userId="deaf69cd-5c88-42a5-ac26-947710df0518" providerId="ADAL" clId="{FD48A57E-8552-497F-9DDC-B8E76E9C12F1}" dt="2022-02-04T18:34:56.735" v="2431" actId="478"/>
          <ac:grpSpMkLst>
            <pc:docMk/>
            <pc:sldMk cId="4144817789" sldId="291"/>
            <ac:grpSpMk id="133" creationId="{C65C4CA6-F48E-4412-A628-3A62F3424FF1}"/>
          </ac:grpSpMkLst>
        </pc:grpChg>
        <pc:grpChg chg="mod">
          <ac:chgData name="EC CSE 6F S V S C SANTOSH" userId="deaf69cd-5c88-42a5-ac26-947710df0518" providerId="ADAL" clId="{FD48A57E-8552-497F-9DDC-B8E76E9C12F1}" dt="2022-02-04T18:36:15.180" v="2451" actId="1076"/>
          <ac:grpSpMkLst>
            <pc:docMk/>
            <pc:sldMk cId="4144817789" sldId="291"/>
            <ac:grpSpMk id="163" creationId="{7133B6C3-1E1D-42DB-858F-5D06D50CE363}"/>
          </ac:grpSpMkLst>
        </pc:grpChg>
        <pc:grpChg chg="add del">
          <ac:chgData name="EC CSE 6F S V S C SANTOSH" userId="deaf69cd-5c88-42a5-ac26-947710df0518" providerId="ADAL" clId="{FD48A57E-8552-497F-9DDC-B8E76E9C12F1}" dt="2022-02-04T18:36:18.440" v="2458" actId="478"/>
          <ac:grpSpMkLst>
            <pc:docMk/>
            <pc:sldMk cId="4144817789" sldId="291"/>
            <ac:grpSpMk id="168" creationId="{37B55834-A2D9-4918-8447-5FAB69D5B3F8}"/>
          </ac:grpSpMkLst>
        </pc:grpChg>
        <pc:grpChg chg="mod">
          <ac:chgData name="EC CSE 6F S V S C SANTOSH" userId="deaf69cd-5c88-42a5-ac26-947710df0518" providerId="ADAL" clId="{FD48A57E-8552-497F-9DDC-B8E76E9C12F1}" dt="2022-02-04T18:36:14.815" v="2450" actId="1076"/>
          <ac:grpSpMkLst>
            <pc:docMk/>
            <pc:sldMk cId="4144817789" sldId="291"/>
            <ac:grpSpMk id="173" creationId="{C9E2CA42-9855-4F84-A41C-18A89F6977E6}"/>
          </ac:grpSpMkLst>
        </pc:grpChg>
        <pc:grpChg chg="mod">
          <ac:chgData name="EC CSE 6F S V S C SANTOSH" userId="deaf69cd-5c88-42a5-ac26-947710df0518" providerId="ADAL" clId="{FD48A57E-8552-497F-9DDC-B8E76E9C12F1}" dt="2022-02-04T18:37:05.138" v="2463" actId="1076"/>
          <ac:grpSpMkLst>
            <pc:docMk/>
            <pc:sldMk cId="4144817789" sldId="291"/>
            <ac:grpSpMk id="183" creationId="{3DDA8F31-4DB8-48FE-BC6C-CC3BB40F7364}"/>
          </ac:grpSpMkLst>
        </pc:grpChg>
        <pc:picChg chg="del">
          <ac:chgData name="EC CSE 6F S V S C SANTOSH" userId="deaf69cd-5c88-42a5-ac26-947710df0518" providerId="ADAL" clId="{FD48A57E-8552-497F-9DDC-B8E76E9C12F1}" dt="2022-02-04T18:34:40.422" v="2427" actId="478"/>
          <ac:picMkLst>
            <pc:docMk/>
            <pc:sldMk cId="4144817789" sldId="291"/>
            <ac:picMk id="180" creationId="{3C856598-EE84-4977-99A9-61FDBB5042C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11.02.2022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11.02.2022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11.02.2022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natanielruiz/android-yolo#:~:text=android%2Dyolo%20is%20the%20first,usable%20out%20of%20the%20box.&amp;text=Then%20open%20the%20project%20on,command%20and%20selecting%20your%20device" TargetMode="External"/><Relationship Id="rId5" Type="http://schemas.openxmlformats.org/officeDocument/2006/relationships/hyperlink" Target="https://ieeexplore.ieee.org/document/8697995" TargetMode="External"/><Relationship Id="rId4" Type="http://schemas.openxmlformats.org/officeDocument/2006/relationships/hyperlink" Target="https://ieeexplore.ieee.org/abstract/document/9134378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4190185" y="2208413"/>
            <a:ext cx="80108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5969"/>
                </a:solidFill>
                <a:latin typeface="Tw Cen MT" panose="020B0602020104020603" pitchFamily="34" charset="0"/>
              </a:rPr>
              <a:t>Capstone Project Approval</a:t>
            </a:r>
          </a:p>
          <a:p>
            <a:pPr algn="ctr"/>
            <a:r>
              <a:rPr lang="en-US" sz="4800" dirty="0">
                <a:solidFill>
                  <a:srgbClr val="FF5969"/>
                </a:solidFill>
                <a:latin typeface="Tw Cen MT" panose="020B0602020104020603" pitchFamily="34" charset="0"/>
              </a:rPr>
              <a:t>UE19CS390A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6280164" y="5182641"/>
            <a:ext cx="3402294" cy="451824"/>
            <a:chOff x="4679586" y="878988"/>
            <a:chExt cx="1434489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1F59CE0-E5DE-4D9B-A646-F6EFDD7CCC10}"/>
              </a:ext>
            </a:extLst>
          </p:cNvPr>
          <p:cNvGrpSpPr/>
          <p:nvPr/>
        </p:nvGrpSpPr>
        <p:grpSpPr>
          <a:xfrm>
            <a:off x="-9834201" y="0"/>
            <a:ext cx="12482920" cy="6858000"/>
            <a:chOff x="-290920" y="0"/>
            <a:chExt cx="12482920" cy="68580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F9A4ADC-5E2A-462A-9860-B11AD93FA50F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DA88709-E760-4538-9739-AEFB3FD0C9D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C4BFD31-027D-444E-95BF-1D2630E87A53}"/>
                </a:ext>
              </a:extLst>
            </p:cNvPr>
            <p:cNvSpPr txBox="1"/>
            <p:nvPr/>
          </p:nvSpPr>
          <p:spPr>
            <a:xfrm rot="16200000">
              <a:off x="10872792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0B43C6B3-334B-4AAC-9E27-757C69216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A31DE66-9B35-4461-9BF4-0CC24913CC02}"/>
              </a:ext>
            </a:extLst>
          </p:cNvPr>
          <p:cNvGrpSpPr/>
          <p:nvPr/>
        </p:nvGrpSpPr>
        <p:grpSpPr>
          <a:xfrm>
            <a:off x="-9302801" y="1"/>
            <a:ext cx="11447501" cy="6858000"/>
            <a:chOff x="213096" y="0"/>
            <a:chExt cx="11447501" cy="685800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66E3AF6-623B-4C5D-B37D-AA3F1F6DF0A4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4D30B86-8AED-4C79-8200-984A77A5D92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0B38EEC-B730-44CD-9CBB-D3187D171621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Outline</a:t>
              </a:r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F502E983-5EDB-457C-862E-F776DE4A8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E893B57-8CD6-485A-8B9D-328A287B208C}"/>
              </a:ext>
            </a:extLst>
          </p:cNvPr>
          <p:cNvGrpSpPr/>
          <p:nvPr/>
        </p:nvGrpSpPr>
        <p:grpSpPr>
          <a:xfrm>
            <a:off x="-9792160" y="0"/>
            <a:ext cx="11447501" cy="6858000"/>
            <a:chOff x="213096" y="0"/>
            <a:chExt cx="11447501" cy="6858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7F85800-BC26-4906-A693-62F426C2252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3EA4B91-8A7E-4CB3-B177-F01074C00C9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77F1E3D-458F-4788-8474-5CF4E132470A}"/>
                </a:ext>
              </a:extLst>
            </p:cNvPr>
            <p:cNvSpPr txBox="1"/>
            <p:nvPr/>
          </p:nvSpPr>
          <p:spPr>
            <a:xfrm rot="16200000">
              <a:off x="10341391" y="31366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DE9614B8-AAAA-4D64-B5C5-F2F3FFA55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CB62348-44CD-4A08-84AA-C329986C2C5F}"/>
              </a:ext>
            </a:extLst>
          </p:cNvPr>
          <p:cNvGrpSpPr/>
          <p:nvPr/>
        </p:nvGrpSpPr>
        <p:grpSpPr>
          <a:xfrm>
            <a:off x="-8796639" y="-1"/>
            <a:ext cx="9961092" cy="6858000"/>
            <a:chOff x="491575" y="0"/>
            <a:chExt cx="9961092" cy="6858000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1E535F1-348D-4EAE-A59C-43F9783F7872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148C7BA-F32C-4C05-869D-81C22670B08A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C9C580A-1213-406C-B7ED-4C57969BAE87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AEE3EFB4-26E8-4196-8CB0-0A37FA8A0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4236F1D-8252-40B8-9F26-9DF465DF06D6}"/>
              </a:ext>
            </a:extLst>
          </p:cNvPr>
          <p:cNvGrpSpPr/>
          <p:nvPr/>
        </p:nvGrpSpPr>
        <p:grpSpPr>
          <a:xfrm>
            <a:off x="-9308459" y="0"/>
            <a:ext cx="9982024" cy="6858000"/>
            <a:chOff x="519400" y="-2"/>
            <a:chExt cx="9982024" cy="685800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0D110CE-71D3-4F50-AC92-F8A8536F8ABD}"/>
                </a:ext>
              </a:extLst>
            </p:cNvPr>
            <p:cNvSpPr/>
            <p:nvPr/>
          </p:nvSpPr>
          <p:spPr>
            <a:xfrm>
              <a:off x="519400" y="-2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A376F7B9-6B6C-4921-B384-E990A688D731}"/>
                </a:ext>
              </a:extLst>
            </p:cNvPr>
            <p:cNvSpPr/>
            <p:nvPr/>
          </p:nvSpPr>
          <p:spPr>
            <a:xfrm>
              <a:off x="9333024" y="2337437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F891978-2351-4B07-BBB9-548315AFDAAA}"/>
                </a:ext>
              </a:extLst>
            </p:cNvPr>
            <p:cNvSpPr txBox="1"/>
            <p:nvPr/>
          </p:nvSpPr>
          <p:spPr>
            <a:xfrm rot="16200000">
              <a:off x="9117129" y="325116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Use Case</a:t>
              </a:r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3EA7303B-FE27-41DC-AC5B-E475324A3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2F788B3-0D7A-46C9-AE53-319580C0CC6B}"/>
              </a:ext>
            </a:extLst>
          </p:cNvPr>
          <p:cNvGrpSpPr/>
          <p:nvPr/>
        </p:nvGrpSpPr>
        <p:grpSpPr>
          <a:xfrm>
            <a:off x="-9489454" y="0"/>
            <a:ext cx="9574094" cy="6858000"/>
            <a:chOff x="491575" y="0"/>
            <a:chExt cx="9574094" cy="685800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BC11CD4-DACC-49A1-89BC-7F6C39D4E205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49E8625-D401-43EF-A14D-789C18D5D0FB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BBAB1EF-B04F-48F6-A8F4-6D8BB808CB29}"/>
                </a:ext>
              </a:extLst>
            </p:cNvPr>
            <p:cNvSpPr txBox="1"/>
            <p:nvPr/>
          </p:nvSpPr>
          <p:spPr>
            <a:xfrm rot="16200000">
              <a:off x="8746451" y="3251161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Deliverable</a:t>
              </a:r>
            </a:p>
          </p:txBody>
        </p: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F2559F29-FE09-449C-BE97-F8F6E5ED1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6A0A4E7-501E-4725-ADDE-B3D6C27BFEBC}"/>
              </a:ext>
            </a:extLst>
          </p:cNvPr>
          <p:cNvGrpSpPr/>
          <p:nvPr/>
        </p:nvGrpSpPr>
        <p:grpSpPr>
          <a:xfrm>
            <a:off x="-9995622" y="-2"/>
            <a:ext cx="9574094" cy="6858000"/>
            <a:chOff x="491575" y="0"/>
            <a:chExt cx="9574094" cy="6858000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4069C6A-A6A4-4B0D-885F-F7FFAB106E01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D2077E6-13EE-4F7D-87B5-469CE51CEBD7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D0FE1CF-7748-4594-9065-2932783221E9}"/>
                </a:ext>
              </a:extLst>
            </p:cNvPr>
            <p:cNvSpPr txBox="1"/>
            <p:nvPr/>
          </p:nvSpPr>
          <p:spPr>
            <a:xfrm rot="16200000">
              <a:off x="8746451" y="3251161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0743946D-1831-45F9-B998-92CC5B0EB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733596C-93BF-4889-B4B4-81C3F7075F12}"/>
              </a:ext>
            </a:extLst>
          </p:cNvPr>
          <p:cNvGrpSpPr/>
          <p:nvPr/>
        </p:nvGrpSpPr>
        <p:grpSpPr>
          <a:xfrm>
            <a:off x="-9625612" y="-4"/>
            <a:ext cx="8798040" cy="6858000"/>
            <a:chOff x="718505" y="-1"/>
            <a:chExt cx="8798040" cy="685800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1308670-C0A9-4ABA-AA5C-97ED957620CE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FBB6A4B-51E1-4D44-8349-85406508E5E2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A450BFD-97B8-4710-BF16-02748FE7E441}"/>
                </a:ext>
              </a:extLst>
            </p:cNvPr>
            <p:cNvSpPr txBox="1"/>
            <p:nvPr/>
          </p:nvSpPr>
          <p:spPr>
            <a:xfrm rot="16200000">
              <a:off x="8043449" y="3035720"/>
              <a:ext cx="19920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Additional Info</a:t>
              </a:r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EBF4DD22-47D1-4157-8686-27673E9FC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178527" y="3247472"/>
              <a:ext cx="530600" cy="530600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65C4CA6-F48E-4412-A628-3A62F3424FF1}"/>
              </a:ext>
            </a:extLst>
          </p:cNvPr>
          <p:cNvGrpSpPr/>
          <p:nvPr/>
        </p:nvGrpSpPr>
        <p:grpSpPr>
          <a:xfrm>
            <a:off x="-10410572" y="-6"/>
            <a:ext cx="8705544" cy="6858000"/>
            <a:chOff x="643738" y="-1"/>
            <a:chExt cx="8705544" cy="6858000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3149552-7529-4B27-B7C0-DA2EEF903524}"/>
                </a:ext>
              </a:extLst>
            </p:cNvPr>
            <p:cNvSpPr/>
            <p:nvPr/>
          </p:nvSpPr>
          <p:spPr>
            <a:xfrm>
              <a:off x="643738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65672EA-9B8E-48B2-8AE1-1E953DF47489}"/>
                </a:ext>
              </a:extLst>
            </p:cNvPr>
            <p:cNvSpPr/>
            <p:nvPr/>
          </p:nvSpPr>
          <p:spPr>
            <a:xfrm>
              <a:off x="8175682" y="2322194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791DAC0-FF5C-4751-BA2D-9028B81C4ECC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Extra 1</a:t>
              </a: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4D5FB415-E0A6-4F7C-AB28-123619F1C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912AA3F-B898-4478-ABC9-0917A0BBEA77}"/>
              </a:ext>
            </a:extLst>
          </p:cNvPr>
          <p:cNvGrpSpPr/>
          <p:nvPr/>
        </p:nvGrpSpPr>
        <p:grpSpPr>
          <a:xfrm>
            <a:off x="-8292735" y="6"/>
            <a:ext cx="12482920" cy="6858000"/>
            <a:chOff x="-290920" y="0"/>
            <a:chExt cx="12482920" cy="68580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B07DE17-329E-43DA-B19C-67CD19F8890C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4BC418BF-8344-406B-B14B-DA47786CDFA4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BB29FFA-0C58-48AC-AC94-E1439FEF3285}"/>
                </a:ext>
              </a:extLst>
            </p:cNvPr>
            <p:cNvSpPr txBox="1"/>
            <p:nvPr/>
          </p:nvSpPr>
          <p:spPr>
            <a:xfrm rot="16200000">
              <a:off x="10872792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DFF59DF8-C219-46D4-A9D8-4EAAC4BC9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9FFEF41-908E-419F-AA4F-9273A690BB2B}"/>
              </a:ext>
            </a:extLst>
          </p:cNvPr>
          <p:cNvGrpSpPr/>
          <p:nvPr/>
        </p:nvGrpSpPr>
        <p:grpSpPr>
          <a:xfrm>
            <a:off x="-8824136" y="6"/>
            <a:ext cx="12482920" cy="6858000"/>
            <a:chOff x="-290920" y="0"/>
            <a:chExt cx="12482920" cy="68580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4172D54-F2FC-4F60-A27E-FD255DD29581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1B86C24-3ECA-4A64-9CDA-06E55BD052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ADDAAEA2-8573-44A4-B5FE-58861AB71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5AFE8C9-4BB1-4185-946F-053792C86448}"/>
              </a:ext>
            </a:extLst>
          </p:cNvPr>
          <p:cNvGrpSpPr/>
          <p:nvPr/>
        </p:nvGrpSpPr>
        <p:grpSpPr>
          <a:xfrm>
            <a:off x="-8292736" y="7"/>
            <a:ext cx="11447501" cy="6858000"/>
            <a:chOff x="213096" y="0"/>
            <a:chExt cx="11447501" cy="685800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79C24DD-A0DB-4D59-9102-A3CD656D5BF1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206FE89A-AE3C-40BC-ACC1-AE1A7502A7FA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16057803-FD98-4168-9685-14FCF4947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1E7D577-2CD2-4BD2-9B92-31F199F729F0}"/>
              </a:ext>
            </a:extLst>
          </p:cNvPr>
          <p:cNvGrpSpPr/>
          <p:nvPr/>
        </p:nvGrpSpPr>
        <p:grpSpPr>
          <a:xfrm>
            <a:off x="-8782095" y="6"/>
            <a:ext cx="11929558" cy="6858000"/>
            <a:chOff x="213096" y="0"/>
            <a:chExt cx="11929558" cy="6858000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AA8AEC5-058F-4337-9B11-F255E8FAB11C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7D82534-C387-4CC6-9904-1B9A3576007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A6DAAB7-B66D-475E-A18E-14E3928C8028}"/>
                </a:ext>
              </a:extLst>
            </p:cNvPr>
            <p:cNvSpPr txBox="1"/>
            <p:nvPr/>
          </p:nvSpPr>
          <p:spPr>
            <a:xfrm rot="16200000">
              <a:off x="10854224" y="3194265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255A3EC6-DEA9-477B-AE0B-6B9591CA8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84DF7FF-6CFC-4F6D-84D3-91C0883ECD62}"/>
              </a:ext>
            </a:extLst>
          </p:cNvPr>
          <p:cNvGrpSpPr/>
          <p:nvPr/>
        </p:nvGrpSpPr>
        <p:grpSpPr>
          <a:xfrm>
            <a:off x="-7786574" y="5"/>
            <a:ext cx="10399887" cy="6858000"/>
            <a:chOff x="491575" y="0"/>
            <a:chExt cx="10399887" cy="6858000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1882E92-F046-4714-B01F-36562F474B0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9B4C72EC-4F47-4A74-BC29-74E1EDA1D07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13F74C1A-BF54-44E5-8206-300904F0BF19}"/>
                </a:ext>
              </a:extLst>
            </p:cNvPr>
            <p:cNvSpPr txBox="1"/>
            <p:nvPr/>
          </p:nvSpPr>
          <p:spPr>
            <a:xfrm rot="16200000">
              <a:off x="9603032" y="3207323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</a:p>
          </p:txBody>
        </p:sp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4A92C31A-27D8-4069-933E-ECC2F8E6A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133B6C3-1E1D-42DB-858F-5D06D50CE363}"/>
              </a:ext>
            </a:extLst>
          </p:cNvPr>
          <p:cNvGrpSpPr/>
          <p:nvPr/>
        </p:nvGrpSpPr>
        <p:grpSpPr>
          <a:xfrm>
            <a:off x="-8298394" y="6"/>
            <a:ext cx="10388040" cy="6858000"/>
            <a:chOff x="519400" y="-2"/>
            <a:chExt cx="10388040" cy="6858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EF7A1DA-8C6D-4313-B514-CA2295201A51}"/>
                </a:ext>
              </a:extLst>
            </p:cNvPr>
            <p:cNvSpPr/>
            <p:nvPr/>
          </p:nvSpPr>
          <p:spPr>
            <a:xfrm>
              <a:off x="519400" y="-2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AF70161-556F-4651-8751-676138625668}"/>
                </a:ext>
              </a:extLst>
            </p:cNvPr>
            <p:cNvSpPr/>
            <p:nvPr/>
          </p:nvSpPr>
          <p:spPr>
            <a:xfrm>
              <a:off x="9333024" y="2337437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22C753B-0600-4442-9C73-4F8C4E5D6AE4}"/>
                </a:ext>
              </a:extLst>
            </p:cNvPr>
            <p:cNvSpPr txBox="1"/>
            <p:nvPr/>
          </p:nvSpPr>
          <p:spPr>
            <a:xfrm rot="16200000">
              <a:off x="9649787" y="3268682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Use Case</a:t>
              </a:r>
            </a:p>
          </p:txBody>
        </p:sp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4D2B4908-B4B2-4A14-827E-7AD35A45B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37B55834-A2D9-4918-8447-5FAB69D5B3F8}"/>
              </a:ext>
            </a:extLst>
          </p:cNvPr>
          <p:cNvGrpSpPr/>
          <p:nvPr/>
        </p:nvGrpSpPr>
        <p:grpSpPr>
          <a:xfrm>
            <a:off x="-8479389" y="6"/>
            <a:ext cx="10055347" cy="6858000"/>
            <a:chOff x="491575" y="0"/>
            <a:chExt cx="10055347" cy="6858000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213D832D-818C-467C-B1A5-B3065602813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321AA84-177C-47BE-9581-FFB4423FC9B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7C9103D-936F-4CB7-80F3-92CF2DB74871}"/>
                </a:ext>
              </a:extLst>
            </p:cNvPr>
            <p:cNvSpPr txBox="1"/>
            <p:nvPr/>
          </p:nvSpPr>
          <p:spPr>
            <a:xfrm rot="16200000">
              <a:off x="9289268" y="3238099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Deliverable</a:t>
              </a:r>
            </a:p>
          </p:txBody>
        </p:sp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FB944660-FC6C-4D38-B608-9CE3ED724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9E2CA42-9855-4F84-A41C-18A89F6977E6}"/>
              </a:ext>
            </a:extLst>
          </p:cNvPr>
          <p:cNvGrpSpPr/>
          <p:nvPr/>
        </p:nvGrpSpPr>
        <p:grpSpPr>
          <a:xfrm>
            <a:off x="-8906614" y="17477"/>
            <a:ext cx="10054274" cy="6858000"/>
            <a:chOff x="491575" y="0"/>
            <a:chExt cx="10054274" cy="6858000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9AF7A54-224C-49BF-B0F0-B9410F02EE9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8391C41-2FC3-49CF-BCF0-3D900B21A48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61EDD34B-C54D-442C-8A7A-8880BAA65137}"/>
                </a:ext>
              </a:extLst>
            </p:cNvPr>
            <p:cNvSpPr txBox="1"/>
            <p:nvPr/>
          </p:nvSpPr>
          <p:spPr>
            <a:xfrm rot="16200000">
              <a:off x="9288195" y="3308815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E36CEA6-2289-4A54-B3CE-2E398C16D05F}"/>
              </a:ext>
            </a:extLst>
          </p:cNvPr>
          <p:cNvGrpSpPr/>
          <p:nvPr/>
        </p:nvGrpSpPr>
        <p:grpSpPr>
          <a:xfrm>
            <a:off x="-585738" y="2441601"/>
            <a:ext cx="1375222" cy="1992086"/>
            <a:chOff x="8178527" y="2520623"/>
            <a:chExt cx="1375222" cy="1992086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34D673A-4E33-438F-B853-2886B7549B4D}"/>
                </a:ext>
              </a:extLst>
            </p:cNvPr>
            <p:cNvSpPr txBox="1"/>
            <p:nvPr/>
          </p:nvSpPr>
          <p:spPr>
            <a:xfrm rot="16200000">
              <a:off x="8080653" y="3039612"/>
              <a:ext cx="19920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Additional Info</a:t>
              </a:r>
            </a:p>
          </p:txBody>
        </p:sp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9AF978ED-CE29-4D16-9A95-0BE2F7C7F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178527" y="3247472"/>
              <a:ext cx="530600" cy="530600"/>
            </a:xfrm>
            <a:prstGeom prst="rect">
              <a:avLst/>
            </a:prstGeom>
          </p:spPr>
        </p:pic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3DDA8F31-4DB8-48FE-BC6C-CC3BB40F7364}"/>
              </a:ext>
            </a:extLst>
          </p:cNvPr>
          <p:cNvGrpSpPr/>
          <p:nvPr/>
        </p:nvGrpSpPr>
        <p:grpSpPr>
          <a:xfrm>
            <a:off x="-8759877" y="17477"/>
            <a:ext cx="8705544" cy="6858000"/>
            <a:chOff x="643738" y="-1"/>
            <a:chExt cx="8705544" cy="6858000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92DDE33A-D34A-4406-A59A-4888BF779F76}"/>
                </a:ext>
              </a:extLst>
            </p:cNvPr>
            <p:cNvSpPr/>
            <p:nvPr/>
          </p:nvSpPr>
          <p:spPr>
            <a:xfrm>
              <a:off x="643738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B6C2BC2-49F6-4E13-8B68-12D14F374353}"/>
                </a:ext>
              </a:extLst>
            </p:cNvPr>
            <p:cNvSpPr/>
            <p:nvPr/>
          </p:nvSpPr>
          <p:spPr>
            <a:xfrm>
              <a:off x="8175682" y="2322194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36B683A8-85F1-4C08-9F9D-6164044FF891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</a:p>
          </p:txBody>
        </p:sp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172C70C5-49CE-4893-92F9-B62AAA976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3AF012BF-FDDE-4E97-9B71-D03F5B8E7032}"/>
              </a:ext>
            </a:extLst>
          </p:cNvPr>
          <p:cNvSpPr txBox="1"/>
          <p:nvPr/>
        </p:nvSpPr>
        <p:spPr>
          <a:xfrm rot="16200000">
            <a:off x="2340048" y="3130276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0EEF0"/>
                </a:solidFill>
                <a:latin typeface="Tw Cen MT" panose="020B0602020104020603" pitchFamily="34" charset="0"/>
              </a:rPr>
              <a:t>Outline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585546-C385-4E0E-97D0-737B7E457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5680" y="191365"/>
            <a:ext cx="643737" cy="74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1F59CE0-E5DE-4D9B-A646-F6EFDD7CCC10}"/>
              </a:ext>
            </a:extLst>
          </p:cNvPr>
          <p:cNvGrpSpPr/>
          <p:nvPr/>
        </p:nvGrpSpPr>
        <p:grpSpPr>
          <a:xfrm>
            <a:off x="-9834201" y="0"/>
            <a:ext cx="12482920" cy="6858000"/>
            <a:chOff x="-290920" y="0"/>
            <a:chExt cx="12482920" cy="68580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F9A4ADC-5E2A-462A-9860-B11AD93FA50F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DA88709-E760-4538-9739-AEFB3FD0C9D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C4BFD31-027D-444E-95BF-1D2630E87A53}"/>
                </a:ext>
              </a:extLst>
            </p:cNvPr>
            <p:cNvSpPr txBox="1"/>
            <p:nvPr/>
          </p:nvSpPr>
          <p:spPr>
            <a:xfrm rot="16200000">
              <a:off x="10872792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0B43C6B3-334B-4AAC-9E27-757C69216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A31DE66-9B35-4461-9BF4-0CC24913CC02}"/>
              </a:ext>
            </a:extLst>
          </p:cNvPr>
          <p:cNvGrpSpPr/>
          <p:nvPr/>
        </p:nvGrpSpPr>
        <p:grpSpPr>
          <a:xfrm>
            <a:off x="-9302801" y="1"/>
            <a:ext cx="11447501" cy="6858000"/>
            <a:chOff x="213096" y="0"/>
            <a:chExt cx="11447501" cy="685800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66E3AF6-623B-4C5D-B37D-AA3F1F6DF0A4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4D30B86-8AED-4C79-8200-984A77A5D92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0B38EEC-B730-44CD-9CBB-D3187D171621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Outline</a:t>
              </a:r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F502E983-5EDB-457C-862E-F776DE4A8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E893B57-8CD6-485A-8B9D-328A287B208C}"/>
              </a:ext>
            </a:extLst>
          </p:cNvPr>
          <p:cNvGrpSpPr/>
          <p:nvPr/>
        </p:nvGrpSpPr>
        <p:grpSpPr>
          <a:xfrm>
            <a:off x="-9792160" y="0"/>
            <a:ext cx="11447501" cy="6858000"/>
            <a:chOff x="213096" y="0"/>
            <a:chExt cx="11447501" cy="6858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7F85800-BC26-4906-A693-62F426C2252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3EA4B91-8A7E-4CB3-B177-F01074C00C9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77F1E3D-458F-4788-8474-5CF4E132470A}"/>
                </a:ext>
              </a:extLst>
            </p:cNvPr>
            <p:cNvSpPr txBox="1"/>
            <p:nvPr/>
          </p:nvSpPr>
          <p:spPr>
            <a:xfrm rot="16200000">
              <a:off x="10341391" y="31366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DE9614B8-AAAA-4D64-B5C5-F2F3FFA55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CB62348-44CD-4A08-84AA-C329986C2C5F}"/>
              </a:ext>
            </a:extLst>
          </p:cNvPr>
          <p:cNvGrpSpPr/>
          <p:nvPr/>
        </p:nvGrpSpPr>
        <p:grpSpPr>
          <a:xfrm>
            <a:off x="-8796639" y="-1"/>
            <a:ext cx="9961092" cy="6858000"/>
            <a:chOff x="491575" y="0"/>
            <a:chExt cx="9961092" cy="6858000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1E535F1-348D-4EAE-A59C-43F9783F7872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148C7BA-F32C-4C05-869D-81C22670B08A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C9C580A-1213-406C-B7ED-4C57969BAE87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AEE3EFB4-26E8-4196-8CB0-0A37FA8A0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4236F1D-8252-40B8-9F26-9DF465DF06D6}"/>
              </a:ext>
            </a:extLst>
          </p:cNvPr>
          <p:cNvGrpSpPr/>
          <p:nvPr/>
        </p:nvGrpSpPr>
        <p:grpSpPr>
          <a:xfrm>
            <a:off x="-9308459" y="0"/>
            <a:ext cx="9982024" cy="6858000"/>
            <a:chOff x="519400" y="-2"/>
            <a:chExt cx="9982024" cy="685800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0D110CE-71D3-4F50-AC92-F8A8536F8ABD}"/>
                </a:ext>
              </a:extLst>
            </p:cNvPr>
            <p:cNvSpPr/>
            <p:nvPr/>
          </p:nvSpPr>
          <p:spPr>
            <a:xfrm>
              <a:off x="519400" y="-2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A376F7B9-6B6C-4921-B384-E990A688D731}"/>
                </a:ext>
              </a:extLst>
            </p:cNvPr>
            <p:cNvSpPr/>
            <p:nvPr/>
          </p:nvSpPr>
          <p:spPr>
            <a:xfrm>
              <a:off x="9333024" y="2337437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F891978-2351-4B07-BBB9-548315AFDAAA}"/>
                </a:ext>
              </a:extLst>
            </p:cNvPr>
            <p:cNvSpPr txBox="1"/>
            <p:nvPr/>
          </p:nvSpPr>
          <p:spPr>
            <a:xfrm rot="16200000">
              <a:off x="9117129" y="325116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Use Case</a:t>
              </a:r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3EA7303B-FE27-41DC-AC5B-E475324A3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2F788B3-0D7A-46C9-AE53-319580C0CC6B}"/>
              </a:ext>
            </a:extLst>
          </p:cNvPr>
          <p:cNvGrpSpPr/>
          <p:nvPr/>
        </p:nvGrpSpPr>
        <p:grpSpPr>
          <a:xfrm>
            <a:off x="-9489454" y="0"/>
            <a:ext cx="9574094" cy="6858000"/>
            <a:chOff x="491575" y="0"/>
            <a:chExt cx="9574094" cy="685800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BC11CD4-DACC-49A1-89BC-7F6C39D4E205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49E8625-D401-43EF-A14D-789C18D5D0FB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BBAB1EF-B04F-48F6-A8F4-6D8BB808CB29}"/>
                </a:ext>
              </a:extLst>
            </p:cNvPr>
            <p:cNvSpPr txBox="1"/>
            <p:nvPr/>
          </p:nvSpPr>
          <p:spPr>
            <a:xfrm rot="16200000">
              <a:off x="8746451" y="3251161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Deliverable</a:t>
              </a:r>
            </a:p>
          </p:txBody>
        </p: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F2559F29-FE09-449C-BE97-F8F6E5ED1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6A0A4E7-501E-4725-ADDE-B3D6C27BFEBC}"/>
              </a:ext>
            </a:extLst>
          </p:cNvPr>
          <p:cNvGrpSpPr/>
          <p:nvPr/>
        </p:nvGrpSpPr>
        <p:grpSpPr>
          <a:xfrm>
            <a:off x="-9995622" y="-2"/>
            <a:ext cx="9574094" cy="6858000"/>
            <a:chOff x="491575" y="0"/>
            <a:chExt cx="9574094" cy="6858000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4069C6A-A6A4-4B0D-885F-F7FFAB106E01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D2077E6-13EE-4F7D-87B5-469CE51CEBD7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D0FE1CF-7748-4594-9065-2932783221E9}"/>
                </a:ext>
              </a:extLst>
            </p:cNvPr>
            <p:cNvSpPr txBox="1"/>
            <p:nvPr/>
          </p:nvSpPr>
          <p:spPr>
            <a:xfrm rot="16200000">
              <a:off x="8746451" y="3251161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0743946D-1831-45F9-B998-92CC5B0EB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733596C-93BF-4889-B4B4-81C3F7075F12}"/>
              </a:ext>
            </a:extLst>
          </p:cNvPr>
          <p:cNvGrpSpPr/>
          <p:nvPr/>
        </p:nvGrpSpPr>
        <p:grpSpPr>
          <a:xfrm>
            <a:off x="-9625612" y="-4"/>
            <a:ext cx="8798040" cy="6858000"/>
            <a:chOff x="718505" y="-1"/>
            <a:chExt cx="8798040" cy="685800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1308670-C0A9-4ABA-AA5C-97ED957620CE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FBB6A4B-51E1-4D44-8349-85406508E5E2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A450BFD-97B8-4710-BF16-02748FE7E441}"/>
                </a:ext>
              </a:extLst>
            </p:cNvPr>
            <p:cNvSpPr txBox="1"/>
            <p:nvPr/>
          </p:nvSpPr>
          <p:spPr>
            <a:xfrm rot="16200000">
              <a:off x="8043449" y="3035720"/>
              <a:ext cx="19920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Additional Info</a:t>
              </a:r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EBF4DD22-47D1-4157-8686-27673E9FC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178527" y="3247472"/>
              <a:ext cx="530600" cy="530600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65C4CA6-F48E-4412-A628-3A62F3424FF1}"/>
              </a:ext>
            </a:extLst>
          </p:cNvPr>
          <p:cNvGrpSpPr/>
          <p:nvPr/>
        </p:nvGrpSpPr>
        <p:grpSpPr>
          <a:xfrm>
            <a:off x="-10410572" y="-6"/>
            <a:ext cx="8705544" cy="6858000"/>
            <a:chOff x="643738" y="-1"/>
            <a:chExt cx="8705544" cy="6858000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3149552-7529-4B27-B7C0-DA2EEF903524}"/>
                </a:ext>
              </a:extLst>
            </p:cNvPr>
            <p:cNvSpPr/>
            <p:nvPr/>
          </p:nvSpPr>
          <p:spPr>
            <a:xfrm>
              <a:off x="643738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65672EA-9B8E-48B2-8AE1-1E953DF47489}"/>
                </a:ext>
              </a:extLst>
            </p:cNvPr>
            <p:cNvSpPr/>
            <p:nvPr/>
          </p:nvSpPr>
          <p:spPr>
            <a:xfrm>
              <a:off x="8175682" y="2322194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791DAC0-FF5C-4751-BA2D-9028B81C4ECC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Extra 1</a:t>
              </a: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4D5FB415-E0A6-4F7C-AB28-123619F1C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912AA3F-B898-4478-ABC9-0917A0BBEA77}"/>
              </a:ext>
            </a:extLst>
          </p:cNvPr>
          <p:cNvGrpSpPr/>
          <p:nvPr/>
        </p:nvGrpSpPr>
        <p:grpSpPr>
          <a:xfrm>
            <a:off x="-306447" y="-7"/>
            <a:ext cx="12482920" cy="6858000"/>
            <a:chOff x="-290920" y="0"/>
            <a:chExt cx="12482920" cy="68580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B07DE17-329E-43DA-B19C-67CD19F8890C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4BC418BF-8344-406B-B14B-DA47786CDFA4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BB29FFA-0C58-48AC-AC94-E1439FEF3285}"/>
                </a:ext>
              </a:extLst>
            </p:cNvPr>
            <p:cNvSpPr txBox="1"/>
            <p:nvPr/>
          </p:nvSpPr>
          <p:spPr>
            <a:xfrm rot="16200000">
              <a:off x="10872792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DFF59DF8-C219-46D4-A9D8-4EAAC4BC9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9FFEF41-908E-419F-AA4F-9273A690BB2B}"/>
              </a:ext>
            </a:extLst>
          </p:cNvPr>
          <p:cNvGrpSpPr/>
          <p:nvPr/>
        </p:nvGrpSpPr>
        <p:grpSpPr>
          <a:xfrm>
            <a:off x="-790654" y="0"/>
            <a:ext cx="12496756" cy="6858000"/>
            <a:chOff x="-277230" y="17471"/>
            <a:chExt cx="12496756" cy="68580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4172D54-F2FC-4F60-A27E-FD255DD29581}"/>
                </a:ext>
              </a:extLst>
            </p:cNvPr>
            <p:cNvSpPr/>
            <p:nvPr/>
          </p:nvSpPr>
          <p:spPr>
            <a:xfrm>
              <a:off x="-277230" y="17471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1B86C24-3ECA-4A64-9CDA-06E55BD05265}"/>
                </a:ext>
              </a:extLst>
            </p:cNvPr>
            <p:cNvSpPr/>
            <p:nvPr/>
          </p:nvSpPr>
          <p:spPr>
            <a:xfrm>
              <a:off x="11051126" y="2344046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ADDAAEA2-8573-44A4-B5FE-58861AB71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5AFE8C9-4BB1-4185-946F-053792C86448}"/>
              </a:ext>
            </a:extLst>
          </p:cNvPr>
          <p:cNvGrpSpPr/>
          <p:nvPr/>
        </p:nvGrpSpPr>
        <p:grpSpPr>
          <a:xfrm>
            <a:off x="-183446" y="17477"/>
            <a:ext cx="11447501" cy="6858000"/>
            <a:chOff x="213096" y="0"/>
            <a:chExt cx="11447501" cy="685800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79C24DD-A0DB-4D59-9102-A3CD656D5BF1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206FE89A-AE3C-40BC-ACC1-AE1A7502A7FA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16057803-FD98-4168-9685-14FCF4947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1E7D577-2CD2-4BD2-9B92-31F199F729F0}"/>
              </a:ext>
            </a:extLst>
          </p:cNvPr>
          <p:cNvGrpSpPr/>
          <p:nvPr/>
        </p:nvGrpSpPr>
        <p:grpSpPr>
          <a:xfrm>
            <a:off x="-599333" y="44509"/>
            <a:ext cx="11928877" cy="6858000"/>
            <a:chOff x="8366614" y="34948"/>
            <a:chExt cx="11928877" cy="6858000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AA8AEC5-058F-4337-9B11-F255E8FAB11C}"/>
                </a:ext>
              </a:extLst>
            </p:cNvPr>
            <p:cNvSpPr/>
            <p:nvPr/>
          </p:nvSpPr>
          <p:spPr>
            <a:xfrm>
              <a:off x="8366614" y="34948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7D82534-C387-4CC6-9904-1B9A35760076}"/>
                </a:ext>
              </a:extLst>
            </p:cNvPr>
            <p:cNvSpPr/>
            <p:nvPr/>
          </p:nvSpPr>
          <p:spPr>
            <a:xfrm>
              <a:off x="18656090" y="234720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A6DAAB7-B66D-475E-A18E-14E3928C8028}"/>
                </a:ext>
              </a:extLst>
            </p:cNvPr>
            <p:cNvSpPr txBox="1"/>
            <p:nvPr/>
          </p:nvSpPr>
          <p:spPr>
            <a:xfrm rot="16200000">
              <a:off x="19007061" y="3438074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255A3EC6-DEA9-477B-AE0B-6B9591CA8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84DF7FF-6CFC-4F6D-84D3-91C0883ECD62}"/>
              </a:ext>
            </a:extLst>
          </p:cNvPr>
          <p:cNvGrpSpPr/>
          <p:nvPr/>
        </p:nvGrpSpPr>
        <p:grpSpPr>
          <a:xfrm>
            <a:off x="362145" y="34948"/>
            <a:ext cx="9961092" cy="6858000"/>
            <a:chOff x="491575" y="0"/>
            <a:chExt cx="9961092" cy="6858000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1882E92-F046-4714-B01F-36562F474B0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9B4C72EC-4F47-4A74-BC29-74E1EDA1D07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4A92C31A-27D8-4069-933E-ECC2F8E6A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481613" y="3252560"/>
              <a:ext cx="530600" cy="530600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133B6C3-1E1D-42DB-858F-5D06D50CE363}"/>
              </a:ext>
            </a:extLst>
          </p:cNvPr>
          <p:cNvGrpSpPr/>
          <p:nvPr/>
        </p:nvGrpSpPr>
        <p:grpSpPr>
          <a:xfrm>
            <a:off x="-8298394" y="6"/>
            <a:ext cx="18713068" cy="6858000"/>
            <a:chOff x="519400" y="-2"/>
            <a:chExt cx="18713068" cy="6858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EF7A1DA-8C6D-4313-B514-CA2295201A51}"/>
                </a:ext>
              </a:extLst>
            </p:cNvPr>
            <p:cNvSpPr/>
            <p:nvPr/>
          </p:nvSpPr>
          <p:spPr>
            <a:xfrm>
              <a:off x="519400" y="-2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AF70161-556F-4651-8751-676138625668}"/>
                </a:ext>
              </a:extLst>
            </p:cNvPr>
            <p:cNvSpPr/>
            <p:nvPr/>
          </p:nvSpPr>
          <p:spPr>
            <a:xfrm>
              <a:off x="9333024" y="2337437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22C753B-0600-4442-9C73-4F8C4E5D6AE4}"/>
                </a:ext>
              </a:extLst>
            </p:cNvPr>
            <p:cNvSpPr txBox="1"/>
            <p:nvPr/>
          </p:nvSpPr>
          <p:spPr>
            <a:xfrm rot="16200000">
              <a:off x="17974815" y="3357492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Use Case</a:t>
              </a:r>
            </a:p>
          </p:txBody>
        </p:sp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4D2B4908-B4B2-4A14-827E-7AD35A45B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37B55834-A2D9-4918-8447-5FAB69D5B3F8}"/>
              </a:ext>
            </a:extLst>
          </p:cNvPr>
          <p:cNvGrpSpPr/>
          <p:nvPr/>
        </p:nvGrpSpPr>
        <p:grpSpPr>
          <a:xfrm>
            <a:off x="-8479389" y="6"/>
            <a:ext cx="10055347" cy="6858000"/>
            <a:chOff x="491575" y="0"/>
            <a:chExt cx="10055347" cy="6858000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213D832D-818C-467C-B1A5-B3065602813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321AA84-177C-47BE-9581-FFB4423FC9B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7C9103D-936F-4CB7-80F3-92CF2DB74871}"/>
                </a:ext>
              </a:extLst>
            </p:cNvPr>
            <p:cNvSpPr txBox="1"/>
            <p:nvPr/>
          </p:nvSpPr>
          <p:spPr>
            <a:xfrm rot="16200000">
              <a:off x="9289268" y="3238099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Deliverable</a:t>
              </a:r>
            </a:p>
          </p:txBody>
        </p:sp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FB944660-FC6C-4D38-B608-9CE3ED724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9E2CA42-9855-4F84-A41C-18A89F6977E6}"/>
              </a:ext>
            </a:extLst>
          </p:cNvPr>
          <p:cNvGrpSpPr/>
          <p:nvPr/>
        </p:nvGrpSpPr>
        <p:grpSpPr>
          <a:xfrm>
            <a:off x="-8906614" y="17477"/>
            <a:ext cx="10054274" cy="6858000"/>
            <a:chOff x="491575" y="0"/>
            <a:chExt cx="10054274" cy="6858000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9AF7A54-224C-49BF-B0F0-B9410F02EE9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8391C41-2FC3-49CF-BCF0-3D900B21A48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61EDD34B-C54D-442C-8A7A-8880BAA65137}"/>
                </a:ext>
              </a:extLst>
            </p:cNvPr>
            <p:cNvSpPr txBox="1"/>
            <p:nvPr/>
          </p:nvSpPr>
          <p:spPr>
            <a:xfrm rot="16200000">
              <a:off x="9288195" y="3308815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E36CEA6-2289-4A54-B3CE-2E398C16D05F}"/>
              </a:ext>
            </a:extLst>
          </p:cNvPr>
          <p:cNvGrpSpPr/>
          <p:nvPr/>
        </p:nvGrpSpPr>
        <p:grpSpPr>
          <a:xfrm>
            <a:off x="-585738" y="2441601"/>
            <a:ext cx="1375222" cy="1992086"/>
            <a:chOff x="8178527" y="2520623"/>
            <a:chExt cx="1375222" cy="1992086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34D673A-4E33-438F-B853-2886B7549B4D}"/>
                </a:ext>
              </a:extLst>
            </p:cNvPr>
            <p:cNvSpPr txBox="1"/>
            <p:nvPr/>
          </p:nvSpPr>
          <p:spPr>
            <a:xfrm rot="16200000">
              <a:off x="8080653" y="3039612"/>
              <a:ext cx="19920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Additional Info</a:t>
              </a:r>
            </a:p>
          </p:txBody>
        </p:sp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9AF978ED-CE29-4D16-9A95-0BE2F7C7F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178527" y="3247472"/>
              <a:ext cx="530600" cy="530600"/>
            </a:xfrm>
            <a:prstGeom prst="rect">
              <a:avLst/>
            </a:prstGeom>
          </p:spPr>
        </p:pic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3DDA8F31-4DB8-48FE-BC6C-CC3BB40F7364}"/>
              </a:ext>
            </a:extLst>
          </p:cNvPr>
          <p:cNvGrpSpPr/>
          <p:nvPr/>
        </p:nvGrpSpPr>
        <p:grpSpPr>
          <a:xfrm>
            <a:off x="-8759877" y="17477"/>
            <a:ext cx="8705544" cy="6858000"/>
            <a:chOff x="643738" y="-1"/>
            <a:chExt cx="8705544" cy="6858000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92DDE33A-D34A-4406-A59A-4888BF779F76}"/>
                </a:ext>
              </a:extLst>
            </p:cNvPr>
            <p:cNvSpPr/>
            <p:nvPr/>
          </p:nvSpPr>
          <p:spPr>
            <a:xfrm>
              <a:off x="643738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B6C2BC2-49F6-4E13-8B68-12D14F374353}"/>
                </a:ext>
              </a:extLst>
            </p:cNvPr>
            <p:cNvSpPr/>
            <p:nvPr/>
          </p:nvSpPr>
          <p:spPr>
            <a:xfrm>
              <a:off x="8175682" y="2322194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36B683A8-85F1-4C08-9F9D-6164044FF891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</a:p>
          </p:txBody>
        </p:sp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172C70C5-49CE-4893-92F9-B62AAA976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3AF012BF-FDDE-4E97-9B71-D03F5B8E7032}"/>
              </a:ext>
            </a:extLst>
          </p:cNvPr>
          <p:cNvSpPr txBox="1"/>
          <p:nvPr/>
        </p:nvSpPr>
        <p:spPr>
          <a:xfrm rot="16200000">
            <a:off x="10465772" y="3271264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0EEF0"/>
                </a:solidFill>
                <a:latin typeface="Tw Cen MT" panose="020B0602020104020603" pitchFamily="34" charset="0"/>
              </a:rPr>
              <a:t>Outline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05BDEFD-C355-443A-A212-FFBC2BFFF62B}"/>
              </a:ext>
            </a:extLst>
          </p:cNvPr>
          <p:cNvGrpSpPr/>
          <p:nvPr/>
        </p:nvGrpSpPr>
        <p:grpSpPr>
          <a:xfrm>
            <a:off x="3945712" y="6100074"/>
            <a:ext cx="3402294" cy="451824"/>
            <a:chOff x="4679586" y="878988"/>
            <a:chExt cx="1434489" cy="190500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3A51E433-5C47-49D4-B9BD-0E58BB5869C9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B947CCFD-0C66-4911-9567-008FA7EAC45C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FEE8C585-EB09-40B1-AD11-0FC69E17856F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A41E3E15-C925-462A-A6D8-6A45E87ED8D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5E0029EA-6F4C-4F1C-A21D-B21D4AB23911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BA08C93C-BB87-4025-AFEB-D934EEEDE033}"/>
              </a:ext>
            </a:extLst>
          </p:cNvPr>
          <p:cNvSpPr txBox="1"/>
          <p:nvPr/>
        </p:nvSpPr>
        <p:spPr>
          <a:xfrm rot="16200000">
            <a:off x="9524467" y="3207328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Scope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0E58B117-D180-4DDE-AE4A-96E5B10AF271}"/>
              </a:ext>
            </a:extLst>
          </p:cNvPr>
          <p:cNvSpPr/>
          <p:nvPr/>
        </p:nvSpPr>
        <p:spPr>
          <a:xfrm>
            <a:off x="1870445" y="740608"/>
            <a:ext cx="7180355" cy="5093799"/>
          </a:xfrm>
          <a:prstGeom prst="roundRect">
            <a:avLst/>
          </a:prstGeom>
          <a:solidFill>
            <a:srgbClr val="214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0" name="Content Placeholder 2">
            <a:extLst>
              <a:ext uri="{FF2B5EF4-FFF2-40B4-BE49-F238E27FC236}">
                <a16:creationId xmlns:a16="http://schemas.microsoft.com/office/drawing/2014/main" id="{6FF36C23-7A58-41B0-8853-A76979C037FD}"/>
              </a:ext>
            </a:extLst>
          </p:cNvPr>
          <p:cNvSpPr txBox="1">
            <a:spLocks/>
          </p:cNvSpPr>
          <p:nvPr/>
        </p:nvSpPr>
        <p:spPr>
          <a:xfrm>
            <a:off x="2083048" y="882394"/>
            <a:ext cx="6907968" cy="4749279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marL="342891" algn="ctr" eaLnBrk="0" hangingPunct="0">
              <a:spcBef>
                <a:spcPct val="20000"/>
              </a:spcBef>
              <a:defRPr/>
            </a:pPr>
            <a:r>
              <a:rPr lang="en-IN" sz="2400" dirty="0">
                <a:solidFill>
                  <a:srgbClr val="F05454"/>
                </a:solidFill>
                <a:latin typeface="Tw Cen MT" panose="020B0602020104020603" pitchFamily="34" charset="0"/>
              </a:rPr>
              <a:t>Use Cases &amp; Application</a:t>
            </a:r>
          </a:p>
          <a:p>
            <a:pPr marL="685165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000" dirty="0">
                <a:solidFill>
                  <a:srgbClr val="52CBBE"/>
                </a:solidFill>
                <a:latin typeface="Tw Cen MT"/>
              </a:rPr>
              <a:t>During recent times Shopping marts are having a hard time maintaining social distancing, especially during the billing phase as it is the one choke point every customer has to pass through. Moreover, every customer takes a variable amount of time to get their items billed, causing huge queues. We aim to make this whole experience of shopping easier.</a:t>
            </a:r>
          </a:p>
          <a:p>
            <a:pPr marL="685165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000" dirty="0">
              <a:solidFill>
                <a:srgbClr val="52CBBE"/>
              </a:solidFill>
              <a:latin typeface="Tw Cen MT"/>
            </a:endParaRPr>
          </a:p>
          <a:p>
            <a:pPr marL="342265" algn="just" eaLnBrk="0" hangingPunct="0">
              <a:spcBef>
                <a:spcPct val="20000"/>
              </a:spcBef>
              <a:defRPr/>
            </a:pPr>
            <a:endParaRPr lang="en-IN" sz="2000" dirty="0">
              <a:solidFill>
                <a:srgbClr val="52CBBE"/>
              </a:solidFill>
              <a:latin typeface="Tw Cen M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08A4C3-1AAE-4C71-9BEA-89508CF54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370" y="214604"/>
            <a:ext cx="548688" cy="632515"/>
          </a:xfrm>
          <a:prstGeom prst="rect">
            <a:avLst/>
          </a:prstGeom>
        </p:spPr>
      </p:pic>
      <p:pic>
        <p:nvPicPr>
          <p:cNvPr id="161" name="Picture 2">
            <a:extLst>
              <a:ext uri="{FF2B5EF4-FFF2-40B4-BE49-F238E27FC236}">
                <a16:creationId xmlns:a16="http://schemas.microsoft.com/office/drawing/2014/main" id="{8C2EEF66-A27E-42E5-87DE-841D634A3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871" y="3479976"/>
            <a:ext cx="3564852" cy="214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39A414B8-07BA-448F-887C-5F225D552B21}"/>
              </a:ext>
            </a:extLst>
          </p:cNvPr>
          <p:cNvCxnSpPr>
            <a:cxnSpLocks/>
          </p:cNvCxnSpPr>
          <p:nvPr/>
        </p:nvCxnSpPr>
        <p:spPr>
          <a:xfrm flipH="1">
            <a:off x="3653871" y="3479976"/>
            <a:ext cx="3564852" cy="21493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474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1F59CE0-E5DE-4D9B-A646-F6EFDD7CCC10}"/>
              </a:ext>
            </a:extLst>
          </p:cNvPr>
          <p:cNvGrpSpPr/>
          <p:nvPr/>
        </p:nvGrpSpPr>
        <p:grpSpPr>
          <a:xfrm>
            <a:off x="-9834201" y="0"/>
            <a:ext cx="12482920" cy="6858000"/>
            <a:chOff x="-290920" y="0"/>
            <a:chExt cx="12482920" cy="68580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F9A4ADC-5E2A-462A-9860-B11AD93FA50F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DA88709-E760-4538-9739-AEFB3FD0C9D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C4BFD31-027D-444E-95BF-1D2630E87A53}"/>
                </a:ext>
              </a:extLst>
            </p:cNvPr>
            <p:cNvSpPr txBox="1"/>
            <p:nvPr/>
          </p:nvSpPr>
          <p:spPr>
            <a:xfrm rot="16200000">
              <a:off x="10872792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0B43C6B3-334B-4AAC-9E27-757C69216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A31DE66-9B35-4461-9BF4-0CC24913CC02}"/>
              </a:ext>
            </a:extLst>
          </p:cNvPr>
          <p:cNvGrpSpPr/>
          <p:nvPr/>
        </p:nvGrpSpPr>
        <p:grpSpPr>
          <a:xfrm>
            <a:off x="-9302801" y="1"/>
            <a:ext cx="11447501" cy="6858000"/>
            <a:chOff x="213096" y="0"/>
            <a:chExt cx="11447501" cy="685800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66E3AF6-623B-4C5D-B37D-AA3F1F6DF0A4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4D30B86-8AED-4C79-8200-984A77A5D92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0B38EEC-B730-44CD-9CBB-D3187D171621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Outline</a:t>
              </a:r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F502E983-5EDB-457C-862E-F776DE4A8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E893B57-8CD6-485A-8B9D-328A287B208C}"/>
              </a:ext>
            </a:extLst>
          </p:cNvPr>
          <p:cNvGrpSpPr/>
          <p:nvPr/>
        </p:nvGrpSpPr>
        <p:grpSpPr>
          <a:xfrm>
            <a:off x="-9792160" y="0"/>
            <a:ext cx="11447501" cy="6858000"/>
            <a:chOff x="213096" y="0"/>
            <a:chExt cx="11447501" cy="6858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7F85800-BC26-4906-A693-62F426C2252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3EA4B91-8A7E-4CB3-B177-F01074C00C9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77F1E3D-458F-4788-8474-5CF4E132470A}"/>
                </a:ext>
              </a:extLst>
            </p:cNvPr>
            <p:cNvSpPr txBox="1"/>
            <p:nvPr/>
          </p:nvSpPr>
          <p:spPr>
            <a:xfrm rot="16200000">
              <a:off x="10341391" y="31366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DE9614B8-AAAA-4D64-B5C5-F2F3FFA55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CB62348-44CD-4A08-84AA-C329986C2C5F}"/>
              </a:ext>
            </a:extLst>
          </p:cNvPr>
          <p:cNvGrpSpPr/>
          <p:nvPr/>
        </p:nvGrpSpPr>
        <p:grpSpPr>
          <a:xfrm>
            <a:off x="-8796639" y="-1"/>
            <a:ext cx="9961092" cy="6858000"/>
            <a:chOff x="491575" y="0"/>
            <a:chExt cx="9961092" cy="6858000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1E535F1-348D-4EAE-A59C-43F9783F7872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148C7BA-F32C-4C05-869D-81C22670B08A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C9C580A-1213-406C-B7ED-4C57969BAE87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AEE3EFB4-26E8-4196-8CB0-0A37FA8A0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4236F1D-8252-40B8-9F26-9DF465DF06D6}"/>
              </a:ext>
            </a:extLst>
          </p:cNvPr>
          <p:cNvGrpSpPr/>
          <p:nvPr/>
        </p:nvGrpSpPr>
        <p:grpSpPr>
          <a:xfrm>
            <a:off x="-9308459" y="0"/>
            <a:ext cx="9982024" cy="6858000"/>
            <a:chOff x="519400" y="-2"/>
            <a:chExt cx="9982024" cy="685800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0D110CE-71D3-4F50-AC92-F8A8536F8ABD}"/>
                </a:ext>
              </a:extLst>
            </p:cNvPr>
            <p:cNvSpPr/>
            <p:nvPr/>
          </p:nvSpPr>
          <p:spPr>
            <a:xfrm>
              <a:off x="519400" y="-2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A376F7B9-6B6C-4921-B384-E990A688D731}"/>
                </a:ext>
              </a:extLst>
            </p:cNvPr>
            <p:cNvSpPr/>
            <p:nvPr/>
          </p:nvSpPr>
          <p:spPr>
            <a:xfrm>
              <a:off x="9333024" y="2337437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F891978-2351-4B07-BBB9-548315AFDAAA}"/>
                </a:ext>
              </a:extLst>
            </p:cNvPr>
            <p:cNvSpPr txBox="1"/>
            <p:nvPr/>
          </p:nvSpPr>
          <p:spPr>
            <a:xfrm rot="16200000">
              <a:off x="9117129" y="325116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Use Case</a:t>
              </a:r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3EA7303B-FE27-41DC-AC5B-E475324A3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2F788B3-0D7A-46C9-AE53-319580C0CC6B}"/>
              </a:ext>
            </a:extLst>
          </p:cNvPr>
          <p:cNvGrpSpPr/>
          <p:nvPr/>
        </p:nvGrpSpPr>
        <p:grpSpPr>
          <a:xfrm>
            <a:off x="-9489454" y="0"/>
            <a:ext cx="9574094" cy="6858000"/>
            <a:chOff x="491575" y="0"/>
            <a:chExt cx="9574094" cy="685800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BC11CD4-DACC-49A1-89BC-7F6C39D4E205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49E8625-D401-43EF-A14D-789C18D5D0FB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BBAB1EF-B04F-48F6-A8F4-6D8BB808CB29}"/>
                </a:ext>
              </a:extLst>
            </p:cNvPr>
            <p:cNvSpPr txBox="1"/>
            <p:nvPr/>
          </p:nvSpPr>
          <p:spPr>
            <a:xfrm rot="16200000">
              <a:off x="8746451" y="3251161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Deliverable</a:t>
              </a:r>
            </a:p>
          </p:txBody>
        </p: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F2559F29-FE09-449C-BE97-F8F6E5ED1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6A0A4E7-501E-4725-ADDE-B3D6C27BFEBC}"/>
              </a:ext>
            </a:extLst>
          </p:cNvPr>
          <p:cNvGrpSpPr/>
          <p:nvPr/>
        </p:nvGrpSpPr>
        <p:grpSpPr>
          <a:xfrm>
            <a:off x="-9995622" y="-2"/>
            <a:ext cx="9574094" cy="6858000"/>
            <a:chOff x="491575" y="0"/>
            <a:chExt cx="9574094" cy="6858000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4069C6A-A6A4-4B0D-885F-F7FFAB106E01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D2077E6-13EE-4F7D-87B5-469CE51CEBD7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D0FE1CF-7748-4594-9065-2932783221E9}"/>
                </a:ext>
              </a:extLst>
            </p:cNvPr>
            <p:cNvSpPr txBox="1"/>
            <p:nvPr/>
          </p:nvSpPr>
          <p:spPr>
            <a:xfrm rot="16200000">
              <a:off x="8746451" y="3251161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0743946D-1831-45F9-B998-92CC5B0EB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733596C-93BF-4889-B4B4-81C3F7075F12}"/>
              </a:ext>
            </a:extLst>
          </p:cNvPr>
          <p:cNvGrpSpPr/>
          <p:nvPr/>
        </p:nvGrpSpPr>
        <p:grpSpPr>
          <a:xfrm>
            <a:off x="-9625612" y="-4"/>
            <a:ext cx="8798040" cy="6858000"/>
            <a:chOff x="718505" y="-1"/>
            <a:chExt cx="8798040" cy="685800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1308670-C0A9-4ABA-AA5C-97ED957620CE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FBB6A4B-51E1-4D44-8349-85406508E5E2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A450BFD-97B8-4710-BF16-02748FE7E441}"/>
                </a:ext>
              </a:extLst>
            </p:cNvPr>
            <p:cNvSpPr txBox="1"/>
            <p:nvPr/>
          </p:nvSpPr>
          <p:spPr>
            <a:xfrm rot="16200000">
              <a:off x="8043449" y="3035720"/>
              <a:ext cx="19920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Additional Info</a:t>
              </a:r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EBF4DD22-47D1-4157-8686-27673E9FC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178527" y="3247472"/>
              <a:ext cx="530600" cy="530600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65C4CA6-F48E-4412-A628-3A62F3424FF1}"/>
              </a:ext>
            </a:extLst>
          </p:cNvPr>
          <p:cNvGrpSpPr/>
          <p:nvPr/>
        </p:nvGrpSpPr>
        <p:grpSpPr>
          <a:xfrm>
            <a:off x="-10410572" y="-6"/>
            <a:ext cx="8705544" cy="6858000"/>
            <a:chOff x="643738" y="-1"/>
            <a:chExt cx="8705544" cy="6858000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3149552-7529-4B27-B7C0-DA2EEF903524}"/>
                </a:ext>
              </a:extLst>
            </p:cNvPr>
            <p:cNvSpPr/>
            <p:nvPr/>
          </p:nvSpPr>
          <p:spPr>
            <a:xfrm>
              <a:off x="643738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65672EA-9B8E-48B2-8AE1-1E953DF47489}"/>
                </a:ext>
              </a:extLst>
            </p:cNvPr>
            <p:cNvSpPr/>
            <p:nvPr/>
          </p:nvSpPr>
          <p:spPr>
            <a:xfrm>
              <a:off x="8175682" y="2322194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791DAC0-FF5C-4751-BA2D-9028B81C4ECC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Extra 1</a:t>
              </a: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4D5FB415-E0A6-4F7C-AB28-123619F1C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912AA3F-B898-4478-ABC9-0917A0BBEA77}"/>
              </a:ext>
            </a:extLst>
          </p:cNvPr>
          <p:cNvGrpSpPr/>
          <p:nvPr/>
        </p:nvGrpSpPr>
        <p:grpSpPr>
          <a:xfrm>
            <a:off x="-306447" y="-7"/>
            <a:ext cx="12482920" cy="6858000"/>
            <a:chOff x="-290920" y="0"/>
            <a:chExt cx="12482920" cy="68580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B07DE17-329E-43DA-B19C-67CD19F8890C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4BC418BF-8344-406B-B14B-DA47786CDFA4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BB29FFA-0C58-48AC-AC94-E1439FEF3285}"/>
                </a:ext>
              </a:extLst>
            </p:cNvPr>
            <p:cNvSpPr txBox="1"/>
            <p:nvPr/>
          </p:nvSpPr>
          <p:spPr>
            <a:xfrm rot="16200000">
              <a:off x="10872792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DFF59DF8-C219-46D4-A9D8-4EAAC4BC9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9FFEF41-908E-419F-AA4F-9273A690BB2B}"/>
              </a:ext>
            </a:extLst>
          </p:cNvPr>
          <p:cNvGrpSpPr/>
          <p:nvPr/>
        </p:nvGrpSpPr>
        <p:grpSpPr>
          <a:xfrm>
            <a:off x="-790654" y="0"/>
            <a:ext cx="12496756" cy="6858000"/>
            <a:chOff x="-277230" y="17471"/>
            <a:chExt cx="12496756" cy="68580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4172D54-F2FC-4F60-A27E-FD255DD29581}"/>
                </a:ext>
              </a:extLst>
            </p:cNvPr>
            <p:cNvSpPr/>
            <p:nvPr/>
          </p:nvSpPr>
          <p:spPr>
            <a:xfrm>
              <a:off x="-277230" y="17471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1B86C24-3ECA-4A64-9CDA-06E55BD05265}"/>
                </a:ext>
              </a:extLst>
            </p:cNvPr>
            <p:cNvSpPr/>
            <p:nvPr/>
          </p:nvSpPr>
          <p:spPr>
            <a:xfrm>
              <a:off x="11051126" y="2344046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ADDAAEA2-8573-44A4-B5FE-58861AB71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5AFE8C9-4BB1-4185-946F-053792C86448}"/>
              </a:ext>
            </a:extLst>
          </p:cNvPr>
          <p:cNvGrpSpPr/>
          <p:nvPr/>
        </p:nvGrpSpPr>
        <p:grpSpPr>
          <a:xfrm>
            <a:off x="-183446" y="17477"/>
            <a:ext cx="11447501" cy="6858000"/>
            <a:chOff x="213096" y="0"/>
            <a:chExt cx="11447501" cy="685800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79C24DD-A0DB-4D59-9102-A3CD656D5BF1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206FE89A-AE3C-40BC-ACC1-AE1A7502A7FA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16057803-FD98-4168-9685-14FCF4947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1E7D577-2CD2-4BD2-9B92-31F199F729F0}"/>
              </a:ext>
            </a:extLst>
          </p:cNvPr>
          <p:cNvGrpSpPr/>
          <p:nvPr/>
        </p:nvGrpSpPr>
        <p:grpSpPr>
          <a:xfrm>
            <a:off x="-599333" y="44509"/>
            <a:ext cx="11928877" cy="6858000"/>
            <a:chOff x="8366614" y="34948"/>
            <a:chExt cx="11928877" cy="6858000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AA8AEC5-058F-4337-9B11-F255E8FAB11C}"/>
                </a:ext>
              </a:extLst>
            </p:cNvPr>
            <p:cNvSpPr/>
            <p:nvPr/>
          </p:nvSpPr>
          <p:spPr>
            <a:xfrm>
              <a:off x="8366614" y="34948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7D82534-C387-4CC6-9904-1B9A35760076}"/>
                </a:ext>
              </a:extLst>
            </p:cNvPr>
            <p:cNvSpPr/>
            <p:nvPr/>
          </p:nvSpPr>
          <p:spPr>
            <a:xfrm>
              <a:off x="18656090" y="234720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A6DAAB7-B66D-475E-A18E-14E3928C8028}"/>
                </a:ext>
              </a:extLst>
            </p:cNvPr>
            <p:cNvSpPr txBox="1"/>
            <p:nvPr/>
          </p:nvSpPr>
          <p:spPr>
            <a:xfrm rot="16200000">
              <a:off x="19007061" y="3438074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255A3EC6-DEA9-477B-AE0B-6B9591CA8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84DF7FF-6CFC-4F6D-84D3-91C0883ECD62}"/>
              </a:ext>
            </a:extLst>
          </p:cNvPr>
          <p:cNvGrpSpPr/>
          <p:nvPr/>
        </p:nvGrpSpPr>
        <p:grpSpPr>
          <a:xfrm>
            <a:off x="362145" y="34948"/>
            <a:ext cx="9961092" cy="6858000"/>
            <a:chOff x="491575" y="0"/>
            <a:chExt cx="9961092" cy="6858000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1882E92-F046-4714-B01F-36562F474B0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9B4C72EC-4F47-4A74-BC29-74E1EDA1D07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4A92C31A-27D8-4069-933E-ECC2F8E6A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481613" y="3252560"/>
              <a:ext cx="530600" cy="530600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133B6C3-1E1D-42DB-858F-5D06D50CE363}"/>
              </a:ext>
            </a:extLst>
          </p:cNvPr>
          <p:cNvGrpSpPr/>
          <p:nvPr/>
        </p:nvGrpSpPr>
        <p:grpSpPr>
          <a:xfrm>
            <a:off x="-83577" y="28753"/>
            <a:ext cx="9982024" cy="6858000"/>
            <a:chOff x="519400" y="-2"/>
            <a:chExt cx="9982024" cy="6858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EF7A1DA-8C6D-4313-B514-CA2295201A51}"/>
                </a:ext>
              </a:extLst>
            </p:cNvPr>
            <p:cNvSpPr/>
            <p:nvPr/>
          </p:nvSpPr>
          <p:spPr>
            <a:xfrm>
              <a:off x="519400" y="-2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AF70161-556F-4651-8751-676138625668}"/>
                </a:ext>
              </a:extLst>
            </p:cNvPr>
            <p:cNvSpPr/>
            <p:nvPr/>
          </p:nvSpPr>
          <p:spPr>
            <a:xfrm>
              <a:off x="9333024" y="2337437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4D2B4908-B4B2-4A14-827E-7AD35A45B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37B55834-A2D9-4918-8447-5FAB69D5B3F8}"/>
              </a:ext>
            </a:extLst>
          </p:cNvPr>
          <p:cNvGrpSpPr/>
          <p:nvPr/>
        </p:nvGrpSpPr>
        <p:grpSpPr>
          <a:xfrm>
            <a:off x="-8479389" y="6"/>
            <a:ext cx="18303129" cy="6858000"/>
            <a:chOff x="491575" y="0"/>
            <a:chExt cx="18303129" cy="6858000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213D832D-818C-467C-B1A5-B3065602813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321AA84-177C-47BE-9581-FFB4423FC9B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7C9103D-936F-4CB7-80F3-92CF2DB74871}"/>
                </a:ext>
              </a:extLst>
            </p:cNvPr>
            <p:cNvSpPr txBox="1"/>
            <p:nvPr/>
          </p:nvSpPr>
          <p:spPr>
            <a:xfrm rot="16200000">
              <a:off x="17537050" y="3313959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Deliverable</a:t>
              </a:r>
            </a:p>
          </p:txBody>
        </p:sp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FB944660-FC6C-4D38-B608-9CE3ED724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9E2CA42-9855-4F84-A41C-18A89F6977E6}"/>
              </a:ext>
            </a:extLst>
          </p:cNvPr>
          <p:cNvGrpSpPr/>
          <p:nvPr/>
        </p:nvGrpSpPr>
        <p:grpSpPr>
          <a:xfrm>
            <a:off x="-8906614" y="17477"/>
            <a:ext cx="10054274" cy="6858000"/>
            <a:chOff x="491575" y="0"/>
            <a:chExt cx="10054274" cy="6858000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9AF7A54-224C-49BF-B0F0-B9410F02EE9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8391C41-2FC3-49CF-BCF0-3D900B21A48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61EDD34B-C54D-442C-8A7A-8880BAA65137}"/>
                </a:ext>
              </a:extLst>
            </p:cNvPr>
            <p:cNvSpPr txBox="1"/>
            <p:nvPr/>
          </p:nvSpPr>
          <p:spPr>
            <a:xfrm rot="16200000">
              <a:off x="9288195" y="3308815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E36CEA6-2289-4A54-B3CE-2E398C16D05F}"/>
              </a:ext>
            </a:extLst>
          </p:cNvPr>
          <p:cNvGrpSpPr/>
          <p:nvPr/>
        </p:nvGrpSpPr>
        <p:grpSpPr>
          <a:xfrm>
            <a:off x="-585738" y="2441601"/>
            <a:ext cx="1375222" cy="1992086"/>
            <a:chOff x="8178527" y="2520623"/>
            <a:chExt cx="1375222" cy="1992086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34D673A-4E33-438F-B853-2886B7549B4D}"/>
                </a:ext>
              </a:extLst>
            </p:cNvPr>
            <p:cNvSpPr txBox="1"/>
            <p:nvPr/>
          </p:nvSpPr>
          <p:spPr>
            <a:xfrm rot="16200000">
              <a:off x="8080653" y="3039612"/>
              <a:ext cx="19920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Additional Info</a:t>
              </a:r>
            </a:p>
          </p:txBody>
        </p:sp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9AF978ED-CE29-4D16-9A95-0BE2F7C7F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178527" y="3247472"/>
              <a:ext cx="530600" cy="530600"/>
            </a:xfrm>
            <a:prstGeom prst="rect">
              <a:avLst/>
            </a:prstGeom>
          </p:spPr>
        </p:pic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3DDA8F31-4DB8-48FE-BC6C-CC3BB40F7364}"/>
              </a:ext>
            </a:extLst>
          </p:cNvPr>
          <p:cNvGrpSpPr/>
          <p:nvPr/>
        </p:nvGrpSpPr>
        <p:grpSpPr>
          <a:xfrm>
            <a:off x="-8759877" y="17477"/>
            <a:ext cx="8705544" cy="6858000"/>
            <a:chOff x="643738" y="-1"/>
            <a:chExt cx="8705544" cy="6858000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92DDE33A-D34A-4406-A59A-4888BF779F76}"/>
                </a:ext>
              </a:extLst>
            </p:cNvPr>
            <p:cNvSpPr/>
            <p:nvPr/>
          </p:nvSpPr>
          <p:spPr>
            <a:xfrm>
              <a:off x="643738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B6C2BC2-49F6-4E13-8B68-12D14F374353}"/>
                </a:ext>
              </a:extLst>
            </p:cNvPr>
            <p:cNvSpPr/>
            <p:nvPr/>
          </p:nvSpPr>
          <p:spPr>
            <a:xfrm>
              <a:off x="8175682" y="2322194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36B683A8-85F1-4C08-9F9D-6164044FF891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</a:p>
          </p:txBody>
        </p:sp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172C70C5-49CE-4893-92F9-B62AAA976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3AF012BF-FDDE-4E97-9B71-D03F5B8E7032}"/>
              </a:ext>
            </a:extLst>
          </p:cNvPr>
          <p:cNvSpPr txBox="1"/>
          <p:nvPr/>
        </p:nvSpPr>
        <p:spPr>
          <a:xfrm rot="16200000">
            <a:off x="10465772" y="3271264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0EEF0"/>
                </a:solidFill>
                <a:latin typeface="Tw Cen MT" panose="020B0602020104020603" pitchFamily="34" charset="0"/>
              </a:rPr>
              <a:t>Outline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05BDEFD-C355-443A-A212-FFBC2BFFF62B}"/>
              </a:ext>
            </a:extLst>
          </p:cNvPr>
          <p:cNvGrpSpPr/>
          <p:nvPr/>
        </p:nvGrpSpPr>
        <p:grpSpPr>
          <a:xfrm>
            <a:off x="3180119" y="6215213"/>
            <a:ext cx="3402294" cy="451824"/>
            <a:chOff x="4679586" y="878988"/>
            <a:chExt cx="1434489" cy="190500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3A51E433-5C47-49D4-B9BD-0E58BB5869C9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B947CCFD-0C66-4911-9567-008FA7EAC45C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FEE8C585-EB09-40B1-AD11-0FC69E17856F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A41E3E15-C925-462A-A6D8-6A45E87ED8D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5E0029EA-6F4C-4F1C-A21D-B21D4AB23911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BA08C93C-BB87-4025-AFEB-D934EEEDE033}"/>
              </a:ext>
            </a:extLst>
          </p:cNvPr>
          <p:cNvSpPr txBox="1"/>
          <p:nvPr/>
        </p:nvSpPr>
        <p:spPr>
          <a:xfrm rot="16200000">
            <a:off x="9524467" y="3207328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Scope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904FED3-0498-426A-9722-7A8F6436EBD7}"/>
              </a:ext>
            </a:extLst>
          </p:cNvPr>
          <p:cNvSpPr txBox="1"/>
          <p:nvPr/>
        </p:nvSpPr>
        <p:spPr>
          <a:xfrm rot="16200000">
            <a:off x="9093751" y="3247667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0EEF0"/>
                </a:solidFill>
                <a:latin typeface="Tw Cen MT" panose="020B0602020104020603" pitchFamily="34" charset="0"/>
              </a:rPr>
              <a:t>Use Case</a:t>
            </a: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6A377E08-0BC8-43D0-8687-60190B6BBC3F}"/>
              </a:ext>
            </a:extLst>
          </p:cNvPr>
          <p:cNvSpPr/>
          <p:nvPr/>
        </p:nvSpPr>
        <p:spPr>
          <a:xfrm>
            <a:off x="1375163" y="740608"/>
            <a:ext cx="7180355" cy="5093799"/>
          </a:xfrm>
          <a:prstGeom prst="roundRect">
            <a:avLst/>
          </a:prstGeom>
          <a:solidFill>
            <a:srgbClr val="214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34BB4E-F6C6-4BDC-A05F-7B4D9DFD3E51}"/>
              </a:ext>
            </a:extLst>
          </p:cNvPr>
          <p:cNvSpPr txBox="1"/>
          <p:nvPr/>
        </p:nvSpPr>
        <p:spPr>
          <a:xfrm>
            <a:off x="1845765" y="866764"/>
            <a:ext cx="621726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</a:rPr>
              <a:t>Deliverables</a:t>
            </a:r>
          </a:p>
          <a:p>
            <a:pPr algn="ctr"/>
            <a:endParaRPr lang="en-US" sz="2000" dirty="0">
              <a:solidFill>
                <a:srgbClr val="FF596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5969"/>
                </a:solidFill>
              </a:rPr>
              <a:t>Capstone I Deliverables  :</a:t>
            </a:r>
          </a:p>
          <a:p>
            <a:r>
              <a:rPr lang="en-US" sz="2000" dirty="0">
                <a:solidFill>
                  <a:srgbClr val="FF5969"/>
                </a:solidFill>
              </a:rPr>
              <a:t>	</a:t>
            </a:r>
            <a:r>
              <a:rPr lang="en-US" sz="2000" dirty="0">
                <a:solidFill>
                  <a:srgbClr val="52CBBE"/>
                </a:solidFill>
                <a:latin typeface="Tw Cen MT"/>
              </a:rPr>
              <a:t>⮚ Problem statement </a:t>
            </a:r>
          </a:p>
          <a:p>
            <a:r>
              <a:rPr lang="en-US" sz="2000" dirty="0">
                <a:solidFill>
                  <a:srgbClr val="52CBBE"/>
                </a:solidFill>
                <a:latin typeface="Tw Cen MT"/>
              </a:rPr>
              <a:t>	⮚ Literature Survey and Data Acquisition</a:t>
            </a:r>
          </a:p>
          <a:p>
            <a:r>
              <a:rPr lang="en-US" sz="2000" dirty="0">
                <a:solidFill>
                  <a:srgbClr val="52CBBE"/>
                </a:solidFill>
                <a:latin typeface="Tw Cen MT"/>
              </a:rPr>
              <a:t>	⮚ Design of implementation.</a:t>
            </a:r>
          </a:p>
          <a:p>
            <a:r>
              <a:rPr lang="en-US" sz="2000" dirty="0">
                <a:solidFill>
                  <a:srgbClr val="52CBBE"/>
                </a:solidFill>
                <a:latin typeface="Tw Cen MT"/>
              </a:rPr>
              <a:t>	⮚</a:t>
            </a:r>
            <a:r>
              <a:rPr lang="en-US" sz="1800" kern="1200" dirty="0">
                <a:solidFill>
                  <a:srgbClr val="52CBBE"/>
                </a:solidFill>
                <a:effectLst/>
                <a:latin typeface="Tw Cen MT" panose="020B0602020104020603" pitchFamily="34" charset="0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52CBBE"/>
                </a:solidFill>
                <a:latin typeface="Tw Cen MT"/>
              </a:rPr>
              <a:t>Exploring architecture of hardware being used</a:t>
            </a:r>
          </a:p>
          <a:p>
            <a:r>
              <a:rPr lang="en-US" sz="2000" dirty="0">
                <a:solidFill>
                  <a:srgbClr val="52CBBE"/>
                </a:solidFill>
                <a:latin typeface="Tw Cen MT"/>
              </a:rPr>
              <a:t>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5969"/>
                </a:solidFill>
              </a:rPr>
              <a:t>Capstone II Deliverables :</a:t>
            </a:r>
          </a:p>
          <a:p>
            <a:r>
              <a:rPr lang="en-US" sz="2000" dirty="0">
                <a:solidFill>
                  <a:srgbClr val="FF5969"/>
                </a:solidFill>
              </a:rPr>
              <a:t>	</a:t>
            </a:r>
            <a:r>
              <a:rPr lang="en-US" sz="2000" dirty="0">
                <a:solidFill>
                  <a:srgbClr val="52CBBE"/>
                </a:solidFill>
                <a:latin typeface="Tw Cen MT"/>
              </a:rPr>
              <a:t>⮚ Project Implementation </a:t>
            </a:r>
          </a:p>
          <a:p>
            <a:r>
              <a:rPr lang="en-US" sz="2000" dirty="0">
                <a:solidFill>
                  <a:srgbClr val="52CBBE"/>
                </a:solidFill>
                <a:latin typeface="Tw Cen MT"/>
              </a:rPr>
              <a:t>             ⮚ Possible ways of optimizations if necessary </a:t>
            </a:r>
          </a:p>
          <a:p>
            <a:r>
              <a:rPr lang="en-US" sz="2000" dirty="0">
                <a:solidFill>
                  <a:srgbClr val="52CBBE"/>
                </a:solidFill>
                <a:latin typeface="Tw Cen MT"/>
              </a:rPr>
              <a:t>	⮚ Results and findings </a:t>
            </a:r>
          </a:p>
          <a:p>
            <a:r>
              <a:rPr lang="en-US" sz="2000" dirty="0">
                <a:solidFill>
                  <a:srgbClr val="52CBBE"/>
                </a:solidFill>
                <a:latin typeface="Tw Cen MT"/>
              </a:rPr>
              <a:t>	⮚ Final Project Report / Poster Presentation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02B308-66C5-4F15-880E-49546E50A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7390" y="108093"/>
            <a:ext cx="548688" cy="6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76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1F59CE0-E5DE-4D9B-A646-F6EFDD7CCC10}"/>
              </a:ext>
            </a:extLst>
          </p:cNvPr>
          <p:cNvGrpSpPr/>
          <p:nvPr/>
        </p:nvGrpSpPr>
        <p:grpSpPr>
          <a:xfrm>
            <a:off x="-9834201" y="0"/>
            <a:ext cx="12482920" cy="6858000"/>
            <a:chOff x="-290920" y="0"/>
            <a:chExt cx="12482920" cy="68580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F9A4ADC-5E2A-462A-9860-B11AD93FA50F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DA88709-E760-4538-9739-AEFB3FD0C9D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C4BFD31-027D-444E-95BF-1D2630E87A53}"/>
                </a:ext>
              </a:extLst>
            </p:cNvPr>
            <p:cNvSpPr txBox="1"/>
            <p:nvPr/>
          </p:nvSpPr>
          <p:spPr>
            <a:xfrm rot="16200000">
              <a:off x="10872792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0B43C6B3-334B-4AAC-9E27-757C69216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A31DE66-9B35-4461-9BF4-0CC24913CC02}"/>
              </a:ext>
            </a:extLst>
          </p:cNvPr>
          <p:cNvGrpSpPr/>
          <p:nvPr/>
        </p:nvGrpSpPr>
        <p:grpSpPr>
          <a:xfrm>
            <a:off x="-9302801" y="1"/>
            <a:ext cx="11447501" cy="6858000"/>
            <a:chOff x="213096" y="0"/>
            <a:chExt cx="11447501" cy="685800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66E3AF6-623B-4C5D-B37D-AA3F1F6DF0A4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4D30B86-8AED-4C79-8200-984A77A5D92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0B38EEC-B730-44CD-9CBB-D3187D171621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Outline</a:t>
              </a:r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F502E983-5EDB-457C-862E-F776DE4A8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E893B57-8CD6-485A-8B9D-328A287B208C}"/>
              </a:ext>
            </a:extLst>
          </p:cNvPr>
          <p:cNvGrpSpPr/>
          <p:nvPr/>
        </p:nvGrpSpPr>
        <p:grpSpPr>
          <a:xfrm>
            <a:off x="-9792160" y="0"/>
            <a:ext cx="11447501" cy="6858000"/>
            <a:chOff x="213096" y="0"/>
            <a:chExt cx="11447501" cy="6858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7F85800-BC26-4906-A693-62F426C2252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3EA4B91-8A7E-4CB3-B177-F01074C00C9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77F1E3D-458F-4788-8474-5CF4E132470A}"/>
                </a:ext>
              </a:extLst>
            </p:cNvPr>
            <p:cNvSpPr txBox="1"/>
            <p:nvPr/>
          </p:nvSpPr>
          <p:spPr>
            <a:xfrm rot="16200000">
              <a:off x="10341391" y="31366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DE9614B8-AAAA-4D64-B5C5-F2F3FFA55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CB62348-44CD-4A08-84AA-C329986C2C5F}"/>
              </a:ext>
            </a:extLst>
          </p:cNvPr>
          <p:cNvGrpSpPr/>
          <p:nvPr/>
        </p:nvGrpSpPr>
        <p:grpSpPr>
          <a:xfrm>
            <a:off x="-8796639" y="-1"/>
            <a:ext cx="9961092" cy="6858000"/>
            <a:chOff x="491575" y="0"/>
            <a:chExt cx="9961092" cy="6858000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1E535F1-348D-4EAE-A59C-43F9783F7872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148C7BA-F32C-4C05-869D-81C22670B08A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C9C580A-1213-406C-B7ED-4C57969BAE87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AEE3EFB4-26E8-4196-8CB0-0A37FA8A0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4236F1D-8252-40B8-9F26-9DF465DF06D6}"/>
              </a:ext>
            </a:extLst>
          </p:cNvPr>
          <p:cNvGrpSpPr/>
          <p:nvPr/>
        </p:nvGrpSpPr>
        <p:grpSpPr>
          <a:xfrm>
            <a:off x="-9308459" y="0"/>
            <a:ext cx="9982024" cy="6858000"/>
            <a:chOff x="519400" y="-2"/>
            <a:chExt cx="9982024" cy="685800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0D110CE-71D3-4F50-AC92-F8A8536F8ABD}"/>
                </a:ext>
              </a:extLst>
            </p:cNvPr>
            <p:cNvSpPr/>
            <p:nvPr/>
          </p:nvSpPr>
          <p:spPr>
            <a:xfrm>
              <a:off x="519400" y="-2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A376F7B9-6B6C-4921-B384-E990A688D731}"/>
                </a:ext>
              </a:extLst>
            </p:cNvPr>
            <p:cNvSpPr/>
            <p:nvPr/>
          </p:nvSpPr>
          <p:spPr>
            <a:xfrm>
              <a:off x="9333024" y="2337437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F891978-2351-4B07-BBB9-548315AFDAAA}"/>
                </a:ext>
              </a:extLst>
            </p:cNvPr>
            <p:cNvSpPr txBox="1"/>
            <p:nvPr/>
          </p:nvSpPr>
          <p:spPr>
            <a:xfrm rot="16200000">
              <a:off x="9117129" y="325116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Use Case</a:t>
              </a:r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3EA7303B-FE27-41DC-AC5B-E475324A3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2F788B3-0D7A-46C9-AE53-319580C0CC6B}"/>
              </a:ext>
            </a:extLst>
          </p:cNvPr>
          <p:cNvGrpSpPr/>
          <p:nvPr/>
        </p:nvGrpSpPr>
        <p:grpSpPr>
          <a:xfrm>
            <a:off x="-9489454" y="0"/>
            <a:ext cx="9574094" cy="6858000"/>
            <a:chOff x="491575" y="0"/>
            <a:chExt cx="9574094" cy="685800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BC11CD4-DACC-49A1-89BC-7F6C39D4E205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49E8625-D401-43EF-A14D-789C18D5D0FB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BBAB1EF-B04F-48F6-A8F4-6D8BB808CB29}"/>
                </a:ext>
              </a:extLst>
            </p:cNvPr>
            <p:cNvSpPr txBox="1"/>
            <p:nvPr/>
          </p:nvSpPr>
          <p:spPr>
            <a:xfrm rot="16200000">
              <a:off x="8746451" y="3251161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Deliverable</a:t>
              </a:r>
            </a:p>
          </p:txBody>
        </p: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F2559F29-FE09-449C-BE97-F8F6E5ED1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6A0A4E7-501E-4725-ADDE-B3D6C27BFEBC}"/>
              </a:ext>
            </a:extLst>
          </p:cNvPr>
          <p:cNvGrpSpPr/>
          <p:nvPr/>
        </p:nvGrpSpPr>
        <p:grpSpPr>
          <a:xfrm>
            <a:off x="-9995622" y="-2"/>
            <a:ext cx="9574094" cy="6858000"/>
            <a:chOff x="491575" y="0"/>
            <a:chExt cx="9574094" cy="6858000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4069C6A-A6A4-4B0D-885F-F7FFAB106E01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D2077E6-13EE-4F7D-87B5-469CE51CEBD7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D0FE1CF-7748-4594-9065-2932783221E9}"/>
                </a:ext>
              </a:extLst>
            </p:cNvPr>
            <p:cNvSpPr txBox="1"/>
            <p:nvPr/>
          </p:nvSpPr>
          <p:spPr>
            <a:xfrm rot="16200000">
              <a:off x="8746451" y="3251161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0743946D-1831-45F9-B998-92CC5B0EB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733596C-93BF-4889-B4B4-81C3F7075F12}"/>
              </a:ext>
            </a:extLst>
          </p:cNvPr>
          <p:cNvGrpSpPr/>
          <p:nvPr/>
        </p:nvGrpSpPr>
        <p:grpSpPr>
          <a:xfrm>
            <a:off x="-9625612" y="-4"/>
            <a:ext cx="8798040" cy="6858000"/>
            <a:chOff x="718505" y="-1"/>
            <a:chExt cx="8798040" cy="685800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1308670-C0A9-4ABA-AA5C-97ED957620CE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FBB6A4B-51E1-4D44-8349-85406508E5E2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A450BFD-97B8-4710-BF16-02748FE7E441}"/>
                </a:ext>
              </a:extLst>
            </p:cNvPr>
            <p:cNvSpPr txBox="1"/>
            <p:nvPr/>
          </p:nvSpPr>
          <p:spPr>
            <a:xfrm rot="16200000">
              <a:off x="8043449" y="3035720"/>
              <a:ext cx="19920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Additional Info</a:t>
              </a:r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EBF4DD22-47D1-4157-8686-27673E9FC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178527" y="3247472"/>
              <a:ext cx="530600" cy="530600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65C4CA6-F48E-4412-A628-3A62F3424FF1}"/>
              </a:ext>
            </a:extLst>
          </p:cNvPr>
          <p:cNvGrpSpPr/>
          <p:nvPr/>
        </p:nvGrpSpPr>
        <p:grpSpPr>
          <a:xfrm>
            <a:off x="-10410572" y="-6"/>
            <a:ext cx="8705544" cy="6858000"/>
            <a:chOff x="643738" y="-1"/>
            <a:chExt cx="8705544" cy="6858000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3149552-7529-4B27-B7C0-DA2EEF903524}"/>
                </a:ext>
              </a:extLst>
            </p:cNvPr>
            <p:cNvSpPr/>
            <p:nvPr/>
          </p:nvSpPr>
          <p:spPr>
            <a:xfrm>
              <a:off x="643738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65672EA-9B8E-48B2-8AE1-1E953DF47489}"/>
                </a:ext>
              </a:extLst>
            </p:cNvPr>
            <p:cNvSpPr/>
            <p:nvPr/>
          </p:nvSpPr>
          <p:spPr>
            <a:xfrm>
              <a:off x="8175682" y="2322194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791DAC0-FF5C-4751-BA2D-9028B81C4ECC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Extra 1</a:t>
              </a: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4D5FB415-E0A6-4F7C-AB28-123619F1C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912AA3F-B898-4478-ABC9-0917A0BBEA77}"/>
              </a:ext>
            </a:extLst>
          </p:cNvPr>
          <p:cNvGrpSpPr/>
          <p:nvPr/>
        </p:nvGrpSpPr>
        <p:grpSpPr>
          <a:xfrm>
            <a:off x="-306447" y="-7"/>
            <a:ext cx="12482920" cy="6858000"/>
            <a:chOff x="-290920" y="0"/>
            <a:chExt cx="12482920" cy="68580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B07DE17-329E-43DA-B19C-67CD19F8890C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4BC418BF-8344-406B-B14B-DA47786CDFA4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BB29FFA-0C58-48AC-AC94-E1439FEF3285}"/>
                </a:ext>
              </a:extLst>
            </p:cNvPr>
            <p:cNvSpPr txBox="1"/>
            <p:nvPr/>
          </p:nvSpPr>
          <p:spPr>
            <a:xfrm rot="16200000">
              <a:off x="10872792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DFF59DF8-C219-46D4-A9D8-4EAAC4BC9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9FFEF41-908E-419F-AA4F-9273A690BB2B}"/>
              </a:ext>
            </a:extLst>
          </p:cNvPr>
          <p:cNvGrpSpPr/>
          <p:nvPr/>
        </p:nvGrpSpPr>
        <p:grpSpPr>
          <a:xfrm>
            <a:off x="-790654" y="0"/>
            <a:ext cx="12496756" cy="6858000"/>
            <a:chOff x="-277230" y="17471"/>
            <a:chExt cx="12496756" cy="68580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4172D54-F2FC-4F60-A27E-FD255DD29581}"/>
                </a:ext>
              </a:extLst>
            </p:cNvPr>
            <p:cNvSpPr/>
            <p:nvPr/>
          </p:nvSpPr>
          <p:spPr>
            <a:xfrm>
              <a:off x="-277230" y="17471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1B86C24-3ECA-4A64-9CDA-06E55BD05265}"/>
                </a:ext>
              </a:extLst>
            </p:cNvPr>
            <p:cNvSpPr/>
            <p:nvPr/>
          </p:nvSpPr>
          <p:spPr>
            <a:xfrm>
              <a:off x="11051126" y="2344046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ADDAAEA2-8573-44A4-B5FE-58861AB71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5AFE8C9-4BB1-4185-946F-053792C86448}"/>
              </a:ext>
            </a:extLst>
          </p:cNvPr>
          <p:cNvGrpSpPr/>
          <p:nvPr/>
        </p:nvGrpSpPr>
        <p:grpSpPr>
          <a:xfrm>
            <a:off x="-183446" y="17477"/>
            <a:ext cx="11447501" cy="6858000"/>
            <a:chOff x="213096" y="0"/>
            <a:chExt cx="11447501" cy="685800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79C24DD-A0DB-4D59-9102-A3CD656D5BF1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206FE89A-AE3C-40BC-ACC1-AE1A7502A7FA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16057803-FD98-4168-9685-14FCF4947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1E7D577-2CD2-4BD2-9B92-31F199F729F0}"/>
              </a:ext>
            </a:extLst>
          </p:cNvPr>
          <p:cNvGrpSpPr/>
          <p:nvPr/>
        </p:nvGrpSpPr>
        <p:grpSpPr>
          <a:xfrm>
            <a:off x="-599333" y="44509"/>
            <a:ext cx="11928877" cy="6858000"/>
            <a:chOff x="8366614" y="34948"/>
            <a:chExt cx="11928877" cy="6858000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AA8AEC5-058F-4337-9B11-F255E8FAB11C}"/>
                </a:ext>
              </a:extLst>
            </p:cNvPr>
            <p:cNvSpPr/>
            <p:nvPr/>
          </p:nvSpPr>
          <p:spPr>
            <a:xfrm>
              <a:off x="8366614" y="34948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7D82534-C387-4CC6-9904-1B9A35760076}"/>
                </a:ext>
              </a:extLst>
            </p:cNvPr>
            <p:cNvSpPr/>
            <p:nvPr/>
          </p:nvSpPr>
          <p:spPr>
            <a:xfrm>
              <a:off x="18656090" y="234720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A6DAAB7-B66D-475E-A18E-14E3928C8028}"/>
                </a:ext>
              </a:extLst>
            </p:cNvPr>
            <p:cNvSpPr txBox="1"/>
            <p:nvPr/>
          </p:nvSpPr>
          <p:spPr>
            <a:xfrm rot="16200000">
              <a:off x="19007061" y="3438074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255A3EC6-DEA9-477B-AE0B-6B9591CA8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84DF7FF-6CFC-4F6D-84D3-91C0883ECD62}"/>
              </a:ext>
            </a:extLst>
          </p:cNvPr>
          <p:cNvGrpSpPr/>
          <p:nvPr/>
        </p:nvGrpSpPr>
        <p:grpSpPr>
          <a:xfrm>
            <a:off x="362145" y="34948"/>
            <a:ext cx="9961092" cy="6858000"/>
            <a:chOff x="491575" y="0"/>
            <a:chExt cx="9961092" cy="6858000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1882E92-F046-4714-B01F-36562F474B0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9B4C72EC-4F47-4A74-BC29-74E1EDA1D07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4A92C31A-27D8-4069-933E-ECC2F8E6A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481613" y="3252560"/>
              <a:ext cx="530600" cy="530600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133B6C3-1E1D-42DB-858F-5D06D50CE363}"/>
              </a:ext>
            </a:extLst>
          </p:cNvPr>
          <p:cNvGrpSpPr/>
          <p:nvPr/>
        </p:nvGrpSpPr>
        <p:grpSpPr>
          <a:xfrm>
            <a:off x="-83577" y="17464"/>
            <a:ext cx="9982024" cy="6858000"/>
            <a:chOff x="519400" y="-2"/>
            <a:chExt cx="9982024" cy="6858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EF7A1DA-8C6D-4313-B514-CA2295201A51}"/>
                </a:ext>
              </a:extLst>
            </p:cNvPr>
            <p:cNvSpPr/>
            <p:nvPr/>
          </p:nvSpPr>
          <p:spPr>
            <a:xfrm>
              <a:off x="519400" y="-2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AF70161-556F-4651-8751-676138625668}"/>
                </a:ext>
              </a:extLst>
            </p:cNvPr>
            <p:cNvSpPr/>
            <p:nvPr/>
          </p:nvSpPr>
          <p:spPr>
            <a:xfrm>
              <a:off x="9333024" y="2337437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4D2B4908-B4B2-4A14-827E-7AD35A45B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37B55834-A2D9-4918-8447-5FAB69D5B3F8}"/>
              </a:ext>
            </a:extLst>
          </p:cNvPr>
          <p:cNvGrpSpPr/>
          <p:nvPr/>
        </p:nvGrpSpPr>
        <p:grpSpPr>
          <a:xfrm>
            <a:off x="-8468100" y="11295"/>
            <a:ext cx="18303129" cy="6929535"/>
            <a:chOff x="491575" y="0"/>
            <a:chExt cx="18303129" cy="6929535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213D832D-818C-467C-B1A5-B3065602813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321AA84-177C-47BE-9581-FFB4423FC9B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7C9103D-936F-4CB7-80F3-92CF2DB74871}"/>
                </a:ext>
              </a:extLst>
            </p:cNvPr>
            <p:cNvSpPr txBox="1"/>
            <p:nvPr/>
          </p:nvSpPr>
          <p:spPr>
            <a:xfrm rot="16200000">
              <a:off x="17537050" y="3313959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Deliverable</a:t>
              </a:r>
            </a:p>
          </p:txBody>
        </p:sp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FB944660-FC6C-4D38-B608-9CE3ED724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AA80155-53EA-4430-B335-19B7CDA01EF9}"/>
                </a:ext>
              </a:extLst>
            </p:cNvPr>
            <p:cNvSpPr/>
            <p:nvPr/>
          </p:nvSpPr>
          <p:spPr>
            <a:xfrm>
              <a:off x="8796843" y="71535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894FDD1-B6B5-4940-9981-E75B7DAFD37F}"/>
                </a:ext>
              </a:extLst>
            </p:cNvPr>
            <p:cNvSpPr/>
            <p:nvPr/>
          </p:nvSpPr>
          <p:spPr>
            <a:xfrm>
              <a:off x="17202528" y="2408975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9E2CA42-9855-4F84-A41C-18A89F6977E6}"/>
              </a:ext>
            </a:extLst>
          </p:cNvPr>
          <p:cNvGrpSpPr/>
          <p:nvPr/>
        </p:nvGrpSpPr>
        <p:grpSpPr>
          <a:xfrm>
            <a:off x="-8916223" y="17464"/>
            <a:ext cx="18321536" cy="6858000"/>
            <a:chOff x="491575" y="0"/>
            <a:chExt cx="18321536" cy="6858000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9AF7A54-224C-49BF-B0F0-B9410F02EE9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8391C41-2FC3-49CF-BCF0-3D900B21A48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61EDD34B-C54D-442C-8A7A-8880BAA65137}"/>
                </a:ext>
              </a:extLst>
            </p:cNvPr>
            <p:cNvSpPr txBox="1"/>
            <p:nvPr/>
          </p:nvSpPr>
          <p:spPr>
            <a:xfrm rot="16200000">
              <a:off x="17555457" y="3361041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E36CEA6-2289-4A54-B3CE-2E398C16D05F}"/>
              </a:ext>
            </a:extLst>
          </p:cNvPr>
          <p:cNvGrpSpPr/>
          <p:nvPr/>
        </p:nvGrpSpPr>
        <p:grpSpPr>
          <a:xfrm>
            <a:off x="-585738" y="2441601"/>
            <a:ext cx="1375222" cy="1992086"/>
            <a:chOff x="8178527" y="2520623"/>
            <a:chExt cx="1375222" cy="1992086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34D673A-4E33-438F-B853-2886B7549B4D}"/>
                </a:ext>
              </a:extLst>
            </p:cNvPr>
            <p:cNvSpPr txBox="1"/>
            <p:nvPr/>
          </p:nvSpPr>
          <p:spPr>
            <a:xfrm rot="16200000">
              <a:off x="8080653" y="3039612"/>
              <a:ext cx="19920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Additional Info</a:t>
              </a:r>
            </a:p>
          </p:txBody>
        </p:sp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9AF978ED-CE29-4D16-9A95-0BE2F7C7F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178527" y="3247472"/>
              <a:ext cx="530600" cy="530600"/>
            </a:xfrm>
            <a:prstGeom prst="rect">
              <a:avLst/>
            </a:prstGeom>
          </p:spPr>
        </p:pic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3DDA8F31-4DB8-48FE-BC6C-CC3BB40F7364}"/>
              </a:ext>
            </a:extLst>
          </p:cNvPr>
          <p:cNvGrpSpPr/>
          <p:nvPr/>
        </p:nvGrpSpPr>
        <p:grpSpPr>
          <a:xfrm>
            <a:off x="-8759877" y="17477"/>
            <a:ext cx="8705544" cy="6858000"/>
            <a:chOff x="643738" y="-1"/>
            <a:chExt cx="8705544" cy="6858000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92DDE33A-D34A-4406-A59A-4888BF779F76}"/>
                </a:ext>
              </a:extLst>
            </p:cNvPr>
            <p:cNvSpPr/>
            <p:nvPr/>
          </p:nvSpPr>
          <p:spPr>
            <a:xfrm>
              <a:off x="643738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B6C2BC2-49F6-4E13-8B68-12D14F374353}"/>
                </a:ext>
              </a:extLst>
            </p:cNvPr>
            <p:cNvSpPr/>
            <p:nvPr/>
          </p:nvSpPr>
          <p:spPr>
            <a:xfrm>
              <a:off x="8175682" y="2322194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36B683A8-85F1-4C08-9F9D-6164044FF891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</a:p>
          </p:txBody>
        </p:sp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172C70C5-49CE-4893-92F9-B62AAA976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3AF012BF-FDDE-4E97-9B71-D03F5B8E7032}"/>
              </a:ext>
            </a:extLst>
          </p:cNvPr>
          <p:cNvSpPr txBox="1"/>
          <p:nvPr/>
        </p:nvSpPr>
        <p:spPr>
          <a:xfrm rot="16200000">
            <a:off x="10465772" y="3271264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0EEF0"/>
                </a:solidFill>
                <a:latin typeface="Tw Cen MT" panose="020B0602020104020603" pitchFamily="34" charset="0"/>
              </a:rPr>
              <a:t>Outline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05BDEFD-C355-443A-A212-FFBC2BFFF62B}"/>
              </a:ext>
            </a:extLst>
          </p:cNvPr>
          <p:cNvGrpSpPr/>
          <p:nvPr/>
        </p:nvGrpSpPr>
        <p:grpSpPr>
          <a:xfrm>
            <a:off x="3122166" y="6178961"/>
            <a:ext cx="3402294" cy="451824"/>
            <a:chOff x="4679586" y="878988"/>
            <a:chExt cx="1434489" cy="190500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3A51E433-5C47-49D4-B9BD-0E58BB5869C9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B947CCFD-0C66-4911-9567-008FA7EAC45C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FEE8C585-EB09-40B1-AD11-0FC69E17856F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A41E3E15-C925-462A-A6D8-6A45E87ED8D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5E0029EA-6F4C-4F1C-A21D-B21D4AB23911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BA08C93C-BB87-4025-AFEB-D934EEEDE033}"/>
              </a:ext>
            </a:extLst>
          </p:cNvPr>
          <p:cNvSpPr txBox="1"/>
          <p:nvPr/>
        </p:nvSpPr>
        <p:spPr>
          <a:xfrm rot="16200000">
            <a:off x="9524467" y="3207328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Scope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904FED3-0498-426A-9722-7A8F6436EBD7}"/>
              </a:ext>
            </a:extLst>
          </p:cNvPr>
          <p:cNvSpPr txBox="1"/>
          <p:nvPr/>
        </p:nvSpPr>
        <p:spPr>
          <a:xfrm rot="16200000">
            <a:off x="9093751" y="3247667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0EEF0"/>
                </a:solidFill>
                <a:latin typeface="Tw Cen MT" panose="020B0602020104020603" pitchFamily="34" charset="0"/>
              </a:rPr>
              <a:t>Use Case</a:t>
            </a:r>
          </a:p>
        </p:txBody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3C856598-EE84-4977-99A9-61FDBB504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43020" y="3374815"/>
            <a:ext cx="530600" cy="530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0B4DBB-A946-42FF-B0BB-2CD4A3870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463" y="302778"/>
            <a:ext cx="548688" cy="632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2FF6B6-C532-49D6-B5EE-0AAA829587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10" t="13945" r="1024"/>
          <a:stretch/>
        </p:blipFill>
        <p:spPr>
          <a:xfrm>
            <a:off x="801991" y="2586925"/>
            <a:ext cx="7397432" cy="19920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67F8C1-2149-4A83-8C85-87FF5BA7F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685" y="941681"/>
            <a:ext cx="6609039" cy="1325563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solidFill>
                  <a:srgbClr val="FF5969"/>
                </a:solidFill>
                <a:latin typeface="+mn-lt"/>
                <a:ea typeface="+mn-ea"/>
                <a:cs typeface="+mn-cs"/>
              </a:rPr>
              <a:t>Phase 1</a:t>
            </a:r>
          </a:p>
        </p:txBody>
      </p:sp>
    </p:spTree>
    <p:extLst>
      <p:ext uri="{BB962C8B-B14F-4D97-AF65-F5344CB8AC3E}">
        <p14:creationId xmlns:p14="http://schemas.microsoft.com/office/powerpoint/2010/main" val="1889051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1F59CE0-E5DE-4D9B-A646-F6EFDD7CCC10}"/>
              </a:ext>
            </a:extLst>
          </p:cNvPr>
          <p:cNvGrpSpPr/>
          <p:nvPr/>
        </p:nvGrpSpPr>
        <p:grpSpPr>
          <a:xfrm>
            <a:off x="-9834201" y="0"/>
            <a:ext cx="12482920" cy="6858000"/>
            <a:chOff x="-290920" y="0"/>
            <a:chExt cx="12482920" cy="68580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F9A4ADC-5E2A-462A-9860-B11AD93FA50F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DA88709-E760-4538-9739-AEFB3FD0C9D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C4BFD31-027D-444E-95BF-1D2630E87A53}"/>
                </a:ext>
              </a:extLst>
            </p:cNvPr>
            <p:cNvSpPr txBox="1"/>
            <p:nvPr/>
          </p:nvSpPr>
          <p:spPr>
            <a:xfrm rot="16200000">
              <a:off x="10872792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0B43C6B3-334B-4AAC-9E27-757C69216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A31DE66-9B35-4461-9BF4-0CC24913CC02}"/>
              </a:ext>
            </a:extLst>
          </p:cNvPr>
          <p:cNvGrpSpPr/>
          <p:nvPr/>
        </p:nvGrpSpPr>
        <p:grpSpPr>
          <a:xfrm>
            <a:off x="-9302801" y="1"/>
            <a:ext cx="11447501" cy="6858000"/>
            <a:chOff x="213096" y="0"/>
            <a:chExt cx="11447501" cy="685800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66E3AF6-623B-4C5D-B37D-AA3F1F6DF0A4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4D30B86-8AED-4C79-8200-984A77A5D92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0B38EEC-B730-44CD-9CBB-D3187D171621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Outline</a:t>
              </a:r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F502E983-5EDB-457C-862E-F776DE4A8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E893B57-8CD6-485A-8B9D-328A287B208C}"/>
              </a:ext>
            </a:extLst>
          </p:cNvPr>
          <p:cNvGrpSpPr/>
          <p:nvPr/>
        </p:nvGrpSpPr>
        <p:grpSpPr>
          <a:xfrm>
            <a:off x="-9792160" y="0"/>
            <a:ext cx="11447501" cy="6858000"/>
            <a:chOff x="213096" y="0"/>
            <a:chExt cx="11447501" cy="6858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7F85800-BC26-4906-A693-62F426C2252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3EA4B91-8A7E-4CB3-B177-F01074C00C9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77F1E3D-458F-4788-8474-5CF4E132470A}"/>
                </a:ext>
              </a:extLst>
            </p:cNvPr>
            <p:cNvSpPr txBox="1"/>
            <p:nvPr/>
          </p:nvSpPr>
          <p:spPr>
            <a:xfrm rot="16200000">
              <a:off x="10341391" y="31366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DE9614B8-AAAA-4D64-B5C5-F2F3FFA55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CB62348-44CD-4A08-84AA-C329986C2C5F}"/>
              </a:ext>
            </a:extLst>
          </p:cNvPr>
          <p:cNvGrpSpPr/>
          <p:nvPr/>
        </p:nvGrpSpPr>
        <p:grpSpPr>
          <a:xfrm>
            <a:off x="-8796639" y="-1"/>
            <a:ext cx="9961092" cy="6858000"/>
            <a:chOff x="491575" y="0"/>
            <a:chExt cx="9961092" cy="6858000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1E535F1-348D-4EAE-A59C-43F9783F7872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148C7BA-F32C-4C05-869D-81C22670B08A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C9C580A-1213-406C-B7ED-4C57969BAE87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AEE3EFB4-26E8-4196-8CB0-0A37FA8A0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4236F1D-8252-40B8-9F26-9DF465DF06D6}"/>
              </a:ext>
            </a:extLst>
          </p:cNvPr>
          <p:cNvGrpSpPr/>
          <p:nvPr/>
        </p:nvGrpSpPr>
        <p:grpSpPr>
          <a:xfrm>
            <a:off x="-9308459" y="0"/>
            <a:ext cx="9982024" cy="6858000"/>
            <a:chOff x="519400" y="-2"/>
            <a:chExt cx="9982024" cy="685800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0D110CE-71D3-4F50-AC92-F8A8536F8ABD}"/>
                </a:ext>
              </a:extLst>
            </p:cNvPr>
            <p:cNvSpPr/>
            <p:nvPr/>
          </p:nvSpPr>
          <p:spPr>
            <a:xfrm>
              <a:off x="519400" y="-2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A376F7B9-6B6C-4921-B384-E990A688D731}"/>
                </a:ext>
              </a:extLst>
            </p:cNvPr>
            <p:cNvSpPr/>
            <p:nvPr/>
          </p:nvSpPr>
          <p:spPr>
            <a:xfrm>
              <a:off x="9333024" y="2337437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F891978-2351-4B07-BBB9-548315AFDAAA}"/>
                </a:ext>
              </a:extLst>
            </p:cNvPr>
            <p:cNvSpPr txBox="1"/>
            <p:nvPr/>
          </p:nvSpPr>
          <p:spPr>
            <a:xfrm rot="16200000">
              <a:off x="9117129" y="325116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Use Case</a:t>
              </a:r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3EA7303B-FE27-41DC-AC5B-E475324A3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2F788B3-0D7A-46C9-AE53-319580C0CC6B}"/>
              </a:ext>
            </a:extLst>
          </p:cNvPr>
          <p:cNvGrpSpPr/>
          <p:nvPr/>
        </p:nvGrpSpPr>
        <p:grpSpPr>
          <a:xfrm>
            <a:off x="-9489454" y="0"/>
            <a:ext cx="9574094" cy="6858000"/>
            <a:chOff x="491575" y="0"/>
            <a:chExt cx="9574094" cy="685800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BC11CD4-DACC-49A1-89BC-7F6C39D4E205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49E8625-D401-43EF-A14D-789C18D5D0FB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BBAB1EF-B04F-48F6-A8F4-6D8BB808CB29}"/>
                </a:ext>
              </a:extLst>
            </p:cNvPr>
            <p:cNvSpPr txBox="1"/>
            <p:nvPr/>
          </p:nvSpPr>
          <p:spPr>
            <a:xfrm rot="16200000">
              <a:off x="8746451" y="3251161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Deliverable</a:t>
              </a:r>
            </a:p>
          </p:txBody>
        </p: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F2559F29-FE09-449C-BE97-F8F6E5ED1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6A0A4E7-501E-4725-ADDE-B3D6C27BFEBC}"/>
              </a:ext>
            </a:extLst>
          </p:cNvPr>
          <p:cNvGrpSpPr/>
          <p:nvPr/>
        </p:nvGrpSpPr>
        <p:grpSpPr>
          <a:xfrm>
            <a:off x="-9995622" y="-2"/>
            <a:ext cx="9574094" cy="6858000"/>
            <a:chOff x="491575" y="0"/>
            <a:chExt cx="9574094" cy="6858000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4069C6A-A6A4-4B0D-885F-F7FFAB106E01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D2077E6-13EE-4F7D-87B5-469CE51CEBD7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D0FE1CF-7748-4594-9065-2932783221E9}"/>
                </a:ext>
              </a:extLst>
            </p:cNvPr>
            <p:cNvSpPr txBox="1"/>
            <p:nvPr/>
          </p:nvSpPr>
          <p:spPr>
            <a:xfrm rot="16200000">
              <a:off x="8746451" y="3251161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0743946D-1831-45F9-B998-92CC5B0EB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733596C-93BF-4889-B4B4-81C3F7075F12}"/>
              </a:ext>
            </a:extLst>
          </p:cNvPr>
          <p:cNvGrpSpPr/>
          <p:nvPr/>
        </p:nvGrpSpPr>
        <p:grpSpPr>
          <a:xfrm>
            <a:off x="-9625612" y="-4"/>
            <a:ext cx="8798040" cy="6858000"/>
            <a:chOff x="718505" y="-1"/>
            <a:chExt cx="8798040" cy="685800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1308670-C0A9-4ABA-AA5C-97ED957620CE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FBB6A4B-51E1-4D44-8349-85406508E5E2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A450BFD-97B8-4710-BF16-02748FE7E441}"/>
                </a:ext>
              </a:extLst>
            </p:cNvPr>
            <p:cNvSpPr txBox="1"/>
            <p:nvPr/>
          </p:nvSpPr>
          <p:spPr>
            <a:xfrm rot="16200000">
              <a:off x="8043449" y="3035720"/>
              <a:ext cx="19920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Additional Info</a:t>
              </a:r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EBF4DD22-47D1-4157-8686-27673E9FC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178527" y="3247472"/>
              <a:ext cx="530600" cy="530600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65C4CA6-F48E-4412-A628-3A62F3424FF1}"/>
              </a:ext>
            </a:extLst>
          </p:cNvPr>
          <p:cNvGrpSpPr/>
          <p:nvPr/>
        </p:nvGrpSpPr>
        <p:grpSpPr>
          <a:xfrm>
            <a:off x="-10410572" y="-6"/>
            <a:ext cx="8705544" cy="6858000"/>
            <a:chOff x="643738" y="-1"/>
            <a:chExt cx="8705544" cy="6858000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3149552-7529-4B27-B7C0-DA2EEF903524}"/>
                </a:ext>
              </a:extLst>
            </p:cNvPr>
            <p:cNvSpPr/>
            <p:nvPr/>
          </p:nvSpPr>
          <p:spPr>
            <a:xfrm>
              <a:off x="643738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65672EA-9B8E-48B2-8AE1-1E953DF47489}"/>
                </a:ext>
              </a:extLst>
            </p:cNvPr>
            <p:cNvSpPr/>
            <p:nvPr/>
          </p:nvSpPr>
          <p:spPr>
            <a:xfrm>
              <a:off x="8175682" y="2322194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791DAC0-FF5C-4751-BA2D-9028B81C4ECC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Extra 1</a:t>
              </a: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4D5FB415-E0A6-4F7C-AB28-123619F1C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912AA3F-B898-4478-ABC9-0917A0BBEA77}"/>
              </a:ext>
            </a:extLst>
          </p:cNvPr>
          <p:cNvGrpSpPr/>
          <p:nvPr/>
        </p:nvGrpSpPr>
        <p:grpSpPr>
          <a:xfrm>
            <a:off x="-306447" y="-7"/>
            <a:ext cx="12482920" cy="6858000"/>
            <a:chOff x="-290920" y="0"/>
            <a:chExt cx="12482920" cy="68580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B07DE17-329E-43DA-B19C-67CD19F8890C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4BC418BF-8344-406B-B14B-DA47786CDFA4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BB29FFA-0C58-48AC-AC94-E1439FEF3285}"/>
                </a:ext>
              </a:extLst>
            </p:cNvPr>
            <p:cNvSpPr txBox="1"/>
            <p:nvPr/>
          </p:nvSpPr>
          <p:spPr>
            <a:xfrm rot="16200000">
              <a:off x="10872792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DFF59DF8-C219-46D4-A9D8-4EAAC4BC9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9FFEF41-908E-419F-AA4F-9273A690BB2B}"/>
              </a:ext>
            </a:extLst>
          </p:cNvPr>
          <p:cNvGrpSpPr/>
          <p:nvPr/>
        </p:nvGrpSpPr>
        <p:grpSpPr>
          <a:xfrm>
            <a:off x="-790654" y="0"/>
            <a:ext cx="12496756" cy="6858000"/>
            <a:chOff x="-277230" y="17471"/>
            <a:chExt cx="12496756" cy="68580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4172D54-F2FC-4F60-A27E-FD255DD29581}"/>
                </a:ext>
              </a:extLst>
            </p:cNvPr>
            <p:cNvSpPr/>
            <p:nvPr/>
          </p:nvSpPr>
          <p:spPr>
            <a:xfrm>
              <a:off x="-277230" y="17471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1B86C24-3ECA-4A64-9CDA-06E55BD05265}"/>
                </a:ext>
              </a:extLst>
            </p:cNvPr>
            <p:cNvSpPr/>
            <p:nvPr/>
          </p:nvSpPr>
          <p:spPr>
            <a:xfrm>
              <a:off x="11051126" y="2344046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ADDAAEA2-8573-44A4-B5FE-58861AB71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5AFE8C9-4BB1-4185-946F-053792C86448}"/>
              </a:ext>
            </a:extLst>
          </p:cNvPr>
          <p:cNvGrpSpPr/>
          <p:nvPr/>
        </p:nvGrpSpPr>
        <p:grpSpPr>
          <a:xfrm>
            <a:off x="-183446" y="17477"/>
            <a:ext cx="11447501" cy="6858000"/>
            <a:chOff x="213096" y="0"/>
            <a:chExt cx="11447501" cy="685800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79C24DD-A0DB-4D59-9102-A3CD656D5BF1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206FE89A-AE3C-40BC-ACC1-AE1A7502A7FA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16057803-FD98-4168-9685-14FCF4947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1E7D577-2CD2-4BD2-9B92-31F199F729F0}"/>
              </a:ext>
            </a:extLst>
          </p:cNvPr>
          <p:cNvGrpSpPr/>
          <p:nvPr/>
        </p:nvGrpSpPr>
        <p:grpSpPr>
          <a:xfrm>
            <a:off x="-599333" y="44509"/>
            <a:ext cx="11928877" cy="6858000"/>
            <a:chOff x="8366614" y="34948"/>
            <a:chExt cx="11928877" cy="6858000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AA8AEC5-058F-4337-9B11-F255E8FAB11C}"/>
                </a:ext>
              </a:extLst>
            </p:cNvPr>
            <p:cNvSpPr/>
            <p:nvPr/>
          </p:nvSpPr>
          <p:spPr>
            <a:xfrm>
              <a:off x="8366614" y="34948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7D82534-C387-4CC6-9904-1B9A35760076}"/>
                </a:ext>
              </a:extLst>
            </p:cNvPr>
            <p:cNvSpPr/>
            <p:nvPr/>
          </p:nvSpPr>
          <p:spPr>
            <a:xfrm>
              <a:off x="18656090" y="234720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A6DAAB7-B66D-475E-A18E-14E3928C8028}"/>
                </a:ext>
              </a:extLst>
            </p:cNvPr>
            <p:cNvSpPr txBox="1"/>
            <p:nvPr/>
          </p:nvSpPr>
          <p:spPr>
            <a:xfrm rot="16200000">
              <a:off x="19007061" y="3438074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255A3EC6-DEA9-477B-AE0B-6B9591CA8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84DF7FF-6CFC-4F6D-84D3-91C0883ECD62}"/>
              </a:ext>
            </a:extLst>
          </p:cNvPr>
          <p:cNvGrpSpPr/>
          <p:nvPr/>
        </p:nvGrpSpPr>
        <p:grpSpPr>
          <a:xfrm>
            <a:off x="362145" y="34948"/>
            <a:ext cx="9961092" cy="6858000"/>
            <a:chOff x="491575" y="0"/>
            <a:chExt cx="9961092" cy="6858000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1882E92-F046-4714-B01F-36562F474B0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9B4C72EC-4F47-4A74-BC29-74E1EDA1D07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4A92C31A-27D8-4069-933E-ECC2F8E6A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481613" y="3252560"/>
              <a:ext cx="530600" cy="530600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133B6C3-1E1D-42DB-858F-5D06D50CE363}"/>
              </a:ext>
            </a:extLst>
          </p:cNvPr>
          <p:cNvGrpSpPr/>
          <p:nvPr/>
        </p:nvGrpSpPr>
        <p:grpSpPr>
          <a:xfrm>
            <a:off x="-83577" y="17464"/>
            <a:ext cx="9982024" cy="6858000"/>
            <a:chOff x="519400" y="-2"/>
            <a:chExt cx="9982024" cy="6858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EF7A1DA-8C6D-4313-B514-CA2295201A51}"/>
                </a:ext>
              </a:extLst>
            </p:cNvPr>
            <p:cNvSpPr/>
            <p:nvPr/>
          </p:nvSpPr>
          <p:spPr>
            <a:xfrm>
              <a:off x="519400" y="-2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AF70161-556F-4651-8751-676138625668}"/>
                </a:ext>
              </a:extLst>
            </p:cNvPr>
            <p:cNvSpPr/>
            <p:nvPr/>
          </p:nvSpPr>
          <p:spPr>
            <a:xfrm>
              <a:off x="9333024" y="2337437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4D2B4908-B4B2-4A14-827E-7AD35A45B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37B55834-A2D9-4918-8447-5FAB69D5B3F8}"/>
              </a:ext>
            </a:extLst>
          </p:cNvPr>
          <p:cNvGrpSpPr/>
          <p:nvPr/>
        </p:nvGrpSpPr>
        <p:grpSpPr>
          <a:xfrm>
            <a:off x="-8468154" y="-35775"/>
            <a:ext cx="18303129" cy="6929535"/>
            <a:chOff x="491575" y="0"/>
            <a:chExt cx="18303129" cy="6929535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213D832D-818C-467C-B1A5-B3065602813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321AA84-177C-47BE-9581-FFB4423FC9B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7C9103D-936F-4CB7-80F3-92CF2DB74871}"/>
                </a:ext>
              </a:extLst>
            </p:cNvPr>
            <p:cNvSpPr txBox="1"/>
            <p:nvPr/>
          </p:nvSpPr>
          <p:spPr>
            <a:xfrm rot="16200000">
              <a:off x="17537050" y="3313959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Deliverable</a:t>
              </a:r>
            </a:p>
          </p:txBody>
        </p:sp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FB944660-FC6C-4D38-B608-9CE3ED724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AA80155-53EA-4430-B335-19B7CDA01EF9}"/>
                </a:ext>
              </a:extLst>
            </p:cNvPr>
            <p:cNvSpPr/>
            <p:nvPr/>
          </p:nvSpPr>
          <p:spPr>
            <a:xfrm>
              <a:off x="8796843" y="71535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894FDD1-B6B5-4940-9981-E75B7DAFD37F}"/>
                </a:ext>
              </a:extLst>
            </p:cNvPr>
            <p:cNvSpPr/>
            <p:nvPr/>
          </p:nvSpPr>
          <p:spPr>
            <a:xfrm>
              <a:off x="17202528" y="2408975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9E2CA42-9855-4F84-A41C-18A89F6977E6}"/>
              </a:ext>
            </a:extLst>
          </p:cNvPr>
          <p:cNvGrpSpPr/>
          <p:nvPr/>
        </p:nvGrpSpPr>
        <p:grpSpPr>
          <a:xfrm>
            <a:off x="-8916223" y="17464"/>
            <a:ext cx="18321536" cy="6858000"/>
            <a:chOff x="491575" y="0"/>
            <a:chExt cx="18321536" cy="6858000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9AF7A54-224C-49BF-B0F0-B9410F02EE9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8391C41-2FC3-49CF-BCF0-3D900B21A48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61EDD34B-C54D-442C-8A7A-8880BAA65137}"/>
                </a:ext>
              </a:extLst>
            </p:cNvPr>
            <p:cNvSpPr txBox="1"/>
            <p:nvPr/>
          </p:nvSpPr>
          <p:spPr>
            <a:xfrm rot="16200000">
              <a:off x="17555457" y="3361041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E36CEA6-2289-4A54-B3CE-2E398C16D05F}"/>
              </a:ext>
            </a:extLst>
          </p:cNvPr>
          <p:cNvGrpSpPr/>
          <p:nvPr/>
        </p:nvGrpSpPr>
        <p:grpSpPr>
          <a:xfrm>
            <a:off x="-585738" y="2441601"/>
            <a:ext cx="1375222" cy="1992086"/>
            <a:chOff x="8178527" y="2520623"/>
            <a:chExt cx="1375222" cy="1992086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34D673A-4E33-438F-B853-2886B7549B4D}"/>
                </a:ext>
              </a:extLst>
            </p:cNvPr>
            <p:cNvSpPr txBox="1"/>
            <p:nvPr/>
          </p:nvSpPr>
          <p:spPr>
            <a:xfrm rot="16200000">
              <a:off x="8080653" y="3039612"/>
              <a:ext cx="19920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Additional Info</a:t>
              </a:r>
            </a:p>
          </p:txBody>
        </p:sp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9AF978ED-CE29-4D16-9A95-0BE2F7C7F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178527" y="3247472"/>
              <a:ext cx="530600" cy="530600"/>
            </a:xfrm>
            <a:prstGeom prst="rect">
              <a:avLst/>
            </a:prstGeom>
          </p:spPr>
        </p:pic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3DDA8F31-4DB8-48FE-BC6C-CC3BB40F7364}"/>
              </a:ext>
            </a:extLst>
          </p:cNvPr>
          <p:cNvGrpSpPr/>
          <p:nvPr/>
        </p:nvGrpSpPr>
        <p:grpSpPr>
          <a:xfrm>
            <a:off x="-8759877" y="17477"/>
            <a:ext cx="8705544" cy="6858000"/>
            <a:chOff x="643738" y="-1"/>
            <a:chExt cx="8705544" cy="6858000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92DDE33A-D34A-4406-A59A-4888BF779F76}"/>
                </a:ext>
              </a:extLst>
            </p:cNvPr>
            <p:cNvSpPr/>
            <p:nvPr/>
          </p:nvSpPr>
          <p:spPr>
            <a:xfrm>
              <a:off x="643738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B6C2BC2-49F6-4E13-8B68-12D14F374353}"/>
                </a:ext>
              </a:extLst>
            </p:cNvPr>
            <p:cNvSpPr/>
            <p:nvPr/>
          </p:nvSpPr>
          <p:spPr>
            <a:xfrm>
              <a:off x="8175682" y="2322194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36B683A8-85F1-4C08-9F9D-6164044FF891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</a:p>
          </p:txBody>
        </p:sp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172C70C5-49CE-4893-92F9-B62AAA976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3AF012BF-FDDE-4E97-9B71-D03F5B8E7032}"/>
              </a:ext>
            </a:extLst>
          </p:cNvPr>
          <p:cNvSpPr txBox="1"/>
          <p:nvPr/>
        </p:nvSpPr>
        <p:spPr>
          <a:xfrm rot="16200000">
            <a:off x="10465772" y="3271264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0EEF0"/>
                </a:solidFill>
                <a:latin typeface="Tw Cen MT" panose="020B0602020104020603" pitchFamily="34" charset="0"/>
              </a:rPr>
              <a:t>Outline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05BDEFD-C355-443A-A212-FFBC2BFFF62B}"/>
              </a:ext>
            </a:extLst>
          </p:cNvPr>
          <p:cNvGrpSpPr/>
          <p:nvPr/>
        </p:nvGrpSpPr>
        <p:grpSpPr>
          <a:xfrm>
            <a:off x="3402990" y="6259837"/>
            <a:ext cx="3402294" cy="451824"/>
            <a:chOff x="4679586" y="878988"/>
            <a:chExt cx="1434489" cy="190500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3A51E433-5C47-49D4-B9BD-0E58BB5869C9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B947CCFD-0C66-4911-9567-008FA7EAC45C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FEE8C585-EB09-40B1-AD11-0FC69E17856F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A41E3E15-C925-462A-A6D8-6A45E87ED8D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5E0029EA-6F4C-4F1C-A21D-B21D4AB23911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BA08C93C-BB87-4025-AFEB-D934EEEDE033}"/>
              </a:ext>
            </a:extLst>
          </p:cNvPr>
          <p:cNvSpPr txBox="1"/>
          <p:nvPr/>
        </p:nvSpPr>
        <p:spPr>
          <a:xfrm rot="16200000">
            <a:off x="9524467" y="3207328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Scope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904FED3-0498-426A-9722-7A8F6436EBD7}"/>
              </a:ext>
            </a:extLst>
          </p:cNvPr>
          <p:cNvSpPr txBox="1"/>
          <p:nvPr/>
        </p:nvSpPr>
        <p:spPr>
          <a:xfrm rot="16200000">
            <a:off x="9093751" y="3247667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0EEF0"/>
                </a:solidFill>
                <a:latin typeface="Tw Cen MT" panose="020B0602020104020603" pitchFamily="34" charset="0"/>
              </a:rPr>
              <a:t>Use Case</a:t>
            </a:r>
          </a:p>
        </p:txBody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3C856598-EE84-4977-99A9-61FDBB504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43020" y="3374815"/>
            <a:ext cx="530600" cy="530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D6ECFB-F75A-4B69-B4DB-65D42DBA0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5179" y="320887"/>
            <a:ext cx="548688" cy="632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ED1E2C-10D5-4796-B86E-58A3174F5D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2" t="22433" r="898"/>
          <a:stretch/>
        </p:blipFill>
        <p:spPr>
          <a:xfrm>
            <a:off x="789485" y="2740961"/>
            <a:ext cx="7384956" cy="1669227"/>
          </a:xfrm>
          <a:prstGeom prst="rect">
            <a:avLst/>
          </a:prstGeom>
        </p:spPr>
      </p:pic>
      <p:sp>
        <p:nvSpPr>
          <p:cNvPr id="161" name="Title 1">
            <a:extLst>
              <a:ext uri="{FF2B5EF4-FFF2-40B4-BE49-F238E27FC236}">
                <a16:creationId xmlns:a16="http://schemas.microsoft.com/office/drawing/2014/main" id="{C8AD4D6A-EC6D-499C-8D14-A4F4AFC619C8}"/>
              </a:ext>
            </a:extLst>
          </p:cNvPr>
          <p:cNvSpPr txBox="1">
            <a:spLocks/>
          </p:cNvSpPr>
          <p:nvPr/>
        </p:nvSpPr>
        <p:spPr>
          <a:xfrm>
            <a:off x="1387323" y="1316767"/>
            <a:ext cx="6609039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5400" dirty="0">
                <a:solidFill>
                  <a:srgbClr val="FF5969"/>
                </a:solidFill>
                <a:latin typeface="+mn-lt"/>
                <a:ea typeface="+mn-ea"/>
                <a:cs typeface="+mn-cs"/>
              </a:rPr>
              <a:t>Phase 2</a:t>
            </a:r>
          </a:p>
        </p:txBody>
      </p:sp>
    </p:spTree>
    <p:extLst>
      <p:ext uri="{BB962C8B-B14F-4D97-AF65-F5344CB8AC3E}">
        <p14:creationId xmlns:p14="http://schemas.microsoft.com/office/powerpoint/2010/main" val="3896660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912AA3F-B898-4478-ABC9-0917A0BBEA77}"/>
              </a:ext>
            </a:extLst>
          </p:cNvPr>
          <p:cNvGrpSpPr/>
          <p:nvPr/>
        </p:nvGrpSpPr>
        <p:grpSpPr>
          <a:xfrm>
            <a:off x="-306447" y="-7"/>
            <a:ext cx="12482920" cy="6858000"/>
            <a:chOff x="-290920" y="0"/>
            <a:chExt cx="12482920" cy="68580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B07DE17-329E-43DA-B19C-67CD19F8890C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4BC418BF-8344-406B-B14B-DA47786CDFA4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BB29FFA-0C58-48AC-AC94-E1439FEF3285}"/>
                </a:ext>
              </a:extLst>
            </p:cNvPr>
            <p:cNvSpPr txBox="1"/>
            <p:nvPr/>
          </p:nvSpPr>
          <p:spPr>
            <a:xfrm rot="16200000">
              <a:off x="10872792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DFF59DF8-C219-46D4-A9D8-4EAAC4BC9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9FFEF41-908E-419F-AA4F-9273A690BB2B}"/>
              </a:ext>
            </a:extLst>
          </p:cNvPr>
          <p:cNvGrpSpPr/>
          <p:nvPr/>
        </p:nvGrpSpPr>
        <p:grpSpPr>
          <a:xfrm>
            <a:off x="-790654" y="0"/>
            <a:ext cx="12496756" cy="6858000"/>
            <a:chOff x="-277230" y="17471"/>
            <a:chExt cx="12496756" cy="68580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4172D54-F2FC-4F60-A27E-FD255DD29581}"/>
                </a:ext>
              </a:extLst>
            </p:cNvPr>
            <p:cNvSpPr/>
            <p:nvPr/>
          </p:nvSpPr>
          <p:spPr>
            <a:xfrm>
              <a:off x="-277230" y="17471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1B86C24-3ECA-4A64-9CDA-06E55BD05265}"/>
                </a:ext>
              </a:extLst>
            </p:cNvPr>
            <p:cNvSpPr/>
            <p:nvPr/>
          </p:nvSpPr>
          <p:spPr>
            <a:xfrm>
              <a:off x="11051126" y="2344046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ADDAAEA2-8573-44A4-B5FE-58861AB71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5AFE8C9-4BB1-4185-946F-053792C86448}"/>
              </a:ext>
            </a:extLst>
          </p:cNvPr>
          <p:cNvGrpSpPr/>
          <p:nvPr/>
        </p:nvGrpSpPr>
        <p:grpSpPr>
          <a:xfrm>
            <a:off x="-182308" y="25361"/>
            <a:ext cx="11447501" cy="6858000"/>
            <a:chOff x="213096" y="0"/>
            <a:chExt cx="11447501" cy="685800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79C24DD-A0DB-4D59-9102-A3CD656D5BF1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206FE89A-AE3C-40BC-ACC1-AE1A7502A7FA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16057803-FD98-4168-9685-14FCF4947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1E7D577-2CD2-4BD2-9B92-31F199F729F0}"/>
              </a:ext>
            </a:extLst>
          </p:cNvPr>
          <p:cNvGrpSpPr/>
          <p:nvPr/>
        </p:nvGrpSpPr>
        <p:grpSpPr>
          <a:xfrm>
            <a:off x="-609380" y="7903"/>
            <a:ext cx="11928877" cy="6858000"/>
            <a:chOff x="8366614" y="34948"/>
            <a:chExt cx="11928877" cy="6858000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AA8AEC5-058F-4337-9B11-F255E8FAB11C}"/>
                </a:ext>
              </a:extLst>
            </p:cNvPr>
            <p:cNvSpPr/>
            <p:nvPr/>
          </p:nvSpPr>
          <p:spPr>
            <a:xfrm>
              <a:off x="8366614" y="34948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7D82534-C387-4CC6-9904-1B9A35760076}"/>
                </a:ext>
              </a:extLst>
            </p:cNvPr>
            <p:cNvSpPr/>
            <p:nvPr/>
          </p:nvSpPr>
          <p:spPr>
            <a:xfrm>
              <a:off x="18656090" y="234720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A6DAAB7-B66D-475E-A18E-14E3928C8028}"/>
                </a:ext>
              </a:extLst>
            </p:cNvPr>
            <p:cNvSpPr txBox="1"/>
            <p:nvPr/>
          </p:nvSpPr>
          <p:spPr>
            <a:xfrm rot="16200000">
              <a:off x="19007061" y="3438074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255A3EC6-DEA9-477B-AE0B-6B9591CA8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84DF7FF-6CFC-4F6D-84D3-91C0883ECD62}"/>
              </a:ext>
            </a:extLst>
          </p:cNvPr>
          <p:cNvGrpSpPr/>
          <p:nvPr/>
        </p:nvGrpSpPr>
        <p:grpSpPr>
          <a:xfrm>
            <a:off x="381509" y="7890"/>
            <a:ext cx="9961092" cy="6858000"/>
            <a:chOff x="491575" y="0"/>
            <a:chExt cx="9961092" cy="6858000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1882E92-F046-4714-B01F-36562F474B0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9B4C72EC-4F47-4A74-BC29-74E1EDA1D07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4A92C31A-27D8-4069-933E-ECC2F8E6A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481613" y="3252560"/>
              <a:ext cx="530600" cy="530600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133B6C3-1E1D-42DB-858F-5D06D50CE363}"/>
              </a:ext>
            </a:extLst>
          </p:cNvPr>
          <p:cNvGrpSpPr/>
          <p:nvPr/>
        </p:nvGrpSpPr>
        <p:grpSpPr>
          <a:xfrm>
            <a:off x="-83577" y="17464"/>
            <a:ext cx="9982024" cy="6858000"/>
            <a:chOff x="519400" y="-2"/>
            <a:chExt cx="9982024" cy="6858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EF7A1DA-8C6D-4313-B514-CA2295201A51}"/>
                </a:ext>
              </a:extLst>
            </p:cNvPr>
            <p:cNvSpPr/>
            <p:nvPr/>
          </p:nvSpPr>
          <p:spPr>
            <a:xfrm>
              <a:off x="519400" y="-2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AF70161-556F-4651-8751-676138625668}"/>
                </a:ext>
              </a:extLst>
            </p:cNvPr>
            <p:cNvSpPr/>
            <p:nvPr/>
          </p:nvSpPr>
          <p:spPr>
            <a:xfrm>
              <a:off x="9333024" y="2337437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4D2B4908-B4B2-4A14-827E-7AD35A45B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37B55834-A2D9-4918-8447-5FAB69D5B3F8}"/>
              </a:ext>
            </a:extLst>
          </p:cNvPr>
          <p:cNvGrpSpPr/>
          <p:nvPr/>
        </p:nvGrpSpPr>
        <p:grpSpPr>
          <a:xfrm>
            <a:off x="-8454185" y="-106483"/>
            <a:ext cx="18303129" cy="6989870"/>
            <a:chOff x="491575" y="0"/>
            <a:chExt cx="18303129" cy="6989870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213D832D-818C-467C-B1A5-B3065602813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321AA84-177C-47BE-9581-FFB4423FC9B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7C9103D-936F-4CB7-80F3-92CF2DB74871}"/>
                </a:ext>
              </a:extLst>
            </p:cNvPr>
            <p:cNvSpPr txBox="1"/>
            <p:nvPr/>
          </p:nvSpPr>
          <p:spPr>
            <a:xfrm rot="16200000">
              <a:off x="17537050" y="3313959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Deliverable</a:t>
              </a:r>
            </a:p>
          </p:txBody>
        </p:sp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FB944660-FC6C-4D38-B608-9CE3ED724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AA80155-53EA-4430-B335-19B7CDA01EF9}"/>
                </a:ext>
              </a:extLst>
            </p:cNvPr>
            <p:cNvSpPr/>
            <p:nvPr/>
          </p:nvSpPr>
          <p:spPr>
            <a:xfrm>
              <a:off x="8786680" y="13187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894FDD1-B6B5-4940-9981-E75B7DAFD37F}"/>
                </a:ext>
              </a:extLst>
            </p:cNvPr>
            <p:cNvSpPr/>
            <p:nvPr/>
          </p:nvSpPr>
          <p:spPr>
            <a:xfrm>
              <a:off x="17202528" y="2408975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9E2CA42-9855-4F84-A41C-18A89F6977E6}"/>
              </a:ext>
            </a:extLst>
          </p:cNvPr>
          <p:cNvGrpSpPr/>
          <p:nvPr/>
        </p:nvGrpSpPr>
        <p:grpSpPr>
          <a:xfrm>
            <a:off x="-541707" y="34948"/>
            <a:ext cx="9574094" cy="6858000"/>
            <a:chOff x="491575" y="0"/>
            <a:chExt cx="9574094" cy="6858000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9AF7A54-224C-49BF-B0F0-B9410F02EE9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8391C41-2FC3-49CF-BCF0-3D900B21A48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2" name="Picture 181">
            <a:extLst>
              <a:ext uri="{FF2B5EF4-FFF2-40B4-BE49-F238E27FC236}">
                <a16:creationId xmlns:a16="http://schemas.microsoft.com/office/drawing/2014/main" id="{9AF978ED-CE29-4D16-9A95-0BE2F7C7F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585738" y="3168450"/>
            <a:ext cx="530600" cy="530600"/>
          </a:xfrm>
          <a:prstGeom prst="rect">
            <a:avLst/>
          </a:prstGeom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3AF012BF-FDDE-4E97-9B71-D03F5B8E7032}"/>
              </a:ext>
            </a:extLst>
          </p:cNvPr>
          <p:cNvSpPr txBox="1"/>
          <p:nvPr/>
        </p:nvSpPr>
        <p:spPr>
          <a:xfrm rot="16200000">
            <a:off x="10465772" y="3271264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0EEF0"/>
                </a:solidFill>
                <a:latin typeface="Tw Cen MT" panose="020B0602020104020603" pitchFamily="34" charset="0"/>
              </a:rPr>
              <a:t>Outline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05BDEFD-C355-443A-A212-FFBC2BFFF62B}"/>
              </a:ext>
            </a:extLst>
          </p:cNvPr>
          <p:cNvGrpSpPr/>
          <p:nvPr/>
        </p:nvGrpSpPr>
        <p:grpSpPr>
          <a:xfrm>
            <a:off x="3402990" y="6259837"/>
            <a:ext cx="3402294" cy="451824"/>
            <a:chOff x="4679586" y="878988"/>
            <a:chExt cx="1434489" cy="190500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3A51E433-5C47-49D4-B9BD-0E58BB5869C9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B947CCFD-0C66-4911-9567-008FA7EAC45C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FEE8C585-EB09-40B1-AD11-0FC69E17856F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A41E3E15-C925-462A-A6D8-6A45E87ED8D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5E0029EA-6F4C-4F1C-A21D-B21D4AB23911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BA08C93C-BB87-4025-AFEB-D934EEEDE033}"/>
              </a:ext>
            </a:extLst>
          </p:cNvPr>
          <p:cNvSpPr txBox="1"/>
          <p:nvPr/>
        </p:nvSpPr>
        <p:spPr>
          <a:xfrm rot="16200000">
            <a:off x="9524467" y="3207328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Scope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904FED3-0498-426A-9722-7A8F6436EBD7}"/>
              </a:ext>
            </a:extLst>
          </p:cNvPr>
          <p:cNvSpPr txBox="1"/>
          <p:nvPr/>
        </p:nvSpPr>
        <p:spPr>
          <a:xfrm rot="16200000">
            <a:off x="9093751" y="3247667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0EEF0"/>
                </a:solidFill>
                <a:latin typeface="Tw Cen MT" panose="020B0602020104020603" pitchFamily="34" charset="0"/>
              </a:rPr>
              <a:t>Use Case</a:t>
            </a:r>
          </a:p>
        </p:txBody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3C856598-EE84-4977-99A9-61FDBB504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46769" y="3260450"/>
            <a:ext cx="530600" cy="530600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9F7CB13B-3387-469E-9FAB-AE2974943215}"/>
              </a:ext>
            </a:extLst>
          </p:cNvPr>
          <p:cNvSpPr txBox="1"/>
          <p:nvPr/>
        </p:nvSpPr>
        <p:spPr>
          <a:xfrm rot="16200000">
            <a:off x="8147659" y="3378505"/>
            <a:ext cx="19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0EEF0"/>
                </a:solidFill>
                <a:latin typeface="Tw Cen MT" panose="020B0602020104020603" pitchFamily="34" charset="0"/>
              </a:rPr>
              <a:t>Timeline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A2ADD8A-A251-48ED-A408-C9454C94F272}"/>
              </a:ext>
            </a:extLst>
          </p:cNvPr>
          <p:cNvSpPr txBox="1"/>
          <p:nvPr/>
        </p:nvSpPr>
        <p:spPr>
          <a:xfrm rot="16200000">
            <a:off x="7660580" y="3120222"/>
            <a:ext cx="19920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0EEF0"/>
                </a:solidFill>
                <a:latin typeface="Tw Cen MT" panose="020B0602020104020603" pitchFamily="34" charset="0"/>
              </a:rPr>
              <a:t>Additional Info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9BC6EA-C385-4486-9E3A-633AA32A6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896" y="237411"/>
            <a:ext cx="548688" cy="632515"/>
          </a:xfrm>
          <a:prstGeom prst="rect">
            <a:avLst/>
          </a:prstGeom>
        </p:spPr>
      </p:pic>
      <p:grpSp>
        <p:nvGrpSpPr>
          <p:cNvPr id="183" name="Group 182">
            <a:extLst>
              <a:ext uri="{FF2B5EF4-FFF2-40B4-BE49-F238E27FC236}">
                <a16:creationId xmlns:a16="http://schemas.microsoft.com/office/drawing/2014/main" id="{3DDA8F31-4DB8-48FE-BC6C-CC3BB40F7364}"/>
              </a:ext>
            </a:extLst>
          </p:cNvPr>
          <p:cNvGrpSpPr/>
          <p:nvPr/>
        </p:nvGrpSpPr>
        <p:grpSpPr>
          <a:xfrm>
            <a:off x="-8891578" y="70460"/>
            <a:ext cx="8705544" cy="6858000"/>
            <a:chOff x="643738" y="-1"/>
            <a:chExt cx="8705544" cy="6858000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92DDE33A-D34A-4406-A59A-4888BF779F76}"/>
                </a:ext>
              </a:extLst>
            </p:cNvPr>
            <p:cNvSpPr/>
            <p:nvPr/>
          </p:nvSpPr>
          <p:spPr>
            <a:xfrm>
              <a:off x="643738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B6C2BC2-49F6-4E13-8B68-12D14F374353}"/>
                </a:ext>
              </a:extLst>
            </p:cNvPr>
            <p:cNvSpPr/>
            <p:nvPr/>
          </p:nvSpPr>
          <p:spPr>
            <a:xfrm>
              <a:off x="8175682" y="2322194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36B683A8-85F1-4C08-9F9D-6164044FF891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</a:p>
          </p:txBody>
        </p:sp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172C70C5-49CE-4893-92F9-B62AAA976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48AB1864-5C81-4BB6-84DE-8515387366AF}"/>
              </a:ext>
            </a:extLst>
          </p:cNvPr>
          <p:cNvSpPr/>
          <p:nvPr/>
        </p:nvSpPr>
        <p:spPr>
          <a:xfrm>
            <a:off x="164140" y="553668"/>
            <a:ext cx="7453814" cy="5285157"/>
          </a:xfrm>
          <a:prstGeom prst="roundRect">
            <a:avLst/>
          </a:prstGeom>
          <a:solidFill>
            <a:srgbClr val="214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C06B73-1C01-43A9-AB06-4D5D7B63A60D}"/>
              </a:ext>
            </a:extLst>
          </p:cNvPr>
          <p:cNvSpPr txBox="1"/>
          <p:nvPr/>
        </p:nvSpPr>
        <p:spPr>
          <a:xfrm>
            <a:off x="610928" y="841825"/>
            <a:ext cx="660803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</a:rPr>
              <a:t>References used as of now</a:t>
            </a:r>
            <a:endParaRPr lang="en-US" sz="2000" dirty="0">
              <a:solidFill>
                <a:srgbClr val="FF5969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52C9BD"/>
                </a:solidFill>
                <a:latin typeface="Tw Cen 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https://ieeexplore.ieee.org/abstract/document/9134378</a:t>
            </a:r>
            <a:endParaRPr lang="en-US" sz="2000" dirty="0">
              <a:solidFill>
                <a:srgbClr val="52C9BD"/>
              </a:solidFill>
              <a:latin typeface="Tw Cen M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52C9BD"/>
                </a:solidFill>
                <a:latin typeface="Tw Cen 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https://ieeexplore.ieee.org/document/8697995</a:t>
            </a:r>
            <a:endParaRPr lang="en-US" sz="2000" dirty="0">
              <a:solidFill>
                <a:srgbClr val="52C9BD"/>
              </a:solidFill>
              <a:latin typeface="Tw Cen M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52C9BD"/>
                </a:solidFill>
                <a:latin typeface="Tw Cen 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https://github.com/natanielruiz/android-yolo#:~:text=android%2Dyolo%20is%20the%20first,usable%20out%20of%20the%20box.&amp;text=Then%20open%20the%20project%20on,command%20and%20selecting%20your%20device</a:t>
            </a:r>
            <a:r>
              <a:rPr lang="en-US" sz="2000" dirty="0">
                <a:solidFill>
                  <a:srgbClr val="52C9BD"/>
                </a:solidFill>
                <a:latin typeface="Tw Cen MT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52CBBE"/>
              </a:solidFill>
              <a:latin typeface="Tw Cen MT"/>
            </a:endParaRPr>
          </a:p>
          <a:p>
            <a:endParaRPr lang="en-US" sz="2000" dirty="0">
              <a:solidFill>
                <a:srgbClr val="52CBBE"/>
              </a:solidFill>
              <a:latin typeface="Tw Cen M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3121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912AA3F-B898-4478-ABC9-0917A0BBEA77}"/>
              </a:ext>
            </a:extLst>
          </p:cNvPr>
          <p:cNvGrpSpPr/>
          <p:nvPr/>
        </p:nvGrpSpPr>
        <p:grpSpPr>
          <a:xfrm>
            <a:off x="-306447" y="-7"/>
            <a:ext cx="12482920" cy="6858000"/>
            <a:chOff x="-290920" y="0"/>
            <a:chExt cx="12482920" cy="68580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B07DE17-329E-43DA-B19C-67CD19F8890C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4BC418BF-8344-406B-B14B-DA47786CDFA4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BB29FFA-0C58-48AC-AC94-E1439FEF3285}"/>
                </a:ext>
              </a:extLst>
            </p:cNvPr>
            <p:cNvSpPr txBox="1"/>
            <p:nvPr/>
          </p:nvSpPr>
          <p:spPr>
            <a:xfrm rot="16200000">
              <a:off x="10872792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DFF59DF8-C219-46D4-A9D8-4EAAC4BC9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9FFEF41-908E-419F-AA4F-9273A690BB2B}"/>
              </a:ext>
            </a:extLst>
          </p:cNvPr>
          <p:cNvGrpSpPr/>
          <p:nvPr/>
        </p:nvGrpSpPr>
        <p:grpSpPr>
          <a:xfrm>
            <a:off x="-790654" y="0"/>
            <a:ext cx="12496756" cy="6858000"/>
            <a:chOff x="-277230" y="17471"/>
            <a:chExt cx="12496756" cy="68580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4172D54-F2FC-4F60-A27E-FD255DD29581}"/>
                </a:ext>
              </a:extLst>
            </p:cNvPr>
            <p:cNvSpPr/>
            <p:nvPr/>
          </p:nvSpPr>
          <p:spPr>
            <a:xfrm>
              <a:off x="-277230" y="17471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1B86C24-3ECA-4A64-9CDA-06E55BD05265}"/>
                </a:ext>
              </a:extLst>
            </p:cNvPr>
            <p:cNvSpPr/>
            <p:nvPr/>
          </p:nvSpPr>
          <p:spPr>
            <a:xfrm>
              <a:off x="11051126" y="2344046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ADDAAEA2-8573-44A4-B5FE-58861AB71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5AFE8C9-4BB1-4185-946F-053792C86448}"/>
              </a:ext>
            </a:extLst>
          </p:cNvPr>
          <p:cNvGrpSpPr/>
          <p:nvPr/>
        </p:nvGrpSpPr>
        <p:grpSpPr>
          <a:xfrm>
            <a:off x="-182308" y="25361"/>
            <a:ext cx="11447501" cy="6858000"/>
            <a:chOff x="213096" y="0"/>
            <a:chExt cx="11447501" cy="685800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79C24DD-A0DB-4D59-9102-A3CD656D5BF1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206FE89A-AE3C-40BC-ACC1-AE1A7502A7FA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16057803-FD98-4168-9685-14FCF4947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1E7D577-2CD2-4BD2-9B92-31F199F729F0}"/>
              </a:ext>
            </a:extLst>
          </p:cNvPr>
          <p:cNvGrpSpPr/>
          <p:nvPr/>
        </p:nvGrpSpPr>
        <p:grpSpPr>
          <a:xfrm>
            <a:off x="-609380" y="7903"/>
            <a:ext cx="11928877" cy="6858000"/>
            <a:chOff x="8366614" y="34948"/>
            <a:chExt cx="11928877" cy="6858000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AA8AEC5-058F-4337-9B11-F255E8FAB11C}"/>
                </a:ext>
              </a:extLst>
            </p:cNvPr>
            <p:cNvSpPr/>
            <p:nvPr/>
          </p:nvSpPr>
          <p:spPr>
            <a:xfrm>
              <a:off x="8366614" y="34948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7D82534-C387-4CC6-9904-1B9A35760076}"/>
                </a:ext>
              </a:extLst>
            </p:cNvPr>
            <p:cNvSpPr/>
            <p:nvPr/>
          </p:nvSpPr>
          <p:spPr>
            <a:xfrm>
              <a:off x="18656090" y="234720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A6DAAB7-B66D-475E-A18E-14E3928C8028}"/>
                </a:ext>
              </a:extLst>
            </p:cNvPr>
            <p:cNvSpPr txBox="1"/>
            <p:nvPr/>
          </p:nvSpPr>
          <p:spPr>
            <a:xfrm rot="16200000">
              <a:off x="19007061" y="3438074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255A3EC6-DEA9-477B-AE0B-6B9591CA8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84DF7FF-6CFC-4F6D-84D3-91C0883ECD62}"/>
              </a:ext>
            </a:extLst>
          </p:cNvPr>
          <p:cNvGrpSpPr/>
          <p:nvPr/>
        </p:nvGrpSpPr>
        <p:grpSpPr>
          <a:xfrm>
            <a:off x="381509" y="7890"/>
            <a:ext cx="9961092" cy="6858000"/>
            <a:chOff x="491575" y="0"/>
            <a:chExt cx="9961092" cy="6858000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1882E92-F046-4714-B01F-36562F474B0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9B4C72EC-4F47-4A74-BC29-74E1EDA1D07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4A92C31A-27D8-4069-933E-ECC2F8E6A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481613" y="3252560"/>
              <a:ext cx="530600" cy="530600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133B6C3-1E1D-42DB-858F-5D06D50CE363}"/>
              </a:ext>
            </a:extLst>
          </p:cNvPr>
          <p:cNvGrpSpPr/>
          <p:nvPr/>
        </p:nvGrpSpPr>
        <p:grpSpPr>
          <a:xfrm>
            <a:off x="-83577" y="17464"/>
            <a:ext cx="9982024" cy="6858000"/>
            <a:chOff x="519400" y="-2"/>
            <a:chExt cx="9982024" cy="6858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EF7A1DA-8C6D-4313-B514-CA2295201A51}"/>
                </a:ext>
              </a:extLst>
            </p:cNvPr>
            <p:cNvSpPr/>
            <p:nvPr/>
          </p:nvSpPr>
          <p:spPr>
            <a:xfrm>
              <a:off x="519400" y="-2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AF70161-556F-4651-8751-676138625668}"/>
                </a:ext>
              </a:extLst>
            </p:cNvPr>
            <p:cNvSpPr/>
            <p:nvPr/>
          </p:nvSpPr>
          <p:spPr>
            <a:xfrm>
              <a:off x="9333024" y="2337437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4D2B4908-B4B2-4A14-827E-7AD35A45B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37B55834-A2D9-4918-8447-5FAB69D5B3F8}"/>
              </a:ext>
            </a:extLst>
          </p:cNvPr>
          <p:cNvGrpSpPr/>
          <p:nvPr/>
        </p:nvGrpSpPr>
        <p:grpSpPr>
          <a:xfrm>
            <a:off x="-159080" y="25387"/>
            <a:ext cx="10008024" cy="6858000"/>
            <a:chOff x="8786680" y="131870"/>
            <a:chExt cx="10008024" cy="6858000"/>
          </a:xfrm>
        </p:grpSpPr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321AA84-177C-47BE-9581-FFB4423FC9B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7C9103D-936F-4CB7-80F3-92CF2DB74871}"/>
                </a:ext>
              </a:extLst>
            </p:cNvPr>
            <p:cNvSpPr txBox="1"/>
            <p:nvPr/>
          </p:nvSpPr>
          <p:spPr>
            <a:xfrm rot="16200000">
              <a:off x="17537050" y="3313959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Deliverable</a:t>
              </a:r>
            </a:p>
          </p:txBody>
        </p:sp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FB944660-FC6C-4D38-B608-9CE3ED724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AA80155-53EA-4430-B335-19B7CDA01EF9}"/>
                </a:ext>
              </a:extLst>
            </p:cNvPr>
            <p:cNvSpPr/>
            <p:nvPr/>
          </p:nvSpPr>
          <p:spPr>
            <a:xfrm>
              <a:off x="8786680" y="13187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894FDD1-B6B5-4940-9981-E75B7DAFD37F}"/>
                </a:ext>
              </a:extLst>
            </p:cNvPr>
            <p:cNvSpPr/>
            <p:nvPr/>
          </p:nvSpPr>
          <p:spPr>
            <a:xfrm>
              <a:off x="17202528" y="2408975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9E2CA42-9855-4F84-A41C-18A89F6977E6}"/>
              </a:ext>
            </a:extLst>
          </p:cNvPr>
          <p:cNvGrpSpPr/>
          <p:nvPr/>
        </p:nvGrpSpPr>
        <p:grpSpPr>
          <a:xfrm>
            <a:off x="-541707" y="34948"/>
            <a:ext cx="9574094" cy="6858000"/>
            <a:chOff x="491575" y="0"/>
            <a:chExt cx="9574094" cy="6858000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9AF7A54-224C-49BF-B0F0-B9410F02EE9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8391C41-2FC3-49CF-BCF0-3D900B21A48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2" name="Picture 181">
            <a:extLst>
              <a:ext uri="{FF2B5EF4-FFF2-40B4-BE49-F238E27FC236}">
                <a16:creationId xmlns:a16="http://schemas.microsoft.com/office/drawing/2014/main" id="{9AF978ED-CE29-4D16-9A95-0BE2F7C7F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585738" y="3168450"/>
            <a:ext cx="530600" cy="530600"/>
          </a:xfrm>
          <a:prstGeom prst="rect">
            <a:avLst/>
          </a:prstGeom>
        </p:spPr>
      </p:pic>
      <p:grpSp>
        <p:nvGrpSpPr>
          <p:cNvPr id="183" name="Group 182">
            <a:extLst>
              <a:ext uri="{FF2B5EF4-FFF2-40B4-BE49-F238E27FC236}">
                <a16:creationId xmlns:a16="http://schemas.microsoft.com/office/drawing/2014/main" id="{3DDA8F31-4DB8-48FE-BC6C-CC3BB40F7364}"/>
              </a:ext>
            </a:extLst>
          </p:cNvPr>
          <p:cNvGrpSpPr/>
          <p:nvPr/>
        </p:nvGrpSpPr>
        <p:grpSpPr>
          <a:xfrm>
            <a:off x="-454595" y="-17464"/>
            <a:ext cx="8697527" cy="6858000"/>
            <a:chOff x="651755" y="-47781"/>
            <a:chExt cx="8697527" cy="6858000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92DDE33A-D34A-4406-A59A-4888BF779F76}"/>
                </a:ext>
              </a:extLst>
            </p:cNvPr>
            <p:cNvSpPr/>
            <p:nvPr/>
          </p:nvSpPr>
          <p:spPr>
            <a:xfrm>
              <a:off x="651755" y="-4778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rgbClr val="F05454"/>
                  </a:solidFill>
                </a:rPr>
                <a:t>THANK YOU</a:t>
              </a: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B6C2BC2-49F6-4E13-8B68-12D14F374353}"/>
                </a:ext>
              </a:extLst>
            </p:cNvPr>
            <p:cNvSpPr/>
            <p:nvPr/>
          </p:nvSpPr>
          <p:spPr>
            <a:xfrm>
              <a:off x="8175682" y="2322194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36B683A8-85F1-4C08-9F9D-6164044FF891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</a:p>
          </p:txBody>
        </p:sp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172C70C5-49CE-4893-92F9-B62AAA976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3AF012BF-FDDE-4E97-9B71-D03F5B8E7032}"/>
              </a:ext>
            </a:extLst>
          </p:cNvPr>
          <p:cNvSpPr txBox="1"/>
          <p:nvPr/>
        </p:nvSpPr>
        <p:spPr>
          <a:xfrm rot="16200000">
            <a:off x="10465772" y="3271264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0EEF0"/>
                </a:solidFill>
                <a:latin typeface="Tw Cen MT" panose="020B0602020104020603" pitchFamily="34" charset="0"/>
              </a:rPr>
              <a:t>Outline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05BDEFD-C355-443A-A212-FFBC2BFFF62B}"/>
              </a:ext>
            </a:extLst>
          </p:cNvPr>
          <p:cNvGrpSpPr/>
          <p:nvPr/>
        </p:nvGrpSpPr>
        <p:grpSpPr>
          <a:xfrm>
            <a:off x="2848104" y="6226419"/>
            <a:ext cx="3402294" cy="451824"/>
            <a:chOff x="4679586" y="878988"/>
            <a:chExt cx="1434489" cy="190500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3A51E433-5C47-49D4-B9BD-0E58BB5869C9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B947CCFD-0C66-4911-9567-008FA7EAC45C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FEE8C585-EB09-40B1-AD11-0FC69E17856F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A41E3E15-C925-462A-A6D8-6A45E87ED8D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5E0029EA-6F4C-4F1C-A21D-B21D4AB23911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BA08C93C-BB87-4025-AFEB-D934EEEDE033}"/>
              </a:ext>
            </a:extLst>
          </p:cNvPr>
          <p:cNvSpPr txBox="1"/>
          <p:nvPr/>
        </p:nvSpPr>
        <p:spPr>
          <a:xfrm rot="16200000">
            <a:off x="9524467" y="3207328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Scope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904FED3-0498-426A-9722-7A8F6436EBD7}"/>
              </a:ext>
            </a:extLst>
          </p:cNvPr>
          <p:cNvSpPr txBox="1"/>
          <p:nvPr/>
        </p:nvSpPr>
        <p:spPr>
          <a:xfrm rot="16200000">
            <a:off x="9093751" y="3247667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0EEF0"/>
                </a:solidFill>
                <a:latin typeface="Tw Cen MT" panose="020B0602020104020603" pitchFamily="34" charset="0"/>
              </a:rPr>
              <a:t>Use Case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9F7CB13B-3387-469E-9FAB-AE2974943215}"/>
              </a:ext>
            </a:extLst>
          </p:cNvPr>
          <p:cNvSpPr txBox="1"/>
          <p:nvPr/>
        </p:nvSpPr>
        <p:spPr>
          <a:xfrm rot="16200000">
            <a:off x="8147659" y="3378505"/>
            <a:ext cx="19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0EEF0"/>
                </a:solidFill>
                <a:latin typeface="Tw Cen MT" panose="020B0602020104020603" pitchFamily="34" charset="0"/>
              </a:rPr>
              <a:t>Timeline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A2ADD8A-A251-48ED-A408-C9454C94F272}"/>
              </a:ext>
            </a:extLst>
          </p:cNvPr>
          <p:cNvSpPr txBox="1"/>
          <p:nvPr/>
        </p:nvSpPr>
        <p:spPr>
          <a:xfrm rot="16200000">
            <a:off x="7660580" y="3120222"/>
            <a:ext cx="19920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0EEF0"/>
                </a:solidFill>
                <a:latin typeface="Tw Cen MT" panose="020B0602020104020603" pitchFamily="34" charset="0"/>
              </a:rPr>
              <a:t>Additional Info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6B7C5C-D39D-474F-9E88-3A6A82F3F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364" y="205372"/>
            <a:ext cx="548688" cy="6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17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1F59CE0-E5DE-4D9B-A646-F6EFDD7CCC10}"/>
              </a:ext>
            </a:extLst>
          </p:cNvPr>
          <p:cNvGrpSpPr/>
          <p:nvPr/>
        </p:nvGrpSpPr>
        <p:grpSpPr>
          <a:xfrm>
            <a:off x="-9834201" y="0"/>
            <a:ext cx="12482920" cy="6858000"/>
            <a:chOff x="-290920" y="0"/>
            <a:chExt cx="12482920" cy="68580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F9A4ADC-5E2A-462A-9860-B11AD93FA50F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DA88709-E760-4538-9739-AEFB3FD0C9D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C4BFD31-027D-444E-95BF-1D2630E87A53}"/>
                </a:ext>
              </a:extLst>
            </p:cNvPr>
            <p:cNvSpPr txBox="1"/>
            <p:nvPr/>
          </p:nvSpPr>
          <p:spPr>
            <a:xfrm rot="16200000">
              <a:off x="10872792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0B43C6B3-334B-4AAC-9E27-757C69216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A31DE66-9B35-4461-9BF4-0CC24913CC02}"/>
              </a:ext>
            </a:extLst>
          </p:cNvPr>
          <p:cNvGrpSpPr/>
          <p:nvPr/>
        </p:nvGrpSpPr>
        <p:grpSpPr>
          <a:xfrm>
            <a:off x="-9302801" y="1"/>
            <a:ext cx="11447501" cy="6858000"/>
            <a:chOff x="213096" y="0"/>
            <a:chExt cx="11447501" cy="685800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66E3AF6-623B-4C5D-B37D-AA3F1F6DF0A4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4D30B86-8AED-4C79-8200-984A77A5D92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0B38EEC-B730-44CD-9CBB-D3187D171621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Outline</a:t>
              </a:r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F502E983-5EDB-457C-862E-F776DE4A8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E893B57-8CD6-485A-8B9D-328A287B208C}"/>
              </a:ext>
            </a:extLst>
          </p:cNvPr>
          <p:cNvGrpSpPr/>
          <p:nvPr/>
        </p:nvGrpSpPr>
        <p:grpSpPr>
          <a:xfrm>
            <a:off x="-9792160" y="0"/>
            <a:ext cx="11447501" cy="6858000"/>
            <a:chOff x="213096" y="0"/>
            <a:chExt cx="11447501" cy="6858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7F85800-BC26-4906-A693-62F426C2252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3EA4B91-8A7E-4CB3-B177-F01074C00C9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77F1E3D-458F-4788-8474-5CF4E132470A}"/>
                </a:ext>
              </a:extLst>
            </p:cNvPr>
            <p:cNvSpPr txBox="1"/>
            <p:nvPr/>
          </p:nvSpPr>
          <p:spPr>
            <a:xfrm rot="16200000">
              <a:off x="10341391" y="31366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DE9614B8-AAAA-4D64-B5C5-F2F3FFA55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CB62348-44CD-4A08-84AA-C329986C2C5F}"/>
              </a:ext>
            </a:extLst>
          </p:cNvPr>
          <p:cNvGrpSpPr/>
          <p:nvPr/>
        </p:nvGrpSpPr>
        <p:grpSpPr>
          <a:xfrm>
            <a:off x="-8796639" y="-1"/>
            <a:ext cx="9961092" cy="6858000"/>
            <a:chOff x="491575" y="0"/>
            <a:chExt cx="9961092" cy="6858000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1E535F1-348D-4EAE-A59C-43F9783F7872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148C7BA-F32C-4C05-869D-81C22670B08A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C9C580A-1213-406C-B7ED-4C57969BAE87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AEE3EFB4-26E8-4196-8CB0-0A37FA8A0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4236F1D-8252-40B8-9F26-9DF465DF06D6}"/>
              </a:ext>
            </a:extLst>
          </p:cNvPr>
          <p:cNvGrpSpPr/>
          <p:nvPr/>
        </p:nvGrpSpPr>
        <p:grpSpPr>
          <a:xfrm>
            <a:off x="-9308459" y="0"/>
            <a:ext cx="9982024" cy="6858000"/>
            <a:chOff x="519400" y="-2"/>
            <a:chExt cx="9982024" cy="685800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0D110CE-71D3-4F50-AC92-F8A8536F8ABD}"/>
                </a:ext>
              </a:extLst>
            </p:cNvPr>
            <p:cNvSpPr/>
            <p:nvPr/>
          </p:nvSpPr>
          <p:spPr>
            <a:xfrm>
              <a:off x="519400" y="-2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A376F7B9-6B6C-4921-B384-E990A688D731}"/>
                </a:ext>
              </a:extLst>
            </p:cNvPr>
            <p:cNvSpPr/>
            <p:nvPr/>
          </p:nvSpPr>
          <p:spPr>
            <a:xfrm>
              <a:off x="9333024" y="2337437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F891978-2351-4B07-BBB9-548315AFDAAA}"/>
                </a:ext>
              </a:extLst>
            </p:cNvPr>
            <p:cNvSpPr txBox="1"/>
            <p:nvPr/>
          </p:nvSpPr>
          <p:spPr>
            <a:xfrm rot="16200000">
              <a:off x="9117129" y="325116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Use Case</a:t>
              </a:r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3EA7303B-FE27-41DC-AC5B-E475324A3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2F788B3-0D7A-46C9-AE53-319580C0CC6B}"/>
              </a:ext>
            </a:extLst>
          </p:cNvPr>
          <p:cNvGrpSpPr/>
          <p:nvPr/>
        </p:nvGrpSpPr>
        <p:grpSpPr>
          <a:xfrm>
            <a:off x="-9489454" y="0"/>
            <a:ext cx="9574094" cy="6858000"/>
            <a:chOff x="491575" y="0"/>
            <a:chExt cx="9574094" cy="685800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BC11CD4-DACC-49A1-89BC-7F6C39D4E205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49E8625-D401-43EF-A14D-789C18D5D0FB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BBAB1EF-B04F-48F6-A8F4-6D8BB808CB29}"/>
                </a:ext>
              </a:extLst>
            </p:cNvPr>
            <p:cNvSpPr txBox="1"/>
            <p:nvPr/>
          </p:nvSpPr>
          <p:spPr>
            <a:xfrm rot="16200000">
              <a:off x="8746451" y="3251161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Deliverable</a:t>
              </a:r>
            </a:p>
          </p:txBody>
        </p: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F2559F29-FE09-449C-BE97-F8F6E5ED1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6A0A4E7-501E-4725-ADDE-B3D6C27BFEBC}"/>
              </a:ext>
            </a:extLst>
          </p:cNvPr>
          <p:cNvGrpSpPr/>
          <p:nvPr/>
        </p:nvGrpSpPr>
        <p:grpSpPr>
          <a:xfrm>
            <a:off x="-9995622" y="-2"/>
            <a:ext cx="9574094" cy="6858000"/>
            <a:chOff x="491575" y="0"/>
            <a:chExt cx="9574094" cy="6858000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4069C6A-A6A4-4B0D-885F-F7FFAB106E01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D2077E6-13EE-4F7D-87B5-469CE51CEBD7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D0FE1CF-7748-4594-9065-2932783221E9}"/>
                </a:ext>
              </a:extLst>
            </p:cNvPr>
            <p:cNvSpPr txBox="1"/>
            <p:nvPr/>
          </p:nvSpPr>
          <p:spPr>
            <a:xfrm rot="16200000">
              <a:off x="8746451" y="3251161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0743946D-1831-45F9-B998-92CC5B0EB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733596C-93BF-4889-B4B4-81C3F7075F12}"/>
              </a:ext>
            </a:extLst>
          </p:cNvPr>
          <p:cNvGrpSpPr/>
          <p:nvPr/>
        </p:nvGrpSpPr>
        <p:grpSpPr>
          <a:xfrm>
            <a:off x="-9625612" y="-4"/>
            <a:ext cx="8798040" cy="6858000"/>
            <a:chOff x="718505" y="-1"/>
            <a:chExt cx="8798040" cy="685800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1308670-C0A9-4ABA-AA5C-97ED957620CE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FBB6A4B-51E1-4D44-8349-85406508E5E2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A450BFD-97B8-4710-BF16-02748FE7E441}"/>
                </a:ext>
              </a:extLst>
            </p:cNvPr>
            <p:cNvSpPr txBox="1"/>
            <p:nvPr/>
          </p:nvSpPr>
          <p:spPr>
            <a:xfrm rot="16200000">
              <a:off x="8043449" y="3035720"/>
              <a:ext cx="19920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Additional Info</a:t>
              </a:r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EBF4DD22-47D1-4157-8686-27673E9FC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178527" y="3247472"/>
              <a:ext cx="530600" cy="530600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65C4CA6-F48E-4412-A628-3A62F3424FF1}"/>
              </a:ext>
            </a:extLst>
          </p:cNvPr>
          <p:cNvGrpSpPr/>
          <p:nvPr/>
        </p:nvGrpSpPr>
        <p:grpSpPr>
          <a:xfrm>
            <a:off x="-10410572" y="-6"/>
            <a:ext cx="8705544" cy="6858000"/>
            <a:chOff x="643738" y="-1"/>
            <a:chExt cx="8705544" cy="6858000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3149552-7529-4B27-B7C0-DA2EEF903524}"/>
                </a:ext>
              </a:extLst>
            </p:cNvPr>
            <p:cNvSpPr/>
            <p:nvPr/>
          </p:nvSpPr>
          <p:spPr>
            <a:xfrm>
              <a:off x="643738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65672EA-9B8E-48B2-8AE1-1E953DF47489}"/>
                </a:ext>
              </a:extLst>
            </p:cNvPr>
            <p:cNvSpPr/>
            <p:nvPr/>
          </p:nvSpPr>
          <p:spPr>
            <a:xfrm>
              <a:off x="8175682" y="2322194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791DAC0-FF5C-4751-BA2D-9028B81C4ECC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Extra 1</a:t>
              </a: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4D5FB415-E0A6-4F7C-AB28-123619F1C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912AA3F-B898-4478-ABC9-0917A0BBEA77}"/>
              </a:ext>
            </a:extLst>
          </p:cNvPr>
          <p:cNvGrpSpPr/>
          <p:nvPr/>
        </p:nvGrpSpPr>
        <p:grpSpPr>
          <a:xfrm>
            <a:off x="-306447" y="-27590"/>
            <a:ext cx="12482920" cy="6858000"/>
            <a:chOff x="-290920" y="-22578"/>
            <a:chExt cx="12482920" cy="68580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B07DE17-329E-43DA-B19C-67CD19F8890C}"/>
                </a:ext>
              </a:extLst>
            </p:cNvPr>
            <p:cNvSpPr/>
            <p:nvPr/>
          </p:nvSpPr>
          <p:spPr>
            <a:xfrm>
              <a:off x="-290920" y="-22578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4BC418BF-8344-406B-B14B-DA47786CDFA4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BB29FFA-0C58-48AC-AC94-E1439FEF3285}"/>
                </a:ext>
              </a:extLst>
            </p:cNvPr>
            <p:cNvSpPr txBox="1"/>
            <p:nvPr/>
          </p:nvSpPr>
          <p:spPr>
            <a:xfrm rot="16200000">
              <a:off x="10872792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DFF59DF8-C219-46D4-A9D8-4EAAC4BC9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9FFEF41-908E-419F-AA4F-9273A690BB2B}"/>
              </a:ext>
            </a:extLst>
          </p:cNvPr>
          <p:cNvGrpSpPr/>
          <p:nvPr/>
        </p:nvGrpSpPr>
        <p:grpSpPr>
          <a:xfrm>
            <a:off x="-8824136" y="6"/>
            <a:ext cx="12482920" cy="6858000"/>
            <a:chOff x="-290920" y="0"/>
            <a:chExt cx="12482920" cy="68580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4172D54-F2FC-4F60-A27E-FD255DD29581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1B86C24-3ECA-4A64-9CDA-06E55BD052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ADDAAEA2-8573-44A4-B5FE-58861AB71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5AFE8C9-4BB1-4185-946F-053792C86448}"/>
              </a:ext>
            </a:extLst>
          </p:cNvPr>
          <p:cNvGrpSpPr/>
          <p:nvPr/>
        </p:nvGrpSpPr>
        <p:grpSpPr>
          <a:xfrm>
            <a:off x="-8292736" y="7"/>
            <a:ext cx="11447501" cy="6858000"/>
            <a:chOff x="213096" y="0"/>
            <a:chExt cx="11447501" cy="685800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79C24DD-A0DB-4D59-9102-A3CD656D5BF1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206FE89A-AE3C-40BC-ACC1-AE1A7502A7FA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16057803-FD98-4168-9685-14FCF4947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1E7D577-2CD2-4BD2-9B92-31F199F729F0}"/>
              </a:ext>
            </a:extLst>
          </p:cNvPr>
          <p:cNvGrpSpPr/>
          <p:nvPr/>
        </p:nvGrpSpPr>
        <p:grpSpPr>
          <a:xfrm>
            <a:off x="-8782095" y="6"/>
            <a:ext cx="11929558" cy="6858000"/>
            <a:chOff x="213096" y="0"/>
            <a:chExt cx="11929558" cy="6858000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AA8AEC5-058F-4337-9B11-F255E8FAB11C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7D82534-C387-4CC6-9904-1B9A3576007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A6DAAB7-B66D-475E-A18E-14E3928C8028}"/>
                </a:ext>
              </a:extLst>
            </p:cNvPr>
            <p:cNvSpPr txBox="1"/>
            <p:nvPr/>
          </p:nvSpPr>
          <p:spPr>
            <a:xfrm rot="16200000">
              <a:off x="10854224" y="3194265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255A3EC6-DEA9-477B-AE0B-6B9591CA8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84DF7FF-6CFC-4F6D-84D3-91C0883ECD62}"/>
              </a:ext>
            </a:extLst>
          </p:cNvPr>
          <p:cNvGrpSpPr/>
          <p:nvPr/>
        </p:nvGrpSpPr>
        <p:grpSpPr>
          <a:xfrm>
            <a:off x="-7786574" y="5"/>
            <a:ext cx="10399887" cy="6858000"/>
            <a:chOff x="491575" y="0"/>
            <a:chExt cx="10399887" cy="6858000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1882E92-F046-4714-B01F-36562F474B0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9B4C72EC-4F47-4A74-BC29-74E1EDA1D07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13F74C1A-BF54-44E5-8206-300904F0BF19}"/>
                </a:ext>
              </a:extLst>
            </p:cNvPr>
            <p:cNvSpPr txBox="1"/>
            <p:nvPr/>
          </p:nvSpPr>
          <p:spPr>
            <a:xfrm rot="16200000">
              <a:off x="9603032" y="3207323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</a:p>
          </p:txBody>
        </p:sp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4A92C31A-27D8-4069-933E-ECC2F8E6A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133B6C3-1E1D-42DB-858F-5D06D50CE363}"/>
              </a:ext>
            </a:extLst>
          </p:cNvPr>
          <p:cNvGrpSpPr/>
          <p:nvPr/>
        </p:nvGrpSpPr>
        <p:grpSpPr>
          <a:xfrm>
            <a:off x="-8298394" y="6"/>
            <a:ext cx="10388040" cy="6858000"/>
            <a:chOff x="519400" y="-2"/>
            <a:chExt cx="10388040" cy="6858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EF7A1DA-8C6D-4313-B514-CA2295201A51}"/>
                </a:ext>
              </a:extLst>
            </p:cNvPr>
            <p:cNvSpPr/>
            <p:nvPr/>
          </p:nvSpPr>
          <p:spPr>
            <a:xfrm>
              <a:off x="519400" y="-2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AF70161-556F-4651-8751-676138625668}"/>
                </a:ext>
              </a:extLst>
            </p:cNvPr>
            <p:cNvSpPr/>
            <p:nvPr/>
          </p:nvSpPr>
          <p:spPr>
            <a:xfrm>
              <a:off x="9333024" y="2337437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22C753B-0600-4442-9C73-4F8C4E5D6AE4}"/>
                </a:ext>
              </a:extLst>
            </p:cNvPr>
            <p:cNvSpPr txBox="1"/>
            <p:nvPr/>
          </p:nvSpPr>
          <p:spPr>
            <a:xfrm rot="16200000">
              <a:off x="9649787" y="3268682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Use Case</a:t>
              </a:r>
            </a:p>
          </p:txBody>
        </p:sp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4D2B4908-B4B2-4A14-827E-7AD35A45B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37B55834-A2D9-4918-8447-5FAB69D5B3F8}"/>
              </a:ext>
            </a:extLst>
          </p:cNvPr>
          <p:cNvGrpSpPr/>
          <p:nvPr/>
        </p:nvGrpSpPr>
        <p:grpSpPr>
          <a:xfrm>
            <a:off x="-8479389" y="6"/>
            <a:ext cx="10055347" cy="6858000"/>
            <a:chOff x="491575" y="0"/>
            <a:chExt cx="10055347" cy="6858000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213D832D-818C-467C-B1A5-B3065602813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321AA84-177C-47BE-9581-FFB4423FC9B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7C9103D-936F-4CB7-80F3-92CF2DB74871}"/>
                </a:ext>
              </a:extLst>
            </p:cNvPr>
            <p:cNvSpPr txBox="1"/>
            <p:nvPr/>
          </p:nvSpPr>
          <p:spPr>
            <a:xfrm rot="16200000">
              <a:off x="9289268" y="3238099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Deliverable</a:t>
              </a:r>
            </a:p>
          </p:txBody>
        </p:sp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FB944660-FC6C-4D38-B608-9CE3ED724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9E2CA42-9855-4F84-A41C-18A89F6977E6}"/>
              </a:ext>
            </a:extLst>
          </p:cNvPr>
          <p:cNvGrpSpPr/>
          <p:nvPr/>
        </p:nvGrpSpPr>
        <p:grpSpPr>
          <a:xfrm>
            <a:off x="-8906614" y="17477"/>
            <a:ext cx="10054274" cy="6858000"/>
            <a:chOff x="491575" y="0"/>
            <a:chExt cx="10054274" cy="6858000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9AF7A54-224C-49BF-B0F0-B9410F02EE9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8391C41-2FC3-49CF-BCF0-3D900B21A48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61EDD34B-C54D-442C-8A7A-8880BAA65137}"/>
                </a:ext>
              </a:extLst>
            </p:cNvPr>
            <p:cNvSpPr txBox="1"/>
            <p:nvPr/>
          </p:nvSpPr>
          <p:spPr>
            <a:xfrm rot="16200000">
              <a:off x="9288195" y="3308815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E36CEA6-2289-4A54-B3CE-2E398C16D05F}"/>
              </a:ext>
            </a:extLst>
          </p:cNvPr>
          <p:cNvGrpSpPr/>
          <p:nvPr/>
        </p:nvGrpSpPr>
        <p:grpSpPr>
          <a:xfrm>
            <a:off x="-585738" y="2441601"/>
            <a:ext cx="1375222" cy="1992086"/>
            <a:chOff x="8178527" y="2520623"/>
            <a:chExt cx="1375222" cy="1992086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34D673A-4E33-438F-B853-2886B7549B4D}"/>
                </a:ext>
              </a:extLst>
            </p:cNvPr>
            <p:cNvSpPr txBox="1"/>
            <p:nvPr/>
          </p:nvSpPr>
          <p:spPr>
            <a:xfrm rot="16200000">
              <a:off x="8080653" y="3039612"/>
              <a:ext cx="19920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Additional Info</a:t>
              </a:r>
            </a:p>
          </p:txBody>
        </p:sp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9AF978ED-CE29-4D16-9A95-0BE2F7C7F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178527" y="3247472"/>
              <a:ext cx="530600" cy="530600"/>
            </a:xfrm>
            <a:prstGeom prst="rect">
              <a:avLst/>
            </a:prstGeom>
          </p:spPr>
        </p:pic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3DDA8F31-4DB8-48FE-BC6C-CC3BB40F7364}"/>
              </a:ext>
            </a:extLst>
          </p:cNvPr>
          <p:cNvGrpSpPr/>
          <p:nvPr/>
        </p:nvGrpSpPr>
        <p:grpSpPr>
          <a:xfrm>
            <a:off x="-8759877" y="17477"/>
            <a:ext cx="8705544" cy="6858000"/>
            <a:chOff x="643738" y="-1"/>
            <a:chExt cx="8705544" cy="6858000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92DDE33A-D34A-4406-A59A-4888BF779F76}"/>
                </a:ext>
              </a:extLst>
            </p:cNvPr>
            <p:cNvSpPr/>
            <p:nvPr/>
          </p:nvSpPr>
          <p:spPr>
            <a:xfrm>
              <a:off x="643738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B6C2BC2-49F6-4E13-8B68-12D14F374353}"/>
                </a:ext>
              </a:extLst>
            </p:cNvPr>
            <p:cNvSpPr/>
            <p:nvPr/>
          </p:nvSpPr>
          <p:spPr>
            <a:xfrm>
              <a:off x="8175682" y="2322194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36B683A8-85F1-4C08-9F9D-6164044FF891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</a:p>
          </p:txBody>
        </p:sp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172C70C5-49CE-4893-92F9-B62AAA976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3AF012BF-FDDE-4E97-9B71-D03F5B8E7032}"/>
              </a:ext>
            </a:extLst>
          </p:cNvPr>
          <p:cNvSpPr txBox="1"/>
          <p:nvPr/>
        </p:nvSpPr>
        <p:spPr>
          <a:xfrm rot="16200000">
            <a:off x="2340048" y="3130276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0EEF0"/>
                </a:solidFill>
                <a:latin typeface="Tw Cen MT" panose="020B0602020104020603" pitchFamily="34" charset="0"/>
              </a:rPr>
              <a:t>Outline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FA184D7B-8DFD-430A-821A-C5F28DD51E6A}"/>
              </a:ext>
            </a:extLst>
          </p:cNvPr>
          <p:cNvSpPr/>
          <p:nvPr/>
        </p:nvSpPr>
        <p:spPr>
          <a:xfrm>
            <a:off x="3770177" y="679640"/>
            <a:ext cx="7180355" cy="4275100"/>
          </a:xfrm>
          <a:prstGeom prst="roundRect">
            <a:avLst/>
          </a:prstGeom>
          <a:solidFill>
            <a:srgbClr val="214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EB708D6-5BF6-438C-948B-A8C25C7DE00F}"/>
              </a:ext>
            </a:extLst>
          </p:cNvPr>
          <p:cNvSpPr txBox="1"/>
          <p:nvPr/>
        </p:nvSpPr>
        <p:spPr>
          <a:xfrm>
            <a:off x="3839779" y="786799"/>
            <a:ext cx="7734820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05454"/>
                </a:solidFill>
                <a:latin typeface="Tw Cen MT" panose="020B0602020104020603" pitchFamily="34" charset="0"/>
              </a:rPr>
              <a:t>  Project Topic: </a:t>
            </a:r>
            <a:r>
              <a:rPr lang="en-US" sz="2800" dirty="0">
                <a:solidFill>
                  <a:srgbClr val="52CBBE"/>
                </a:solidFill>
                <a:latin typeface="Tw Cen MT" panose="020B0602020104020603" pitchFamily="34" charset="0"/>
              </a:rPr>
              <a:t>Automated Shopping Cart</a:t>
            </a:r>
          </a:p>
          <a:p>
            <a:r>
              <a:rPr lang="en-US" sz="2800" dirty="0">
                <a:solidFill>
                  <a:srgbClr val="F05454"/>
                </a:solidFill>
                <a:latin typeface="Tw Cen MT" panose="020B0602020104020603" pitchFamily="34" charset="0"/>
              </a:rPr>
              <a:t>  Project ID: </a:t>
            </a:r>
            <a:r>
              <a:rPr lang="en-US" sz="2800" dirty="0">
                <a:solidFill>
                  <a:srgbClr val="52CBBE"/>
                </a:solidFill>
                <a:latin typeface="Tw Cen MT" panose="020B0602020104020603" pitchFamily="34" charset="0"/>
              </a:rPr>
              <a:t>75</a:t>
            </a:r>
          </a:p>
          <a:p>
            <a:r>
              <a:rPr lang="en-US" sz="2800" dirty="0">
                <a:solidFill>
                  <a:srgbClr val="F05454"/>
                </a:solidFill>
                <a:latin typeface="Tw Cen MT" panose="020B0602020104020603" pitchFamily="34" charset="0"/>
              </a:rPr>
              <a:t>  Project Guide: </a:t>
            </a:r>
            <a:r>
              <a:rPr lang="en-US" sz="2800" dirty="0">
                <a:solidFill>
                  <a:srgbClr val="52CBBE"/>
                </a:solidFill>
                <a:latin typeface="Tw Cen MT" panose="020B0602020104020603" pitchFamily="34" charset="0"/>
              </a:rPr>
              <a:t>Prof Prajwala T.R </a:t>
            </a:r>
          </a:p>
          <a:p>
            <a:endParaRPr lang="en-US" sz="2800" dirty="0">
              <a:solidFill>
                <a:srgbClr val="52CBBE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2800" dirty="0">
                <a:solidFill>
                  <a:srgbClr val="F05454"/>
                </a:solidFill>
                <a:latin typeface="Tw Cen MT" panose="020B0602020104020603" pitchFamily="34" charset="0"/>
              </a:rPr>
              <a:t>Team Members : </a:t>
            </a:r>
          </a:p>
          <a:p>
            <a:pPr marL="742950" indent="-742950">
              <a:buAutoNum type="arabicPeriod"/>
            </a:pPr>
            <a:r>
              <a:rPr lang="en-US" sz="2800" dirty="0">
                <a:solidFill>
                  <a:srgbClr val="52CBBE"/>
                </a:solidFill>
                <a:latin typeface="Tw Cen MT" panose="020B0602020104020603" pitchFamily="34" charset="0"/>
              </a:rPr>
              <a:t>Kuntal Gorai 	                PES2UG19C198</a:t>
            </a:r>
          </a:p>
          <a:p>
            <a:pPr marL="742950" indent="-742950">
              <a:buAutoNum type="arabicPeriod"/>
            </a:pPr>
            <a:r>
              <a:rPr lang="en-US" sz="2800" dirty="0">
                <a:solidFill>
                  <a:srgbClr val="52CBBE"/>
                </a:solidFill>
                <a:latin typeface="Tw Cen MT" panose="020B0602020104020603" pitchFamily="34" charset="0"/>
              </a:rPr>
              <a:t>S V S C Santosh             PES2UG19CS346</a:t>
            </a:r>
          </a:p>
          <a:p>
            <a:pPr marL="742950" indent="-742950">
              <a:buAutoNum type="arabicPeriod"/>
            </a:pPr>
            <a:r>
              <a:rPr lang="en-US" sz="2800" dirty="0">
                <a:solidFill>
                  <a:srgbClr val="52CBBE"/>
                </a:solidFill>
                <a:latin typeface="Tw Cen MT" panose="020B0602020104020603" pitchFamily="34" charset="0"/>
              </a:rPr>
              <a:t>Skanda S 	                PES2UG19CS391</a:t>
            </a:r>
          </a:p>
          <a:p>
            <a:pPr marL="742950" indent="-742950">
              <a:buAutoNum type="arabicPeriod"/>
            </a:pPr>
            <a:r>
              <a:rPr lang="en-US" sz="2800" dirty="0">
                <a:solidFill>
                  <a:srgbClr val="52CBBE"/>
                </a:solidFill>
                <a:latin typeface="Tw Cen MT" panose="020B0602020104020603" pitchFamily="34" charset="0"/>
              </a:rPr>
              <a:t>Vijay Murugan A S         PES2UG19CS454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4FB1763-9997-4D33-81AE-9371B9DC0523}"/>
              </a:ext>
            </a:extLst>
          </p:cNvPr>
          <p:cNvGrpSpPr/>
          <p:nvPr/>
        </p:nvGrpSpPr>
        <p:grpSpPr>
          <a:xfrm>
            <a:off x="5236628" y="5952448"/>
            <a:ext cx="3402294" cy="451824"/>
            <a:chOff x="4679586" y="878988"/>
            <a:chExt cx="1434489" cy="190500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7E0262BE-2FD6-487C-B18F-61A7B299AE62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1141B091-9D6B-44BC-9A36-E36FBEBA128A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4DC932FF-6DD8-4913-87F4-1A0EB1D1FB7E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CE1A7572-9A6B-4133-AF51-4A3C301E2A0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37129AE1-A570-4FE6-9C64-A73AB7213418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164326E-27FB-437A-A782-BB52C5F72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382" y="151977"/>
            <a:ext cx="548688" cy="6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25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1F59CE0-E5DE-4D9B-A646-F6EFDD7CCC10}"/>
              </a:ext>
            </a:extLst>
          </p:cNvPr>
          <p:cNvGrpSpPr/>
          <p:nvPr/>
        </p:nvGrpSpPr>
        <p:grpSpPr>
          <a:xfrm>
            <a:off x="-9834201" y="0"/>
            <a:ext cx="12482920" cy="6858000"/>
            <a:chOff x="-290920" y="0"/>
            <a:chExt cx="12482920" cy="68580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F9A4ADC-5E2A-462A-9860-B11AD93FA50F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DA88709-E760-4538-9739-AEFB3FD0C9D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C4BFD31-027D-444E-95BF-1D2630E87A53}"/>
                </a:ext>
              </a:extLst>
            </p:cNvPr>
            <p:cNvSpPr txBox="1"/>
            <p:nvPr/>
          </p:nvSpPr>
          <p:spPr>
            <a:xfrm rot="16200000">
              <a:off x="10872792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0B43C6B3-334B-4AAC-9E27-757C69216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A31DE66-9B35-4461-9BF4-0CC24913CC02}"/>
              </a:ext>
            </a:extLst>
          </p:cNvPr>
          <p:cNvGrpSpPr/>
          <p:nvPr/>
        </p:nvGrpSpPr>
        <p:grpSpPr>
          <a:xfrm>
            <a:off x="-9302801" y="1"/>
            <a:ext cx="11447501" cy="6858000"/>
            <a:chOff x="213096" y="0"/>
            <a:chExt cx="11447501" cy="685800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66E3AF6-623B-4C5D-B37D-AA3F1F6DF0A4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4D30B86-8AED-4C79-8200-984A77A5D92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0B38EEC-B730-44CD-9CBB-D3187D171621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Outline</a:t>
              </a:r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F502E983-5EDB-457C-862E-F776DE4A8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E893B57-8CD6-485A-8B9D-328A287B208C}"/>
              </a:ext>
            </a:extLst>
          </p:cNvPr>
          <p:cNvGrpSpPr/>
          <p:nvPr/>
        </p:nvGrpSpPr>
        <p:grpSpPr>
          <a:xfrm>
            <a:off x="-9792160" y="0"/>
            <a:ext cx="11447501" cy="6858000"/>
            <a:chOff x="213096" y="0"/>
            <a:chExt cx="11447501" cy="6858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7F85800-BC26-4906-A693-62F426C2252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3EA4B91-8A7E-4CB3-B177-F01074C00C9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77F1E3D-458F-4788-8474-5CF4E132470A}"/>
                </a:ext>
              </a:extLst>
            </p:cNvPr>
            <p:cNvSpPr txBox="1"/>
            <p:nvPr/>
          </p:nvSpPr>
          <p:spPr>
            <a:xfrm rot="16200000">
              <a:off x="10341391" y="31366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DE9614B8-AAAA-4D64-B5C5-F2F3FFA55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CB62348-44CD-4A08-84AA-C329986C2C5F}"/>
              </a:ext>
            </a:extLst>
          </p:cNvPr>
          <p:cNvGrpSpPr/>
          <p:nvPr/>
        </p:nvGrpSpPr>
        <p:grpSpPr>
          <a:xfrm>
            <a:off x="-8796639" y="-1"/>
            <a:ext cx="9961092" cy="6858000"/>
            <a:chOff x="491575" y="0"/>
            <a:chExt cx="9961092" cy="6858000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1E535F1-348D-4EAE-A59C-43F9783F7872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148C7BA-F32C-4C05-869D-81C22670B08A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C9C580A-1213-406C-B7ED-4C57969BAE87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AEE3EFB4-26E8-4196-8CB0-0A37FA8A0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4236F1D-8252-40B8-9F26-9DF465DF06D6}"/>
              </a:ext>
            </a:extLst>
          </p:cNvPr>
          <p:cNvGrpSpPr/>
          <p:nvPr/>
        </p:nvGrpSpPr>
        <p:grpSpPr>
          <a:xfrm>
            <a:off x="-9308459" y="0"/>
            <a:ext cx="9982024" cy="6858000"/>
            <a:chOff x="519400" y="-2"/>
            <a:chExt cx="9982024" cy="685800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0D110CE-71D3-4F50-AC92-F8A8536F8ABD}"/>
                </a:ext>
              </a:extLst>
            </p:cNvPr>
            <p:cNvSpPr/>
            <p:nvPr/>
          </p:nvSpPr>
          <p:spPr>
            <a:xfrm>
              <a:off x="519400" y="-2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A376F7B9-6B6C-4921-B384-E990A688D731}"/>
                </a:ext>
              </a:extLst>
            </p:cNvPr>
            <p:cNvSpPr/>
            <p:nvPr/>
          </p:nvSpPr>
          <p:spPr>
            <a:xfrm>
              <a:off x="9333024" y="2337437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F891978-2351-4B07-BBB9-548315AFDAAA}"/>
                </a:ext>
              </a:extLst>
            </p:cNvPr>
            <p:cNvSpPr txBox="1"/>
            <p:nvPr/>
          </p:nvSpPr>
          <p:spPr>
            <a:xfrm rot="16200000">
              <a:off x="9117129" y="325116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Use Case</a:t>
              </a:r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3EA7303B-FE27-41DC-AC5B-E475324A3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2F788B3-0D7A-46C9-AE53-319580C0CC6B}"/>
              </a:ext>
            </a:extLst>
          </p:cNvPr>
          <p:cNvGrpSpPr/>
          <p:nvPr/>
        </p:nvGrpSpPr>
        <p:grpSpPr>
          <a:xfrm>
            <a:off x="-9489454" y="0"/>
            <a:ext cx="9574094" cy="6858000"/>
            <a:chOff x="491575" y="0"/>
            <a:chExt cx="9574094" cy="685800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BC11CD4-DACC-49A1-89BC-7F6C39D4E205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49E8625-D401-43EF-A14D-789C18D5D0FB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BBAB1EF-B04F-48F6-A8F4-6D8BB808CB29}"/>
                </a:ext>
              </a:extLst>
            </p:cNvPr>
            <p:cNvSpPr txBox="1"/>
            <p:nvPr/>
          </p:nvSpPr>
          <p:spPr>
            <a:xfrm rot="16200000">
              <a:off x="8746451" y="3251161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Deliverable</a:t>
              </a:r>
            </a:p>
          </p:txBody>
        </p: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F2559F29-FE09-449C-BE97-F8F6E5ED1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6A0A4E7-501E-4725-ADDE-B3D6C27BFEBC}"/>
              </a:ext>
            </a:extLst>
          </p:cNvPr>
          <p:cNvGrpSpPr/>
          <p:nvPr/>
        </p:nvGrpSpPr>
        <p:grpSpPr>
          <a:xfrm>
            <a:off x="-9995622" y="-2"/>
            <a:ext cx="9574094" cy="6858000"/>
            <a:chOff x="491575" y="0"/>
            <a:chExt cx="9574094" cy="6858000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4069C6A-A6A4-4B0D-885F-F7FFAB106E01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D2077E6-13EE-4F7D-87B5-469CE51CEBD7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D0FE1CF-7748-4594-9065-2932783221E9}"/>
                </a:ext>
              </a:extLst>
            </p:cNvPr>
            <p:cNvSpPr txBox="1"/>
            <p:nvPr/>
          </p:nvSpPr>
          <p:spPr>
            <a:xfrm rot="16200000">
              <a:off x="8746451" y="3251161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0743946D-1831-45F9-B998-92CC5B0EB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733596C-93BF-4889-B4B4-81C3F7075F12}"/>
              </a:ext>
            </a:extLst>
          </p:cNvPr>
          <p:cNvGrpSpPr/>
          <p:nvPr/>
        </p:nvGrpSpPr>
        <p:grpSpPr>
          <a:xfrm>
            <a:off x="-9625612" y="-4"/>
            <a:ext cx="8798040" cy="6858000"/>
            <a:chOff x="718505" y="-1"/>
            <a:chExt cx="8798040" cy="685800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1308670-C0A9-4ABA-AA5C-97ED957620CE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FBB6A4B-51E1-4D44-8349-85406508E5E2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A450BFD-97B8-4710-BF16-02748FE7E441}"/>
                </a:ext>
              </a:extLst>
            </p:cNvPr>
            <p:cNvSpPr txBox="1"/>
            <p:nvPr/>
          </p:nvSpPr>
          <p:spPr>
            <a:xfrm rot="16200000">
              <a:off x="8043449" y="3035720"/>
              <a:ext cx="19920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Additional Info</a:t>
              </a:r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EBF4DD22-47D1-4157-8686-27673E9FC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178527" y="3247472"/>
              <a:ext cx="530600" cy="530600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65C4CA6-F48E-4412-A628-3A62F3424FF1}"/>
              </a:ext>
            </a:extLst>
          </p:cNvPr>
          <p:cNvGrpSpPr/>
          <p:nvPr/>
        </p:nvGrpSpPr>
        <p:grpSpPr>
          <a:xfrm>
            <a:off x="-10410572" y="-6"/>
            <a:ext cx="8705544" cy="6858000"/>
            <a:chOff x="643738" y="-1"/>
            <a:chExt cx="8705544" cy="6858000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3149552-7529-4B27-B7C0-DA2EEF903524}"/>
                </a:ext>
              </a:extLst>
            </p:cNvPr>
            <p:cNvSpPr/>
            <p:nvPr/>
          </p:nvSpPr>
          <p:spPr>
            <a:xfrm>
              <a:off x="643738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65672EA-9B8E-48B2-8AE1-1E953DF47489}"/>
                </a:ext>
              </a:extLst>
            </p:cNvPr>
            <p:cNvSpPr/>
            <p:nvPr/>
          </p:nvSpPr>
          <p:spPr>
            <a:xfrm>
              <a:off x="8175682" y="2322194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791DAC0-FF5C-4751-BA2D-9028B81C4ECC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Extra 1</a:t>
              </a: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4D5FB415-E0A6-4F7C-AB28-123619F1C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912AA3F-B898-4478-ABC9-0917A0BBEA77}"/>
              </a:ext>
            </a:extLst>
          </p:cNvPr>
          <p:cNvGrpSpPr/>
          <p:nvPr/>
        </p:nvGrpSpPr>
        <p:grpSpPr>
          <a:xfrm>
            <a:off x="-306447" y="-7"/>
            <a:ext cx="12482920" cy="6858000"/>
            <a:chOff x="-290920" y="0"/>
            <a:chExt cx="12482920" cy="68580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B07DE17-329E-43DA-B19C-67CD19F8890C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4BC418BF-8344-406B-B14B-DA47786CDFA4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BB29FFA-0C58-48AC-AC94-E1439FEF3285}"/>
                </a:ext>
              </a:extLst>
            </p:cNvPr>
            <p:cNvSpPr txBox="1"/>
            <p:nvPr/>
          </p:nvSpPr>
          <p:spPr>
            <a:xfrm rot="16200000">
              <a:off x="10872792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DFF59DF8-C219-46D4-A9D8-4EAAC4BC9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9FFEF41-908E-419F-AA4F-9273A690BB2B}"/>
              </a:ext>
            </a:extLst>
          </p:cNvPr>
          <p:cNvGrpSpPr/>
          <p:nvPr/>
        </p:nvGrpSpPr>
        <p:grpSpPr>
          <a:xfrm>
            <a:off x="-790654" y="3331"/>
            <a:ext cx="12496756" cy="6858000"/>
            <a:chOff x="-277230" y="17471"/>
            <a:chExt cx="12496756" cy="68580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4172D54-F2FC-4F60-A27E-FD255DD29581}"/>
                </a:ext>
              </a:extLst>
            </p:cNvPr>
            <p:cNvSpPr/>
            <p:nvPr/>
          </p:nvSpPr>
          <p:spPr>
            <a:xfrm>
              <a:off x="-277230" y="17471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1B86C24-3ECA-4A64-9CDA-06E55BD05265}"/>
                </a:ext>
              </a:extLst>
            </p:cNvPr>
            <p:cNvSpPr/>
            <p:nvPr/>
          </p:nvSpPr>
          <p:spPr>
            <a:xfrm>
              <a:off x="11051126" y="2344046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ADDAAEA2-8573-44A4-B5FE-58861AB71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5AFE8C9-4BB1-4185-946F-053792C86448}"/>
              </a:ext>
            </a:extLst>
          </p:cNvPr>
          <p:cNvGrpSpPr/>
          <p:nvPr/>
        </p:nvGrpSpPr>
        <p:grpSpPr>
          <a:xfrm>
            <a:off x="-8292736" y="7"/>
            <a:ext cx="11447501" cy="6858000"/>
            <a:chOff x="213096" y="0"/>
            <a:chExt cx="11447501" cy="685800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79C24DD-A0DB-4D59-9102-A3CD656D5BF1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206FE89A-AE3C-40BC-ACC1-AE1A7502A7FA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16057803-FD98-4168-9685-14FCF4947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1E7D577-2CD2-4BD2-9B92-31F199F729F0}"/>
              </a:ext>
            </a:extLst>
          </p:cNvPr>
          <p:cNvGrpSpPr/>
          <p:nvPr/>
        </p:nvGrpSpPr>
        <p:grpSpPr>
          <a:xfrm>
            <a:off x="-8782095" y="6"/>
            <a:ext cx="11929558" cy="6858000"/>
            <a:chOff x="213096" y="0"/>
            <a:chExt cx="11929558" cy="6858000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AA8AEC5-058F-4337-9B11-F255E8FAB11C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7D82534-C387-4CC6-9904-1B9A3576007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A6DAAB7-B66D-475E-A18E-14E3928C8028}"/>
                </a:ext>
              </a:extLst>
            </p:cNvPr>
            <p:cNvSpPr txBox="1"/>
            <p:nvPr/>
          </p:nvSpPr>
          <p:spPr>
            <a:xfrm rot="16200000">
              <a:off x="10854224" y="3194265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255A3EC6-DEA9-477B-AE0B-6B9591CA8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84DF7FF-6CFC-4F6D-84D3-91C0883ECD62}"/>
              </a:ext>
            </a:extLst>
          </p:cNvPr>
          <p:cNvGrpSpPr/>
          <p:nvPr/>
        </p:nvGrpSpPr>
        <p:grpSpPr>
          <a:xfrm>
            <a:off x="-7786574" y="5"/>
            <a:ext cx="10399887" cy="6858000"/>
            <a:chOff x="491575" y="0"/>
            <a:chExt cx="10399887" cy="6858000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1882E92-F046-4714-B01F-36562F474B0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9B4C72EC-4F47-4A74-BC29-74E1EDA1D07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13F74C1A-BF54-44E5-8206-300904F0BF19}"/>
                </a:ext>
              </a:extLst>
            </p:cNvPr>
            <p:cNvSpPr txBox="1"/>
            <p:nvPr/>
          </p:nvSpPr>
          <p:spPr>
            <a:xfrm rot="16200000">
              <a:off x="9603032" y="3207323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</a:p>
          </p:txBody>
        </p:sp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4A92C31A-27D8-4069-933E-ECC2F8E6A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133B6C3-1E1D-42DB-858F-5D06D50CE363}"/>
              </a:ext>
            </a:extLst>
          </p:cNvPr>
          <p:cNvGrpSpPr/>
          <p:nvPr/>
        </p:nvGrpSpPr>
        <p:grpSpPr>
          <a:xfrm>
            <a:off x="-8298394" y="6"/>
            <a:ext cx="10388040" cy="6858000"/>
            <a:chOff x="519400" y="-2"/>
            <a:chExt cx="10388040" cy="6858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EF7A1DA-8C6D-4313-B514-CA2295201A51}"/>
                </a:ext>
              </a:extLst>
            </p:cNvPr>
            <p:cNvSpPr/>
            <p:nvPr/>
          </p:nvSpPr>
          <p:spPr>
            <a:xfrm>
              <a:off x="519400" y="-2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AF70161-556F-4651-8751-676138625668}"/>
                </a:ext>
              </a:extLst>
            </p:cNvPr>
            <p:cNvSpPr/>
            <p:nvPr/>
          </p:nvSpPr>
          <p:spPr>
            <a:xfrm>
              <a:off x="9333024" y="2337437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22C753B-0600-4442-9C73-4F8C4E5D6AE4}"/>
                </a:ext>
              </a:extLst>
            </p:cNvPr>
            <p:cNvSpPr txBox="1"/>
            <p:nvPr/>
          </p:nvSpPr>
          <p:spPr>
            <a:xfrm rot="16200000">
              <a:off x="9649787" y="3268682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Use Case</a:t>
              </a:r>
            </a:p>
          </p:txBody>
        </p:sp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4D2B4908-B4B2-4A14-827E-7AD35A45B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37B55834-A2D9-4918-8447-5FAB69D5B3F8}"/>
              </a:ext>
            </a:extLst>
          </p:cNvPr>
          <p:cNvGrpSpPr/>
          <p:nvPr/>
        </p:nvGrpSpPr>
        <p:grpSpPr>
          <a:xfrm>
            <a:off x="-8479389" y="6"/>
            <a:ext cx="10055347" cy="6858000"/>
            <a:chOff x="491575" y="0"/>
            <a:chExt cx="10055347" cy="6858000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213D832D-818C-467C-B1A5-B3065602813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321AA84-177C-47BE-9581-FFB4423FC9B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7C9103D-936F-4CB7-80F3-92CF2DB74871}"/>
                </a:ext>
              </a:extLst>
            </p:cNvPr>
            <p:cNvSpPr txBox="1"/>
            <p:nvPr/>
          </p:nvSpPr>
          <p:spPr>
            <a:xfrm rot="16200000">
              <a:off x="9289268" y="3238099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Deliverable</a:t>
              </a:r>
            </a:p>
          </p:txBody>
        </p:sp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FB944660-FC6C-4D38-B608-9CE3ED724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9E2CA42-9855-4F84-A41C-18A89F6977E6}"/>
              </a:ext>
            </a:extLst>
          </p:cNvPr>
          <p:cNvGrpSpPr/>
          <p:nvPr/>
        </p:nvGrpSpPr>
        <p:grpSpPr>
          <a:xfrm>
            <a:off x="-8906614" y="17477"/>
            <a:ext cx="10054274" cy="6858000"/>
            <a:chOff x="491575" y="0"/>
            <a:chExt cx="10054274" cy="6858000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9AF7A54-224C-49BF-B0F0-B9410F02EE9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8391C41-2FC3-49CF-BCF0-3D900B21A48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61EDD34B-C54D-442C-8A7A-8880BAA65137}"/>
                </a:ext>
              </a:extLst>
            </p:cNvPr>
            <p:cNvSpPr txBox="1"/>
            <p:nvPr/>
          </p:nvSpPr>
          <p:spPr>
            <a:xfrm rot="16200000">
              <a:off x="9288195" y="3308815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E36CEA6-2289-4A54-B3CE-2E398C16D05F}"/>
              </a:ext>
            </a:extLst>
          </p:cNvPr>
          <p:cNvGrpSpPr/>
          <p:nvPr/>
        </p:nvGrpSpPr>
        <p:grpSpPr>
          <a:xfrm>
            <a:off x="-585738" y="2441601"/>
            <a:ext cx="1375222" cy="1992086"/>
            <a:chOff x="8178527" y="2520623"/>
            <a:chExt cx="1375222" cy="1992086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34D673A-4E33-438F-B853-2886B7549B4D}"/>
                </a:ext>
              </a:extLst>
            </p:cNvPr>
            <p:cNvSpPr txBox="1"/>
            <p:nvPr/>
          </p:nvSpPr>
          <p:spPr>
            <a:xfrm rot="16200000">
              <a:off x="8080653" y="3039612"/>
              <a:ext cx="19920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Additional Info</a:t>
              </a:r>
            </a:p>
          </p:txBody>
        </p:sp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9AF978ED-CE29-4D16-9A95-0BE2F7C7F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178527" y="3247472"/>
              <a:ext cx="530600" cy="530600"/>
            </a:xfrm>
            <a:prstGeom prst="rect">
              <a:avLst/>
            </a:prstGeom>
          </p:spPr>
        </p:pic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3DDA8F31-4DB8-48FE-BC6C-CC3BB40F7364}"/>
              </a:ext>
            </a:extLst>
          </p:cNvPr>
          <p:cNvGrpSpPr/>
          <p:nvPr/>
        </p:nvGrpSpPr>
        <p:grpSpPr>
          <a:xfrm>
            <a:off x="-8759877" y="28766"/>
            <a:ext cx="8705544" cy="6858000"/>
            <a:chOff x="643738" y="-1"/>
            <a:chExt cx="8705544" cy="6858000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92DDE33A-D34A-4406-A59A-4888BF779F76}"/>
                </a:ext>
              </a:extLst>
            </p:cNvPr>
            <p:cNvSpPr/>
            <p:nvPr/>
          </p:nvSpPr>
          <p:spPr>
            <a:xfrm>
              <a:off x="643738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B6C2BC2-49F6-4E13-8B68-12D14F374353}"/>
                </a:ext>
              </a:extLst>
            </p:cNvPr>
            <p:cNvSpPr/>
            <p:nvPr/>
          </p:nvSpPr>
          <p:spPr>
            <a:xfrm>
              <a:off x="8175682" y="2322194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36B683A8-85F1-4C08-9F9D-6164044FF891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</a:p>
          </p:txBody>
        </p:sp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172C70C5-49CE-4893-92F9-B62AAA976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3AF012BF-FDDE-4E97-9B71-D03F5B8E7032}"/>
              </a:ext>
            </a:extLst>
          </p:cNvPr>
          <p:cNvSpPr txBox="1"/>
          <p:nvPr/>
        </p:nvSpPr>
        <p:spPr>
          <a:xfrm rot="16200000">
            <a:off x="10465772" y="3271264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0EEF0"/>
                </a:solidFill>
                <a:latin typeface="Tw Cen MT" panose="020B0602020104020603" pitchFamily="34" charset="0"/>
              </a:rPr>
              <a:t>Outline</a:t>
            </a: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E8743313-6A05-4C13-B1DC-9668623AD83E}"/>
              </a:ext>
            </a:extLst>
          </p:cNvPr>
          <p:cNvGrpSpPr/>
          <p:nvPr/>
        </p:nvGrpSpPr>
        <p:grpSpPr>
          <a:xfrm>
            <a:off x="5161831" y="5961973"/>
            <a:ext cx="3402294" cy="451824"/>
            <a:chOff x="4679586" y="878988"/>
            <a:chExt cx="1434489" cy="190500"/>
          </a:xfrm>
        </p:grpSpPr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CB31F45B-D91E-4D35-8004-F1CD99C28000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69D18900-60B6-4D87-9CEB-0A9A2CB3241C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BCBEE53B-C913-4358-8A35-0CBB43D9C56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2D3A71C6-1D8D-4FCC-9383-64409863442E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D6726DAC-A3C1-4CF0-B8FD-B06D3F6ACE41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085262C-FC7D-4104-AB40-60608D9FEA9A}"/>
              </a:ext>
            </a:extLst>
          </p:cNvPr>
          <p:cNvSpPr/>
          <p:nvPr/>
        </p:nvSpPr>
        <p:spPr>
          <a:xfrm>
            <a:off x="3248025" y="2200275"/>
            <a:ext cx="7228647" cy="2809875"/>
          </a:xfrm>
          <a:prstGeom prst="roundRect">
            <a:avLst/>
          </a:prstGeom>
          <a:solidFill>
            <a:srgbClr val="214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587C783B-0DF2-452A-86D0-12C5D5BB7D54}"/>
              </a:ext>
            </a:extLst>
          </p:cNvPr>
          <p:cNvSpPr txBox="1">
            <a:spLocks/>
          </p:cNvSpPr>
          <p:nvPr/>
        </p:nvSpPr>
        <p:spPr>
          <a:xfrm>
            <a:off x="3095424" y="1578069"/>
            <a:ext cx="7783241" cy="3396341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000" kern="0" dirty="0">
              <a:solidFill>
                <a:srgbClr val="00B050"/>
              </a:solidFill>
              <a:latin typeface="Comic Sans MS" panose="030F0702030302020204" pitchFamily="66" charset="0"/>
              <a:cs typeface="Aharoni" panose="020B0604020202020204" pitchFamily="2" charset="-79"/>
            </a:endParaRP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000" kern="0" dirty="0">
              <a:solidFill>
                <a:srgbClr val="00B050"/>
              </a:solidFill>
              <a:latin typeface="Comic Sans MS" panose="030F0702030302020204" pitchFamily="66" charset="0"/>
              <a:cs typeface="Aharoni" panose="020B0604020202020204" pitchFamily="2" charset="-79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800" dirty="0">
                <a:solidFill>
                  <a:srgbClr val="F05454"/>
                </a:solidFill>
                <a:latin typeface="Tw Cen MT" panose="020B0602020104020603" pitchFamily="34" charset="0"/>
              </a:rPr>
              <a:t>Problem Statement 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800" dirty="0">
                <a:solidFill>
                  <a:srgbClr val="52CBBE"/>
                </a:solidFill>
                <a:latin typeface="Tw Cen MT" panose="020B0602020104020603" pitchFamily="34" charset="0"/>
              </a:rPr>
              <a:t>Scope and Feasibility study </a:t>
            </a:r>
          </a:p>
          <a:p>
            <a:pPr marL="685791" indent="-342900" algn="just" eaLnBrk="0" hangingPunct="0">
              <a:buFont typeface="Arial" panose="020B0604020202020204" pitchFamily="34" charset="0"/>
              <a:buChar char="•"/>
              <a:defRPr/>
            </a:pPr>
            <a:r>
              <a:rPr lang="en-IN" sz="2800" dirty="0">
                <a:solidFill>
                  <a:srgbClr val="F05454"/>
                </a:solidFill>
                <a:latin typeface="Tw Cen MT" panose="020B0602020104020603" pitchFamily="34" charset="0"/>
              </a:rPr>
              <a:t>Applications/Use cases </a:t>
            </a:r>
          </a:p>
          <a:p>
            <a:pPr marL="685791" indent="-342900" algn="just" eaLnBrk="0" hangingPunct="0">
              <a:buFont typeface="Arial" panose="020B0604020202020204" pitchFamily="34" charset="0"/>
              <a:buChar char="•"/>
              <a:defRPr/>
            </a:pPr>
            <a:r>
              <a:rPr lang="en-IN" sz="2800" dirty="0">
                <a:solidFill>
                  <a:srgbClr val="52CBBE"/>
                </a:solidFill>
                <a:latin typeface="Tw Cen MT" panose="020B0602020104020603" pitchFamily="34" charset="0"/>
              </a:rPr>
              <a:t>Expected Deliverables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800" dirty="0">
                <a:solidFill>
                  <a:srgbClr val="F05454"/>
                </a:solidFill>
                <a:latin typeface="Tw Cen MT" panose="020B0602020104020603" pitchFamily="34" charset="0"/>
              </a:rPr>
              <a:t>Capstone (Phase-I &amp; Phase-II) Project Timeline 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800" dirty="0">
                <a:solidFill>
                  <a:srgbClr val="52CBBE"/>
                </a:solidFill>
                <a:latin typeface="Tw Cen MT" panose="020B0602020104020603" pitchFamily="34" charset="0"/>
              </a:rPr>
              <a:t>Any other information</a:t>
            </a:r>
            <a:endParaRPr lang="en-US" sz="2800" dirty="0">
              <a:solidFill>
                <a:srgbClr val="52CBBE"/>
              </a:solidFill>
              <a:latin typeface="Tw Cen MT" panose="020B0602020104020603" pitchFamily="34" charset="0"/>
              <a:sym typeface="Trebuchet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30936F-4180-4813-833E-3E401E033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3010" y="177793"/>
            <a:ext cx="548688" cy="6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68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1F59CE0-E5DE-4D9B-A646-F6EFDD7CCC10}"/>
              </a:ext>
            </a:extLst>
          </p:cNvPr>
          <p:cNvGrpSpPr/>
          <p:nvPr/>
        </p:nvGrpSpPr>
        <p:grpSpPr>
          <a:xfrm>
            <a:off x="-9834201" y="0"/>
            <a:ext cx="12482920" cy="6858000"/>
            <a:chOff x="-290920" y="0"/>
            <a:chExt cx="12482920" cy="68580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F9A4ADC-5E2A-462A-9860-B11AD93FA50F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DA88709-E760-4538-9739-AEFB3FD0C9D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C4BFD31-027D-444E-95BF-1D2630E87A53}"/>
                </a:ext>
              </a:extLst>
            </p:cNvPr>
            <p:cNvSpPr txBox="1"/>
            <p:nvPr/>
          </p:nvSpPr>
          <p:spPr>
            <a:xfrm rot="16200000">
              <a:off x="10872792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0B43C6B3-334B-4AAC-9E27-757C69216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A31DE66-9B35-4461-9BF4-0CC24913CC02}"/>
              </a:ext>
            </a:extLst>
          </p:cNvPr>
          <p:cNvGrpSpPr/>
          <p:nvPr/>
        </p:nvGrpSpPr>
        <p:grpSpPr>
          <a:xfrm>
            <a:off x="-9302801" y="1"/>
            <a:ext cx="11447501" cy="6858000"/>
            <a:chOff x="213096" y="0"/>
            <a:chExt cx="11447501" cy="685800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66E3AF6-623B-4C5D-B37D-AA3F1F6DF0A4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4D30B86-8AED-4C79-8200-984A77A5D92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0B38EEC-B730-44CD-9CBB-D3187D171621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Outline</a:t>
              </a:r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F502E983-5EDB-457C-862E-F776DE4A8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E893B57-8CD6-485A-8B9D-328A287B208C}"/>
              </a:ext>
            </a:extLst>
          </p:cNvPr>
          <p:cNvGrpSpPr/>
          <p:nvPr/>
        </p:nvGrpSpPr>
        <p:grpSpPr>
          <a:xfrm>
            <a:off x="-9792160" y="0"/>
            <a:ext cx="11447501" cy="6858000"/>
            <a:chOff x="213096" y="0"/>
            <a:chExt cx="11447501" cy="6858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7F85800-BC26-4906-A693-62F426C2252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3EA4B91-8A7E-4CB3-B177-F01074C00C9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77F1E3D-458F-4788-8474-5CF4E132470A}"/>
                </a:ext>
              </a:extLst>
            </p:cNvPr>
            <p:cNvSpPr txBox="1"/>
            <p:nvPr/>
          </p:nvSpPr>
          <p:spPr>
            <a:xfrm rot="16200000">
              <a:off x="10341391" y="31366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DE9614B8-AAAA-4D64-B5C5-F2F3FFA55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CB62348-44CD-4A08-84AA-C329986C2C5F}"/>
              </a:ext>
            </a:extLst>
          </p:cNvPr>
          <p:cNvGrpSpPr/>
          <p:nvPr/>
        </p:nvGrpSpPr>
        <p:grpSpPr>
          <a:xfrm>
            <a:off x="-8796639" y="-1"/>
            <a:ext cx="9961092" cy="6858000"/>
            <a:chOff x="491575" y="0"/>
            <a:chExt cx="9961092" cy="6858000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1E535F1-348D-4EAE-A59C-43F9783F7872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148C7BA-F32C-4C05-869D-81C22670B08A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C9C580A-1213-406C-B7ED-4C57969BAE87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AEE3EFB4-26E8-4196-8CB0-0A37FA8A0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4236F1D-8252-40B8-9F26-9DF465DF06D6}"/>
              </a:ext>
            </a:extLst>
          </p:cNvPr>
          <p:cNvGrpSpPr/>
          <p:nvPr/>
        </p:nvGrpSpPr>
        <p:grpSpPr>
          <a:xfrm>
            <a:off x="-9308459" y="0"/>
            <a:ext cx="9982024" cy="6858000"/>
            <a:chOff x="519400" y="-2"/>
            <a:chExt cx="9982024" cy="685800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0D110CE-71D3-4F50-AC92-F8A8536F8ABD}"/>
                </a:ext>
              </a:extLst>
            </p:cNvPr>
            <p:cNvSpPr/>
            <p:nvPr/>
          </p:nvSpPr>
          <p:spPr>
            <a:xfrm>
              <a:off x="519400" y="-2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A376F7B9-6B6C-4921-B384-E990A688D731}"/>
                </a:ext>
              </a:extLst>
            </p:cNvPr>
            <p:cNvSpPr/>
            <p:nvPr/>
          </p:nvSpPr>
          <p:spPr>
            <a:xfrm>
              <a:off x="9333024" y="2337437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F891978-2351-4B07-BBB9-548315AFDAAA}"/>
                </a:ext>
              </a:extLst>
            </p:cNvPr>
            <p:cNvSpPr txBox="1"/>
            <p:nvPr/>
          </p:nvSpPr>
          <p:spPr>
            <a:xfrm rot="16200000">
              <a:off x="9117129" y="325116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Use Case</a:t>
              </a:r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3EA7303B-FE27-41DC-AC5B-E475324A3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2F788B3-0D7A-46C9-AE53-319580C0CC6B}"/>
              </a:ext>
            </a:extLst>
          </p:cNvPr>
          <p:cNvGrpSpPr/>
          <p:nvPr/>
        </p:nvGrpSpPr>
        <p:grpSpPr>
          <a:xfrm>
            <a:off x="-9489454" y="0"/>
            <a:ext cx="9574094" cy="6858000"/>
            <a:chOff x="491575" y="0"/>
            <a:chExt cx="9574094" cy="685800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BC11CD4-DACC-49A1-89BC-7F6C39D4E205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49E8625-D401-43EF-A14D-789C18D5D0FB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BBAB1EF-B04F-48F6-A8F4-6D8BB808CB29}"/>
                </a:ext>
              </a:extLst>
            </p:cNvPr>
            <p:cNvSpPr txBox="1"/>
            <p:nvPr/>
          </p:nvSpPr>
          <p:spPr>
            <a:xfrm rot="16200000">
              <a:off x="8746451" y="3251161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Deliverable</a:t>
              </a:r>
            </a:p>
          </p:txBody>
        </p: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F2559F29-FE09-449C-BE97-F8F6E5ED1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6A0A4E7-501E-4725-ADDE-B3D6C27BFEBC}"/>
              </a:ext>
            </a:extLst>
          </p:cNvPr>
          <p:cNvGrpSpPr/>
          <p:nvPr/>
        </p:nvGrpSpPr>
        <p:grpSpPr>
          <a:xfrm>
            <a:off x="-9995622" y="-2"/>
            <a:ext cx="9574094" cy="6858000"/>
            <a:chOff x="491575" y="0"/>
            <a:chExt cx="9574094" cy="6858000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4069C6A-A6A4-4B0D-885F-F7FFAB106E01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D2077E6-13EE-4F7D-87B5-469CE51CEBD7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D0FE1CF-7748-4594-9065-2932783221E9}"/>
                </a:ext>
              </a:extLst>
            </p:cNvPr>
            <p:cNvSpPr txBox="1"/>
            <p:nvPr/>
          </p:nvSpPr>
          <p:spPr>
            <a:xfrm rot="16200000">
              <a:off x="8746451" y="3251161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0743946D-1831-45F9-B998-92CC5B0EB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733596C-93BF-4889-B4B4-81C3F7075F12}"/>
              </a:ext>
            </a:extLst>
          </p:cNvPr>
          <p:cNvGrpSpPr/>
          <p:nvPr/>
        </p:nvGrpSpPr>
        <p:grpSpPr>
          <a:xfrm>
            <a:off x="-9625612" y="-4"/>
            <a:ext cx="8798040" cy="6858000"/>
            <a:chOff x="718505" y="-1"/>
            <a:chExt cx="8798040" cy="685800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1308670-C0A9-4ABA-AA5C-97ED957620CE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FBB6A4B-51E1-4D44-8349-85406508E5E2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A450BFD-97B8-4710-BF16-02748FE7E441}"/>
                </a:ext>
              </a:extLst>
            </p:cNvPr>
            <p:cNvSpPr txBox="1"/>
            <p:nvPr/>
          </p:nvSpPr>
          <p:spPr>
            <a:xfrm rot="16200000">
              <a:off x="8043449" y="3035720"/>
              <a:ext cx="19920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Additional Info</a:t>
              </a:r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EBF4DD22-47D1-4157-8686-27673E9FC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178527" y="3247472"/>
              <a:ext cx="530600" cy="530600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65C4CA6-F48E-4412-A628-3A62F3424FF1}"/>
              </a:ext>
            </a:extLst>
          </p:cNvPr>
          <p:cNvGrpSpPr/>
          <p:nvPr/>
        </p:nvGrpSpPr>
        <p:grpSpPr>
          <a:xfrm>
            <a:off x="-10410572" y="-6"/>
            <a:ext cx="8705544" cy="6858000"/>
            <a:chOff x="643738" y="-1"/>
            <a:chExt cx="8705544" cy="6858000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3149552-7529-4B27-B7C0-DA2EEF903524}"/>
                </a:ext>
              </a:extLst>
            </p:cNvPr>
            <p:cNvSpPr/>
            <p:nvPr/>
          </p:nvSpPr>
          <p:spPr>
            <a:xfrm>
              <a:off x="643738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65672EA-9B8E-48B2-8AE1-1E953DF47489}"/>
                </a:ext>
              </a:extLst>
            </p:cNvPr>
            <p:cNvSpPr/>
            <p:nvPr/>
          </p:nvSpPr>
          <p:spPr>
            <a:xfrm>
              <a:off x="8175682" y="2322194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791DAC0-FF5C-4751-BA2D-9028B81C4ECC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Extra 1</a:t>
              </a: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4D5FB415-E0A6-4F7C-AB28-123619F1C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912AA3F-B898-4478-ABC9-0917A0BBEA77}"/>
              </a:ext>
            </a:extLst>
          </p:cNvPr>
          <p:cNvGrpSpPr/>
          <p:nvPr/>
        </p:nvGrpSpPr>
        <p:grpSpPr>
          <a:xfrm>
            <a:off x="-306447" y="-7"/>
            <a:ext cx="12482920" cy="6858000"/>
            <a:chOff x="-290920" y="0"/>
            <a:chExt cx="12482920" cy="68580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B07DE17-329E-43DA-B19C-67CD19F8890C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4BC418BF-8344-406B-B14B-DA47786CDFA4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BB29FFA-0C58-48AC-AC94-E1439FEF3285}"/>
                </a:ext>
              </a:extLst>
            </p:cNvPr>
            <p:cNvSpPr txBox="1"/>
            <p:nvPr/>
          </p:nvSpPr>
          <p:spPr>
            <a:xfrm rot="16200000">
              <a:off x="10872792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DFF59DF8-C219-46D4-A9D8-4EAAC4BC9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9FFEF41-908E-419F-AA4F-9273A690BB2B}"/>
              </a:ext>
            </a:extLst>
          </p:cNvPr>
          <p:cNvGrpSpPr/>
          <p:nvPr/>
        </p:nvGrpSpPr>
        <p:grpSpPr>
          <a:xfrm>
            <a:off x="-790654" y="0"/>
            <a:ext cx="12496756" cy="6858000"/>
            <a:chOff x="-277230" y="17471"/>
            <a:chExt cx="12496756" cy="68580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4172D54-F2FC-4F60-A27E-FD255DD29581}"/>
                </a:ext>
              </a:extLst>
            </p:cNvPr>
            <p:cNvSpPr/>
            <p:nvPr/>
          </p:nvSpPr>
          <p:spPr>
            <a:xfrm>
              <a:off x="-277230" y="17471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1B86C24-3ECA-4A64-9CDA-06E55BD05265}"/>
                </a:ext>
              </a:extLst>
            </p:cNvPr>
            <p:cNvSpPr/>
            <p:nvPr/>
          </p:nvSpPr>
          <p:spPr>
            <a:xfrm>
              <a:off x="11051126" y="2344046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ADDAAEA2-8573-44A4-B5FE-58861AB71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5AFE8C9-4BB1-4185-946F-053792C86448}"/>
              </a:ext>
            </a:extLst>
          </p:cNvPr>
          <p:cNvGrpSpPr/>
          <p:nvPr/>
        </p:nvGrpSpPr>
        <p:grpSpPr>
          <a:xfrm>
            <a:off x="-183446" y="7952"/>
            <a:ext cx="11447501" cy="6858000"/>
            <a:chOff x="213096" y="0"/>
            <a:chExt cx="11447501" cy="685800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79C24DD-A0DB-4D59-9102-A3CD656D5BF1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206FE89A-AE3C-40BC-ACC1-AE1A7502A7FA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16057803-FD98-4168-9685-14FCF4947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1E7D577-2CD2-4BD2-9B92-31F199F729F0}"/>
              </a:ext>
            </a:extLst>
          </p:cNvPr>
          <p:cNvGrpSpPr/>
          <p:nvPr/>
        </p:nvGrpSpPr>
        <p:grpSpPr>
          <a:xfrm>
            <a:off x="-8782095" y="6"/>
            <a:ext cx="20082395" cy="6858000"/>
            <a:chOff x="213096" y="0"/>
            <a:chExt cx="20082395" cy="6858000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AA8AEC5-058F-4337-9B11-F255E8FAB11C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7D82534-C387-4CC6-9904-1B9A3576007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A6DAAB7-B66D-475E-A18E-14E3928C8028}"/>
                </a:ext>
              </a:extLst>
            </p:cNvPr>
            <p:cNvSpPr txBox="1"/>
            <p:nvPr/>
          </p:nvSpPr>
          <p:spPr>
            <a:xfrm rot="16200000">
              <a:off x="19007061" y="3438074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255A3EC6-DEA9-477B-AE0B-6B9591CA8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84DF7FF-6CFC-4F6D-84D3-91C0883ECD62}"/>
              </a:ext>
            </a:extLst>
          </p:cNvPr>
          <p:cNvGrpSpPr/>
          <p:nvPr/>
        </p:nvGrpSpPr>
        <p:grpSpPr>
          <a:xfrm>
            <a:off x="-7786574" y="5"/>
            <a:ext cx="10399887" cy="6858000"/>
            <a:chOff x="491575" y="0"/>
            <a:chExt cx="10399887" cy="6858000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1882E92-F046-4714-B01F-36562F474B0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9B4C72EC-4F47-4A74-BC29-74E1EDA1D07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13F74C1A-BF54-44E5-8206-300904F0BF19}"/>
                </a:ext>
              </a:extLst>
            </p:cNvPr>
            <p:cNvSpPr txBox="1"/>
            <p:nvPr/>
          </p:nvSpPr>
          <p:spPr>
            <a:xfrm rot="16200000">
              <a:off x="9603032" y="3207323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</a:p>
          </p:txBody>
        </p:sp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4A92C31A-27D8-4069-933E-ECC2F8E6A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133B6C3-1E1D-42DB-858F-5D06D50CE363}"/>
              </a:ext>
            </a:extLst>
          </p:cNvPr>
          <p:cNvGrpSpPr/>
          <p:nvPr/>
        </p:nvGrpSpPr>
        <p:grpSpPr>
          <a:xfrm>
            <a:off x="-8298394" y="6"/>
            <a:ext cx="10388040" cy="6858000"/>
            <a:chOff x="519400" y="-2"/>
            <a:chExt cx="10388040" cy="6858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EF7A1DA-8C6D-4313-B514-CA2295201A51}"/>
                </a:ext>
              </a:extLst>
            </p:cNvPr>
            <p:cNvSpPr/>
            <p:nvPr/>
          </p:nvSpPr>
          <p:spPr>
            <a:xfrm>
              <a:off x="519400" y="-2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AF70161-556F-4651-8751-676138625668}"/>
                </a:ext>
              </a:extLst>
            </p:cNvPr>
            <p:cNvSpPr/>
            <p:nvPr/>
          </p:nvSpPr>
          <p:spPr>
            <a:xfrm>
              <a:off x="9333024" y="2337437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22C753B-0600-4442-9C73-4F8C4E5D6AE4}"/>
                </a:ext>
              </a:extLst>
            </p:cNvPr>
            <p:cNvSpPr txBox="1"/>
            <p:nvPr/>
          </p:nvSpPr>
          <p:spPr>
            <a:xfrm rot="16200000">
              <a:off x="9649787" y="3268682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Use Case</a:t>
              </a:r>
            </a:p>
          </p:txBody>
        </p:sp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4D2B4908-B4B2-4A14-827E-7AD35A45B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37B55834-A2D9-4918-8447-5FAB69D5B3F8}"/>
              </a:ext>
            </a:extLst>
          </p:cNvPr>
          <p:cNvGrpSpPr/>
          <p:nvPr/>
        </p:nvGrpSpPr>
        <p:grpSpPr>
          <a:xfrm>
            <a:off x="-8479389" y="6"/>
            <a:ext cx="10055347" cy="6858000"/>
            <a:chOff x="491575" y="0"/>
            <a:chExt cx="10055347" cy="6858000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213D832D-818C-467C-B1A5-B3065602813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321AA84-177C-47BE-9581-FFB4423FC9B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7C9103D-936F-4CB7-80F3-92CF2DB74871}"/>
                </a:ext>
              </a:extLst>
            </p:cNvPr>
            <p:cNvSpPr txBox="1"/>
            <p:nvPr/>
          </p:nvSpPr>
          <p:spPr>
            <a:xfrm rot="16200000">
              <a:off x="9289268" y="3238099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Deliverable</a:t>
              </a:r>
            </a:p>
          </p:txBody>
        </p:sp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FB944660-FC6C-4D38-B608-9CE3ED724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9E2CA42-9855-4F84-A41C-18A89F6977E6}"/>
              </a:ext>
            </a:extLst>
          </p:cNvPr>
          <p:cNvGrpSpPr/>
          <p:nvPr/>
        </p:nvGrpSpPr>
        <p:grpSpPr>
          <a:xfrm>
            <a:off x="-8906614" y="17477"/>
            <a:ext cx="10054274" cy="6858000"/>
            <a:chOff x="491575" y="0"/>
            <a:chExt cx="10054274" cy="6858000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9AF7A54-224C-49BF-B0F0-B9410F02EE9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8391C41-2FC3-49CF-BCF0-3D900B21A48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61EDD34B-C54D-442C-8A7A-8880BAA65137}"/>
                </a:ext>
              </a:extLst>
            </p:cNvPr>
            <p:cNvSpPr txBox="1"/>
            <p:nvPr/>
          </p:nvSpPr>
          <p:spPr>
            <a:xfrm rot="16200000">
              <a:off x="9288195" y="3308815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E36CEA6-2289-4A54-B3CE-2E398C16D05F}"/>
              </a:ext>
            </a:extLst>
          </p:cNvPr>
          <p:cNvGrpSpPr/>
          <p:nvPr/>
        </p:nvGrpSpPr>
        <p:grpSpPr>
          <a:xfrm>
            <a:off x="-585738" y="2441601"/>
            <a:ext cx="1375222" cy="1992086"/>
            <a:chOff x="8178527" y="2520623"/>
            <a:chExt cx="1375222" cy="1992086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34D673A-4E33-438F-B853-2886B7549B4D}"/>
                </a:ext>
              </a:extLst>
            </p:cNvPr>
            <p:cNvSpPr txBox="1"/>
            <p:nvPr/>
          </p:nvSpPr>
          <p:spPr>
            <a:xfrm rot="16200000">
              <a:off x="8080653" y="3039612"/>
              <a:ext cx="19920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Additional Info</a:t>
              </a:r>
            </a:p>
          </p:txBody>
        </p:sp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9AF978ED-CE29-4D16-9A95-0BE2F7C7F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178527" y="3247472"/>
              <a:ext cx="530600" cy="530600"/>
            </a:xfrm>
            <a:prstGeom prst="rect">
              <a:avLst/>
            </a:prstGeom>
          </p:spPr>
        </p:pic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3DDA8F31-4DB8-48FE-BC6C-CC3BB40F7364}"/>
              </a:ext>
            </a:extLst>
          </p:cNvPr>
          <p:cNvGrpSpPr/>
          <p:nvPr/>
        </p:nvGrpSpPr>
        <p:grpSpPr>
          <a:xfrm>
            <a:off x="-8759877" y="17477"/>
            <a:ext cx="8705544" cy="6858000"/>
            <a:chOff x="643738" y="-1"/>
            <a:chExt cx="8705544" cy="6858000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92DDE33A-D34A-4406-A59A-4888BF779F76}"/>
                </a:ext>
              </a:extLst>
            </p:cNvPr>
            <p:cNvSpPr/>
            <p:nvPr/>
          </p:nvSpPr>
          <p:spPr>
            <a:xfrm>
              <a:off x="643738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B6C2BC2-49F6-4E13-8B68-12D14F374353}"/>
                </a:ext>
              </a:extLst>
            </p:cNvPr>
            <p:cNvSpPr/>
            <p:nvPr/>
          </p:nvSpPr>
          <p:spPr>
            <a:xfrm>
              <a:off x="8175682" y="2322194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36B683A8-85F1-4C08-9F9D-6164044FF891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</a:p>
          </p:txBody>
        </p:sp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172C70C5-49CE-4893-92F9-B62AAA976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3AF012BF-FDDE-4E97-9B71-D03F5B8E7032}"/>
              </a:ext>
            </a:extLst>
          </p:cNvPr>
          <p:cNvSpPr txBox="1"/>
          <p:nvPr/>
        </p:nvSpPr>
        <p:spPr>
          <a:xfrm rot="16200000">
            <a:off x="10465772" y="3271264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0EEF0"/>
                </a:solidFill>
                <a:latin typeface="Tw Cen MT" panose="020B0602020104020603" pitchFamily="34" charset="0"/>
              </a:rPr>
              <a:t>Outline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859B9C91-462C-4544-BA0B-24C32DA8F7F0}"/>
              </a:ext>
            </a:extLst>
          </p:cNvPr>
          <p:cNvSpPr/>
          <p:nvPr/>
        </p:nvSpPr>
        <p:spPr>
          <a:xfrm>
            <a:off x="2815267" y="959899"/>
            <a:ext cx="7180355" cy="5093799"/>
          </a:xfrm>
          <a:prstGeom prst="roundRect">
            <a:avLst/>
          </a:prstGeom>
          <a:solidFill>
            <a:srgbClr val="214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E85A49F9-F1E5-462D-A51E-45A90271A9D1}"/>
              </a:ext>
            </a:extLst>
          </p:cNvPr>
          <p:cNvSpPr txBox="1">
            <a:spLocks/>
          </p:cNvSpPr>
          <p:nvPr/>
        </p:nvSpPr>
        <p:spPr>
          <a:xfrm>
            <a:off x="2827735" y="1283243"/>
            <a:ext cx="6907968" cy="4749279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marL="342891" algn="ctr" eaLnBrk="0" hangingPunct="0">
              <a:spcBef>
                <a:spcPct val="20000"/>
              </a:spcBef>
              <a:defRPr/>
            </a:pPr>
            <a:r>
              <a:rPr lang="en-IN" sz="2800" dirty="0">
                <a:solidFill>
                  <a:srgbClr val="F05454"/>
                </a:solidFill>
                <a:latin typeface="Tw Cen MT" panose="020B0602020104020603" pitchFamily="34" charset="0"/>
              </a:rPr>
              <a:t>Overview</a:t>
            </a:r>
            <a:endParaRPr lang="en-IN" sz="2800" kern="0" dirty="0">
              <a:solidFill>
                <a:srgbClr val="00B050"/>
              </a:solidFill>
              <a:latin typeface="Comic Sans MS" panose="030F0702030302020204" pitchFamily="66" charset="0"/>
              <a:cs typeface="Aharoni" panose="020B0604020202020204" pitchFamily="2" charset="-79"/>
            </a:endParaRPr>
          </a:p>
          <a:p>
            <a:pPr marL="685165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52CBBE"/>
                </a:solidFill>
                <a:latin typeface="Tw Cen MT"/>
              </a:rPr>
              <a:t>Shopping malls have become an integral part of city life and a lot of people commute to these marts to get their daily essentials and groceries.</a:t>
            </a:r>
          </a:p>
          <a:p>
            <a:pPr marL="342265" algn="just" eaLnBrk="0" hangingPunct="0">
              <a:spcBef>
                <a:spcPct val="20000"/>
              </a:spcBef>
              <a:defRPr/>
            </a:pPr>
            <a:endParaRPr lang="en-US" sz="2000" dirty="0">
              <a:solidFill>
                <a:srgbClr val="52CBBE"/>
              </a:solidFill>
              <a:latin typeface="Tw Cen MT"/>
            </a:endParaRPr>
          </a:p>
          <a:p>
            <a:pPr marL="685165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52CBBE"/>
                </a:solidFill>
                <a:latin typeface="Tw Cen MT"/>
              </a:rPr>
              <a:t>How ever we are all forced to go through the tedious task of getting our items billed.</a:t>
            </a:r>
          </a:p>
          <a:p>
            <a:pPr marL="685165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rgbClr val="52CBBE"/>
              </a:solidFill>
              <a:latin typeface="Tw Cen MT"/>
            </a:endParaRPr>
          </a:p>
          <a:p>
            <a:pPr marL="685165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52CBBE"/>
                </a:solidFill>
                <a:latin typeface="Tw Cen MT"/>
              </a:rPr>
              <a:t>For some items, bar-codes and RFID tags cannot be used as they must be stuck on each of the items after weighing them individually.</a:t>
            </a:r>
          </a:p>
          <a:p>
            <a:pPr marL="685165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rgbClr val="52CBBE"/>
              </a:solidFill>
              <a:latin typeface="Tw Cen MT"/>
            </a:endParaRPr>
          </a:p>
          <a:p>
            <a:pPr marL="685165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rgbClr val="52CBBE"/>
              </a:solidFill>
              <a:latin typeface="Tw Cen MT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05BDEFD-C355-443A-A212-FFBC2BFFF62B}"/>
              </a:ext>
            </a:extLst>
          </p:cNvPr>
          <p:cNvGrpSpPr/>
          <p:nvPr/>
        </p:nvGrpSpPr>
        <p:grpSpPr>
          <a:xfrm>
            <a:off x="4626409" y="6159083"/>
            <a:ext cx="3402294" cy="451824"/>
            <a:chOff x="4679586" y="878988"/>
            <a:chExt cx="1434489" cy="190500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3A51E433-5C47-49D4-B9BD-0E58BB5869C9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B947CCFD-0C66-4911-9567-008FA7EAC45C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FEE8C585-EB09-40B1-AD11-0FC69E17856F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A41E3E15-C925-462A-A6D8-6A45E87ED8D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5E0029EA-6F4C-4F1C-A21D-B21D4AB23911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36608E2-700D-4B45-BA3D-D22958A51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784" y="166934"/>
            <a:ext cx="548688" cy="6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2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1F59CE0-E5DE-4D9B-A646-F6EFDD7CCC10}"/>
              </a:ext>
            </a:extLst>
          </p:cNvPr>
          <p:cNvGrpSpPr/>
          <p:nvPr/>
        </p:nvGrpSpPr>
        <p:grpSpPr>
          <a:xfrm>
            <a:off x="-9834201" y="0"/>
            <a:ext cx="12482920" cy="6858000"/>
            <a:chOff x="-290920" y="0"/>
            <a:chExt cx="12482920" cy="68580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F9A4ADC-5E2A-462A-9860-B11AD93FA50F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DA88709-E760-4538-9739-AEFB3FD0C9D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C4BFD31-027D-444E-95BF-1D2630E87A53}"/>
                </a:ext>
              </a:extLst>
            </p:cNvPr>
            <p:cNvSpPr txBox="1"/>
            <p:nvPr/>
          </p:nvSpPr>
          <p:spPr>
            <a:xfrm rot="16200000">
              <a:off x="10872792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0B43C6B3-334B-4AAC-9E27-757C69216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A31DE66-9B35-4461-9BF4-0CC24913CC02}"/>
              </a:ext>
            </a:extLst>
          </p:cNvPr>
          <p:cNvGrpSpPr/>
          <p:nvPr/>
        </p:nvGrpSpPr>
        <p:grpSpPr>
          <a:xfrm>
            <a:off x="-9302801" y="1"/>
            <a:ext cx="11447501" cy="6858000"/>
            <a:chOff x="213096" y="0"/>
            <a:chExt cx="11447501" cy="685800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66E3AF6-623B-4C5D-B37D-AA3F1F6DF0A4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4D30B86-8AED-4C79-8200-984A77A5D92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0B38EEC-B730-44CD-9CBB-D3187D171621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Outline</a:t>
              </a:r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F502E983-5EDB-457C-862E-F776DE4A8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E893B57-8CD6-485A-8B9D-328A287B208C}"/>
              </a:ext>
            </a:extLst>
          </p:cNvPr>
          <p:cNvGrpSpPr/>
          <p:nvPr/>
        </p:nvGrpSpPr>
        <p:grpSpPr>
          <a:xfrm>
            <a:off x="-9792160" y="0"/>
            <a:ext cx="11447501" cy="6858000"/>
            <a:chOff x="213096" y="0"/>
            <a:chExt cx="11447501" cy="6858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7F85800-BC26-4906-A693-62F426C2252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3EA4B91-8A7E-4CB3-B177-F01074C00C9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77F1E3D-458F-4788-8474-5CF4E132470A}"/>
                </a:ext>
              </a:extLst>
            </p:cNvPr>
            <p:cNvSpPr txBox="1"/>
            <p:nvPr/>
          </p:nvSpPr>
          <p:spPr>
            <a:xfrm rot="16200000">
              <a:off x="10341391" y="31366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DE9614B8-AAAA-4D64-B5C5-F2F3FFA55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CB62348-44CD-4A08-84AA-C329986C2C5F}"/>
              </a:ext>
            </a:extLst>
          </p:cNvPr>
          <p:cNvGrpSpPr/>
          <p:nvPr/>
        </p:nvGrpSpPr>
        <p:grpSpPr>
          <a:xfrm>
            <a:off x="-8796639" y="-1"/>
            <a:ext cx="9961092" cy="6858000"/>
            <a:chOff x="491575" y="0"/>
            <a:chExt cx="9961092" cy="6858000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1E535F1-348D-4EAE-A59C-43F9783F7872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148C7BA-F32C-4C05-869D-81C22670B08A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C9C580A-1213-406C-B7ED-4C57969BAE87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AEE3EFB4-26E8-4196-8CB0-0A37FA8A0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4236F1D-8252-40B8-9F26-9DF465DF06D6}"/>
              </a:ext>
            </a:extLst>
          </p:cNvPr>
          <p:cNvGrpSpPr/>
          <p:nvPr/>
        </p:nvGrpSpPr>
        <p:grpSpPr>
          <a:xfrm>
            <a:off x="-9308459" y="0"/>
            <a:ext cx="9982024" cy="6858000"/>
            <a:chOff x="519400" y="-2"/>
            <a:chExt cx="9982024" cy="685800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0D110CE-71D3-4F50-AC92-F8A8536F8ABD}"/>
                </a:ext>
              </a:extLst>
            </p:cNvPr>
            <p:cNvSpPr/>
            <p:nvPr/>
          </p:nvSpPr>
          <p:spPr>
            <a:xfrm>
              <a:off x="519400" y="-2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A376F7B9-6B6C-4921-B384-E990A688D731}"/>
                </a:ext>
              </a:extLst>
            </p:cNvPr>
            <p:cNvSpPr/>
            <p:nvPr/>
          </p:nvSpPr>
          <p:spPr>
            <a:xfrm>
              <a:off x="9333024" y="2337437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F891978-2351-4B07-BBB9-548315AFDAAA}"/>
                </a:ext>
              </a:extLst>
            </p:cNvPr>
            <p:cNvSpPr txBox="1"/>
            <p:nvPr/>
          </p:nvSpPr>
          <p:spPr>
            <a:xfrm rot="16200000">
              <a:off x="9117129" y="325116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Use Case</a:t>
              </a:r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3EA7303B-FE27-41DC-AC5B-E475324A3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2F788B3-0D7A-46C9-AE53-319580C0CC6B}"/>
              </a:ext>
            </a:extLst>
          </p:cNvPr>
          <p:cNvGrpSpPr/>
          <p:nvPr/>
        </p:nvGrpSpPr>
        <p:grpSpPr>
          <a:xfrm>
            <a:off x="-9489454" y="0"/>
            <a:ext cx="9574094" cy="6858000"/>
            <a:chOff x="491575" y="0"/>
            <a:chExt cx="9574094" cy="685800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BC11CD4-DACC-49A1-89BC-7F6C39D4E205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49E8625-D401-43EF-A14D-789C18D5D0FB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BBAB1EF-B04F-48F6-A8F4-6D8BB808CB29}"/>
                </a:ext>
              </a:extLst>
            </p:cNvPr>
            <p:cNvSpPr txBox="1"/>
            <p:nvPr/>
          </p:nvSpPr>
          <p:spPr>
            <a:xfrm rot="16200000">
              <a:off x="8746451" y="3251161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Deliverable</a:t>
              </a:r>
            </a:p>
          </p:txBody>
        </p: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F2559F29-FE09-449C-BE97-F8F6E5ED1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6A0A4E7-501E-4725-ADDE-B3D6C27BFEBC}"/>
              </a:ext>
            </a:extLst>
          </p:cNvPr>
          <p:cNvGrpSpPr/>
          <p:nvPr/>
        </p:nvGrpSpPr>
        <p:grpSpPr>
          <a:xfrm>
            <a:off x="-9995622" y="-2"/>
            <a:ext cx="9574094" cy="6858000"/>
            <a:chOff x="491575" y="0"/>
            <a:chExt cx="9574094" cy="6858000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4069C6A-A6A4-4B0D-885F-F7FFAB106E01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D2077E6-13EE-4F7D-87B5-469CE51CEBD7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D0FE1CF-7748-4594-9065-2932783221E9}"/>
                </a:ext>
              </a:extLst>
            </p:cNvPr>
            <p:cNvSpPr txBox="1"/>
            <p:nvPr/>
          </p:nvSpPr>
          <p:spPr>
            <a:xfrm rot="16200000">
              <a:off x="8746451" y="3251161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0743946D-1831-45F9-B998-92CC5B0EB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733596C-93BF-4889-B4B4-81C3F7075F12}"/>
              </a:ext>
            </a:extLst>
          </p:cNvPr>
          <p:cNvGrpSpPr/>
          <p:nvPr/>
        </p:nvGrpSpPr>
        <p:grpSpPr>
          <a:xfrm>
            <a:off x="-9625612" y="-4"/>
            <a:ext cx="8798040" cy="6858000"/>
            <a:chOff x="718505" y="-1"/>
            <a:chExt cx="8798040" cy="685800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1308670-C0A9-4ABA-AA5C-97ED957620CE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FBB6A4B-51E1-4D44-8349-85406508E5E2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A450BFD-97B8-4710-BF16-02748FE7E441}"/>
                </a:ext>
              </a:extLst>
            </p:cNvPr>
            <p:cNvSpPr txBox="1"/>
            <p:nvPr/>
          </p:nvSpPr>
          <p:spPr>
            <a:xfrm rot="16200000">
              <a:off x="8043449" y="3035720"/>
              <a:ext cx="19920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Additional Info</a:t>
              </a:r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EBF4DD22-47D1-4157-8686-27673E9FC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178527" y="3247472"/>
              <a:ext cx="530600" cy="530600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65C4CA6-F48E-4412-A628-3A62F3424FF1}"/>
              </a:ext>
            </a:extLst>
          </p:cNvPr>
          <p:cNvGrpSpPr/>
          <p:nvPr/>
        </p:nvGrpSpPr>
        <p:grpSpPr>
          <a:xfrm>
            <a:off x="-10410572" y="-6"/>
            <a:ext cx="8705544" cy="6858000"/>
            <a:chOff x="643738" y="-1"/>
            <a:chExt cx="8705544" cy="6858000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3149552-7529-4B27-B7C0-DA2EEF903524}"/>
                </a:ext>
              </a:extLst>
            </p:cNvPr>
            <p:cNvSpPr/>
            <p:nvPr/>
          </p:nvSpPr>
          <p:spPr>
            <a:xfrm>
              <a:off x="643738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65672EA-9B8E-48B2-8AE1-1E953DF47489}"/>
                </a:ext>
              </a:extLst>
            </p:cNvPr>
            <p:cNvSpPr/>
            <p:nvPr/>
          </p:nvSpPr>
          <p:spPr>
            <a:xfrm>
              <a:off x="8175682" y="2322194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791DAC0-FF5C-4751-BA2D-9028B81C4ECC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Extra 1</a:t>
              </a: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4D5FB415-E0A6-4F7C-AB28-123619F1C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912AA3F-B898-4478-ABC9-0917A0BBEA77}"/>
              </a:ext>
            </a:extLst>
          </p:cNvPr>
          <p:cNvGrpSpPr/>
          <p:nvPr/>
        </p:nvGrpSpPr>
        <p:grpSpPr>
          <a:xfrm>
            <a:off x="-306447" y="-7"/>
            <a:ext cx="12482920" cy="6858000"/>
            <a:chOff x="-290920" y="0"/>
            <a:chExt cx="12482920" cy="68580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B07DE17-329E-43DA-B19C-67CD19F8890C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4BC418BF-8344-406B-B14B-DA47786CDFA4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BB29FFA-0C58-48AC-AC94-E1439FEF3285}"/>
                </a:ext>
              </a:extLst>
            </p:cNvPr>
            <p:cNvSpPr txBox="1"/>
            <p:nvPr/>
          </p:nvSpPr>
          <p:spPr>
            <a:xfrm rot="16200000">
              <a:off x="10872792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DFF59DF8-C219-46D4-A9D8-4EAAC4BC9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9FFEF41-908E-419F-AA4F-9273A690BB2B}"/>
              </a:ext>
            </a:extLst>
          </p:cNvPr>
          <p:cNvGrpSpPr/>
          <p:nvPr/>
        </p:nvGrpSpPr>
        <p:grpSpPr>
          <a:xfrm>
            <a:off x="-790654" y="0"/>
            <a:ext cx="12496756" cy="6858000"/>
            <a:chOff x="-277230" y="17471"/>
            <a:chExt cx="12496756" cy="68580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4172D54-F2FC-4F60-A27E-FD255DD29581}"/>
                </a:ext>
              </a:extLst>
            </p:cNvPr>
            <p:cNvSpPr/>
            <p:nvPr/>
          </p:nvSpPr>
          <p:spPr>
            <a:xfrm>
              <a:off x="-277230" y="17471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1B86C24-3ECA-4A64-9CDA-06E55BD05265}"/>
                </a:ext>
              </a:extLst>
            </p:cNvPr>
            <p:cNvSpPr/>
            <p:nvPr/>
          </p:nvSpPr>
          <p:spPr>
            <a:xfrm>
              <a:off x="11051126" y="2344046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ADDAAEA2-8573-44A4-B5FE-58861AB71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5AFE8C9-4BB1-4185-946F-053792C86448}"/>
              </a:ext>
            </a:extLst>
          </p:cNvPr>
          <p:cNvGrpSpPr/>
          <p:nvPr/>
        </p:nvGrpSpPr>
        <p:grpSpPr>
          <a:xfrm>
            <a:off x="-183446" y="27002"/>
            <a:ext cx="11447501" cy="6858000"/>
            <a:chOff x="213096" y="0"/>
            <a:chExt cx="11447501" cy="685800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79C24DD-A0DB-4D59-9102-A3CD656D5BF1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206FE89A-AE3C-40BC-ACC1-AE1A7502A7FA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16057803-FD98-4168-9685-14FCF4947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1E7D577-2CD2-4BD2-9B92-31F199F729F0}"/>
              </a:ext>
            </a:extLst>
          </p:cNvPr>
          <p:cNvGrpSpPr/>
          <p:nvPr/>
        </p:nvGrpSpPr>
        <p:grpSpPr>
          <a:xfrm>
            <a:off x="-8782095" y="6"/>
            <a:ext cx="20082395" cy="6858000"/>
            <a:chOff x="213096" y="0"/>
            <a:chExt cx="20082395" cy="6858000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AA8AEC5-058F-4337-9B11-F255E8FAB11C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7D82534-C387-4CC6-9904-1B9A3576007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A6DAAB7-B66D-475E-A18E-14E3928C8028}"/>
                </a:ext>
              </a:extLst>
            </p:cNvPr>
            <p:cNvSpPr txBox="1"/>
            <p:nvPr/>
          </p:nvSpPr>
          <p:spPr>
            <a:xfrm rot="16200000">
              <a:off x="19007061" y="3438074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255A3EC6-DEA9-477B-AE0B-6B9591CA8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84DF7FF-6CFC-4F6D-84D3-91C0883ECD62}"/>
              </a:ext>
            </a:extLst>
          </p:cNvPr>
          <p:cNvGrpSpPr/>
          <p:nvPr/>
        </p:nvGrpSpPr>
        <p:grpSpPr>
          <a:xfrm>
            <a:off x="-7786574" y="5"/>
            <a:ext cx="10399887" cy="6858000"/>
            <a:chOff x="491575" y="0"/>
            <a:chExt cx="10399887" cy="6858000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1882E92-F046-4714-B01F-36562F474B0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9B4C72EC-4F47-4A74-BC29-74E1EDA1D07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13F74C1A-BF54-44E5-8206-300904F0BF19}"/>
                </a:ext>
              </a:extLst>
            </p:cNvPr>
            <p:cNvSpPr txBox="1"/>
            <p:nvPr/>
          </p:nvSpPr>
          <p:spPr>
            <a:xfrm rot="16200000">
              <a:off x="9603032" y="3207323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</a:p>
          </p:txBody>
        </p:sp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4A92C31A-27D8-4069-933E-ECC2F8E6A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133B6C3-1E1D-42DB-858F-5D06D50CE363}"/>
              </a:ext>
            </a:extLst>
          </p:cNvPr>
          <p:cNvGrpSpPr/>
          <p:nvPr/>
        </p:nvGrpSpPr>
        <p:grpSpPr>
          <a:xfrm>
            <a:off x="-8298394" y="6"/>
            <a:ext cx="10388040" cy="6858000"/>
            <a:chOff x="519400" y="-2"/>
            <a:chExt cx="10388040" cy="6858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EF7A1DA-8C6D-4313-B514-CA2295201A51}"/>
                </a:ext>
              </a:extLst>
            </p:cNvPr>
            <p:cNvSpPr/>
            <p:nvPr/>
          </p:nvSpPr>
          <p:spPr>
            <a:xfrm>
              <a:off x="519400" y="-2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AF70161-556F-4651-8751-676138625668}"/>
                </a:ext>
              </a:extLst>
            </p:cNvPr>
            <p:cNvSpPr/>
            <p:nvPr/>
          </p:nvSpPr>
          <p:spPr>
            <a:xfrm>
              <a:off x="9333024" y="2337437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22C753B-0600-4442-9C73-4F8C4E5D6AE4}"/>
                </a:ext>
              </a:extLst>
            </p:cNvPr>
            <p:cNvSpPr txBox="1"/>
            <p:nvPr/>
          </p:nvSpPr>
          <p:spPr>
            <a:xfrm rot="16200000">
              <a:off x="9649787" y="3268682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Use Case</a:t>
              </a:r>
            </a:p>
          </p:txBody>
        </p:sp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4D2B4908-B4B2-4A14-827E-7AD35A45B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37B55834-A2D9-4918-8447-5FAB69D5B3F8}"/>
              </a:ext>
            </a:extLst>
          </p:cNvPr>
          <p:cNvGrpSpPr/>
          <p:nvPr/>
        </p:nvGrpSpPr>
        <p:grpSpPr>
          <a:xfrm>
            <a:off x="-8479389" y="6"/>
            <a:ext cx="10055347" cy="6858000"/>
            <a:chOff x="491575" y="0"/>
            <a:chExt cx="10055347" cy="6858000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213D832D-818C-467C-B1A5-B3065602813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321AA84-177C-47BE-9581-FFB4423FC9B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7C9103D-936F-4CB7-80F3-92CF2DB74871}"/>
                </a:ext>
              </a:extLst>
            </p:cNvPr>
            <p:cNvSpPr txBox="1"/>
            <p:nvPr/>
          </p:nvSpPr>
          <p:spPr>
            <a:xfrm rot="16200000">
              <a:off x="9289268" y="3238099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Deliverable</a:t>
              </a:r>
            </a:p>
          </p:txBody>
        </p:sp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FB944660-FC6C-4D38-B608-9CE3ED724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9E2CA42-9855-4F84-A41C-18A89F6977E6}"/>
              </a:ext>
            </a:extLst>
          </p:cNvPr>
          <p:cNvGrpSpPr/>
          <p:nvPr/>
        </p:nvGrpSpPr>
        <p:grpSpPr>
          <a:xfrm>
            <a:off x="-8906614" y="17477"/>
            <a:ext cx="10054274" cy="6858000"/>
            <a:chOff x="491575" y="0"/>
            <a:chExt cx="10054274" cy="6858000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9AF7A54-224C-49BF-B0F0-B9410F02EE9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8391C41-2FC3-49CF-BCF0-3D900B21A48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61EDD34B-C54D-442C-8A7A-8880BAA65137}"/>
                </a:ext>
              </a:extLst>
            </p:cNvPr>
            <p:cNvSpPr txBox="1"/>
            <p:nvPr/>
          </p:nvSpPr>
          <p:spPr>
            <a:xfrm rot="16200000">
              <a:off x="9288195" y="3308815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E36CEA6-2289-4A54-B3CE-2E398C16D05F}"/>
              </a:ext>
            </a:extLst>
          </p:cNvPr>
          <p:cNvGrpSpPr/>
          <p:nvPr/>
        </p:nvGrpSpPr>
        <p:grpSpPr>
          <a:xfrm>
            <a:off x="-585738" y="2441601"/>
            <a:ext cx="1375222" cy="1992086"/>
            <a:chOff x="8178527" y="2520623"/>
            <a:chExt cx="1375222" cy="1992086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34D673A-4E33-438F-B853-2886B7549B4D}"/>
                </a:ext>
              </a:extLst>
            </p:cNvPr>
            <p:cNvSpPr txBox="1"/>
            <p:nvPr/>
          </p:nvSpPr>
          <p:spPr>
            <a:xfrm rot="16200000">
              <a:off x="8080653" y="3039612"/>
              <a:ext cx="19920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Additional Info</a:t>
              </a:r>
            </a:p>
          </p:txBody>
        </p:sp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9AF978ED-CE29-4D16-9A95-0BE2F7C7F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178527" y="3247472"/>
              <a:ext cx="530600" cy="530600"/>
            </a:xfrm>
            <a:prstGeom prst="rect">
              <a:avLst/>
            </a:prstGeom>
          </p:spPr>
        </p:pic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3DDA8F31-4DB8-48FE-BC6C-CC3BB40F7364}"/>
              </a:ext>
            </a:extLst>
          </p:cNvPr>
          <p:cNvGrpSpPr/>
          <p:nvPr/>
        </p:nvGrpSpPr>
        <p:grpSpPr>
          <a:xfrm>
            <a:off x="-8759877" y="17477"/>
            <a:ext cx="8705544" cy="6858000"/>
            <a:chOff x="643738" y="-1"/>
            <a:chExt cx="8705544" cy="6858000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92DDE33A-D34A-4406-A59A-4888BF779F76}"/>
                </a:ext>
              </a:extLst>
            </p:cNvPr>
            <p:cNvSpPr/>
            <p:nvPr/>
          </p:nvSpPr>
          <p:spPr>
            <a:xfrm>
              <a:off x="643738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B6C2BC2-49F6-4E13-8B68-12D14F374353}"/>
                </a:ext>
              </a:extLst>
            </p:cNvPr>
            <p:cNvSpPr/>
            <p:nvPr/>
          </p:nvSpPr>
          <p:spPr>
            <a:xfrm>
              <a:off x="8175682" y="2322194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36B683A8-85F1-4C08-9F9D-6164044FF891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</a:p>
          </p:txBody>
        </p:sp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172C70C5-49CE-4893-92F9-B62AAA976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3AF012BF-FDDE-4E97-9B71-D03F5B8E7032}"/>
              </a:ext>
            </a:extLst>
          </p:cNvPr>
          <p:cNvSpPr txBox="1"/>
          <p:nvPr/>
        </p:nvSpPr>
        <p:spPr>
          <a:xfrm rot="16200000">
            <a:off x="10465772" y="3271264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0EEF0"/>
                </a:solidFill>
                <a:latin typeface="Tw Cen MT" panose="020B0602020104020603" pitchFamily="34" charset="0"/>
              </a:rPr>
              <a:t>Outline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859B9C91-462C-4544-BA0B-24C32DA8F7F0}"/>
              </a:ext>
            </a:extLst>
          </p:cNvPr>
          <p:cNvSpPr/>
          <p:nvPr/>
        </p:nvSpPr>
        <p:spPr>
          <a:xfrm>
            <a:off x="2815267" y="885825"/>
            <a:ext cx="7181050" cy="5167873"/>
          </a:xfrm>
          <a:prstGeom prst="roundRect">
            <a:avLst/>
          </a:prstGeom>
          <a:solidFill>
            <a:srgbClr val="214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E85A49F9-F1E5-462D-A51E-45A90271A9D1}"/>
              </a:ext>
            </a:extLst>
          </p:cNvPr>
          <p:cNvSpPr txBox="1">
            <a:spLocks/>
          </p:cNvSpPr>
          <p:nvPr/>
        </p:nvSpPr>
        <p:spPr>
          <a:xfrm>
            <a:off x="2815267" y="1054360"/>
            <a:ext cx="6907968" cy="4749279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marL="342891" algn="ctr" eaLnBrk="0" hangingPunct="0">
              <a:spcBef>
                <a:spcPct val="20000"/>
              </a:spcBef>
              <a:defRPr/>
            </a:pPr>
            <a:r>
              <a:rPr lang="en-IN" sz="2800" dirty="0">
                <a:solidFill>
                  <a:srgbClr val="F05454"/>
                </a:solidFill>
                <a:latin typeface="Tw Cen MT" panose="020B0602020104020603" pitchFamily="34" charset="0"/>
              </a:rPr>
              <a:t>Problem Statement</a:t>
            </a:r>
          </a:p>
          <a:p>
            <a:pPr marL="342891" algn="ctr" eaLnBrk="0" hangingPunct="0">
              <a:spcBef>
                <a:spcPct val="20000"/>
              </a:spcBef>
              <a:defRPr/>
            </a:pPr>
            <a:r>
              <a:rPr lang="en-IN" sz="2800" dirty="0">
                <a:solidFill>
                  <a:srgbClr val="F05454"/>
                </a:solidFill>
                <a:latin typeface="Tw Cen MT" panose="020B0602020104020603" pitchFamily="34" charset="0"/>
              </a:rPr>
              <a:t> </a:t>
            </a:r>
          </a:p>
          <a:p>
            <a:pPr marL="685165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52CBBE"/>
                </a:solidFill>
                <a:latin typeface="Tw Cen MT"/>
              </a:rPr>
              <a:t>Standing in long queues is time consuming and  tedious.</a:t>
            </a:r>
          </a:p>
          <a:p>
            <a:pPr marL="685165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52CBBE"/>
                </a:solidFill>
                <a:latin typeface="Tw Cen MT"/>
              </a:rPr>
              <a:t>This Project aims to design a system that detects and classifies the commodities placed into the shopping cart in a systematic manner using Deep Learning techniques. </a:t>
            </a:r>
          </a:p>
          <a:p>
            <a:pPr marL="685165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52CBBE"/>
                </a:solidFill>
                <a:latin typeface="Tw Cen MT"/>
              </a:rPr>
              <a:t>This system will add the item when placed into the cart and update the details of the items on the app, finally generating the bill.</a:t>
            </a:r>
            <a:endParaRPr lang="en-IN" sz="2200" dirty="0">
              <a:solidFill>
                <a:srgbClr val="52CBBE"/>
              </a:solidFill>
              <a:latin typeface="Tw Cen MT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05BDEFD-C355-443A-A212-FFBC2BFFF62B}"/>
              </a:ext>
            </a:extLst>
          </p:cNvPr>
          <p:cNvGrpSpPr/>
          <p:nvPr/>
        </p:nvGrpSpPr>
        <p:grpSpPr>
          <a:xfrm>
            <a:off x="4626409" y="6159083"/>
            <a:ext cx="3402294" cy="451824"/>
            <a:chOff x="4679586" y="878988"/>
            <a:chExt cx="1434489" cy="190500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3A51E433-5C47-49D4-B9BD-0E58BB5869C9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B947CCFD-0C66-4911-9567-008FA7EAC45C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FEE8C585-EB09-40B1-AD11-0FC69E17856F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A41E3E15-C925-462A-A6D8-6A45E87ED8D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5E0029EA-6F4C-4F1C-A21D-B21D4AB23911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9364356-4B3C-4BE4-BC6C-4FF4E66A4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3214" y="166934"/>
            <a:ext cx="548688" cy="6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25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1F59CE0-E5DE-4D9B-A646-F6EFDD7CCC10}"/>
              </a:ext>
            </a:extLst>
          </p:cNvPr>
          <p:cNvGrpSpPr/>
          <p:nvPr/>
        </p:nvGrpSpPr>
        <p:grpSpPr>
          <a:xfrm>
            <a:off x="-9834201" y="0"/>
            <a:ext cx="12482920" cy="6858000"/>
            <a:chOff x="-290920" y="0"/>
            <a:chExt cx="12482920" cy="68580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F9A4ADC-5E2A-462A-9860-B11AD93FA50F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DA88709-E760-4538-9739-AEFB3FD0C9D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C4BFD31-027D-444E-95BF-1D2630E87A53}"/>
                </a:ext>
              </a:extLst>
            </p:cNvPr>
            <p:cNvSpPr txBox="1"/>
            <p:nvPr/>
          </p:nvSpPr>
          <p:spPr>
            <a:xfrm rot="16200000">
              <a:off x="10872792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0B43C6B3-334B-4AAC-9E27-757C69216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A31DE66-9B35-4461-9BF4-0CC24913CC02}"/>
              </a:ext>
            </a:extLst>
          </p:cNvPr>
          <p:cNvGrpSpPr/>
          <p:nvPr/>
        </p:nvGrpSpPr>
        <p:grpSpPr>
          <a:xfrm>
            <a:off x="-9302801" y="1"/>
            <a:ext cx="11447501" cy="6858000"/>
            <a:chOff x="213096" y="0"/>
            <a:chExt cx="11447501" cy="685800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66E3AF6-623B-4C5D-B37D-AA3F1F6DF0A4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4D30B86-8AED-4C79-8200-984A77A5D92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0B38EEC-B730-44CD-9CBB-D3187D171621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Outline</a:t>
              </a:r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F502E983-5EDB-457C-862E-F776DE4A8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E893B57-8CD6-485A-8B9D-328A287B208C}"/>
              </a:ext>
            </a:extLst>
          </p:cNvPr>
          <p:cNvGrpSpPr/>
          <p:nvPr/>
        </p:nvGrpSpPr>
        <p:grpSpPr>
          <a:xfrm>
            <a:off x="-9792160" y="0"/>
            <a:ext cx="11447501" cy="6858000"/>
            <a:chOff x="213096" y="0"/>
            <a:chExt cx="11447501" cy="6858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7F85800-BC26-4906-A693-62F426C2252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3EA4B91-8A7E-4CB3-B177-F01074C00C9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77F1E3D-458F-4788-8474-5CF4E132470A}"/>
                </a:ext>
              </a:extLst>
            </p:cNvPr>
            <p:cNvSpPr txBox="1"/>
            <p:nvPr/>
          </p:nvSpPr>
          <p:spPr>
            <a:xfrm rot="16200000">
              <a:off x="10341391" y="31366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DE9614B8-AAAA-4D64-B5C5-F2F3FFA55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CB62348-44CD-4A08-84AA-C329986C2C5F}"/>
              </a:ext>
            </a:extLst>
          </p:cNvPr>
          <p:cNvGrpSpPr/>
          <p:nvPr/>
        </p:nvGrpSpPr>
        <p:grpSpPr>
          <a:xfrm>
            <a:off x="-8796639" y="-1"/>
            <a:ext cx="9961092" cy="6858000"/>
            <a:chOff x="491575" y="0"/>
            <a:chExt cx="9961092" cy="6858000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1E535F1-348D-4EAE-A59C-43F9783F7872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148C7BA-F32C-4C05-869D-81C22670B08A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C9C580A-1213-406C-B7ED-4C57969BAE87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AEE3EFB4-26E8-4196-8CB0-0A37FA8A0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4236F1D-8252-40B8-9F26-9DF465DF06D6}"/>
              </a:ext>
            </a:extLst>
          </p:cNvPr>
          <p:cNvGrpSpPr/>
          <p:nvPr/>
        </p:nvGrpSpPr>
        <p:grpSpPr>
          <a:xfrm>
            <a:off x="-9308459" y="0"/>
            <a:ext cx="9982024" cy="6858000"/>
            <a:chOff x="519400" y="-2"/>
            <a:chExt cx="9982024" cy="685800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0D110CE-71D3-4F50-AC92-F8A8536F8ABD}"/>
                </a:ext>
              </a:extLst>
            </p:cNvPr>
            <p:cNvSpPr/>
            <p:nvPr/>
          </p:nvSpPr>
          <p:spPr>
            <a:xfrm>
              <a:off x="519400" y="-2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A376F7B9-6B6C-4921-B384-E990A688D731}"/>
                </a:ext>
              </a:extLst>
            </p:cNvPr>
            <p:cNvSpPr/>
            <p:nvPr/>
          </p:nvSpPr>
          <p:spPr>
            <a:xfrm>
              <a:off x="9333024" y="2337437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F891978-2351-4B07-BBB9-548315AFDAAA}"/>
                </a:ext>
              </a:extLst>
            </p:cNvPr>
            <p:cNvSpPr txBox="1"/>
            <p:nvPr/>
          </p:nvSpPr>
          <p:spPr>
            <a:xfrm rot="16200000">
              <a:off x="9117129" y="325116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Use Case</a:t>
              </a:r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3EA7303B-FE27-41DC-AC5B-E475324A3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2F788B3-0D7A-46C9-AE53-319580C0CC6B}"/>
              </a:ext>
            </a:extLst>
          </p:cNvPr>
          <p:cNvGrpSpPr/>
          <p:nvPr/>
        </p:nvGrpSpPr>
        <p:grpSpPr>
          <a:xfrm>
            <a:off x="-9489454" y="0"/>
            <a:ext cx="9574094" cy="6858000"/>
            <a:chOff x="491575" y="0"/>
            <a:chExt cx="9574094" cy="685800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BC11CD4-DACC-49A1-89BC-7F6C39D4E205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49E8625-D401-43EF-A14D-789C18D5D0FB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BBAB1EF-B04F-48F6-A8F4-6D8BB808CB29}"/>
                </a:ext>
              </a:extLst>
            </p:cNvPr>
            <p:cNvSpPr txBox="1"/>
            <p:nvPr/>
          </p:nvSpPr>
          <p:spPr>
            <a:xfrm rot="16200000">
              <a:off x="8746451" y="3251161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Deliverable</a:t>
              </a:r>
            </a:p>
          </p:txBody>
        </p: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F2559F29-FE09-449C-BE97-F8F6E5ED1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6A0A4E7-501E-4725-ADDE-B3D6C27BFEBC}"/>
              </a:ext>
            </a:extLst>
          </p:cNvPr>
          <p:cNvGrpSpPr/>
          <p:nvPr/>
        </p:nvGrpSpPr>
        <p:grpSpPr>
          <a:xfrm>
            <a:off x="-9995622" y="-2"/>
            <a:ext cx="9574094" cy="6858000"/>
            <a:chOff x="491575" y="0"/>
            <a:chExt cx="9574094" cy="6858000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4069C6A-A6A4-4B0D-885F-F7FFAB106E01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D2077E6-13EE-4F7D-87B5-469CE51CEBD7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D0FE1CF-7748-4594-9065-2932783221E9}"/>
                </a:ext>
              </a:extLst>
            </p:cNvPr>
            <p:cNvSpPr txBox="1"/>
            <p:nvPr/>
          </p:nvSpPr>
          <p:spPr>
            <a:xfrm rot="16200000">
              <a:off x="8746451" y="3251161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0743946D-1831-45F9-B998-92CC5B0EB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733596C-93BF-4889-B4B4-81C3F7075F12}"/>
              </a:ext>
            </a:extLst>
          </p:cNvPr>
          <p:cNvGrpSpPr/>
          <p:nvPr/>
        </p:nvGrpSpPr>
        <p:grpSpPr>
          <a:xfrm>
            <a:off x="-9625612" y="-4"/>
            <a:ext cx="8798040" cy="6858000"/>
            <a:chOff x="718505" y="-1"/>
            <a:chExt cx="8798040" cy="685800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1308670-C0A9-4ABA-AA5C-97ED957620CE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FBB6A4B-51E1-4D44-8349-85406508E5E2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A450BFD-97B8-4710-BF16-02748FE7E441}"/>
                </a:ext>
              </a:extLst>
            </p:cNvPr>
            <p:cNvSpPr txBox="1"/>
            <p:nvPr/>
          </p:nvSpPr>
          <p:spPr>
            <a:xfrm rot="16200000">
              <a:off x="8043449" y="3035720"/>
              <a:ext cx="19920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Additional Info</a:t>
              </a:r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EBF4DD22-47D1-4157-8686-27673E9FC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178527" y="3247472"/>
              <a:ext cx="530600" cy="530600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65C4CA6-F48E-4412-A628-3A62F3424FF1}"/>
              </a:ext>
            </a:extLst>
          </p:cNvPr>
          <p:cNvGrpSpPr/>
          <p:nvPr/>
        </p:nvGrpSpPr>
        <p:grpSpPr>
          <a:xfrm>
            <a:off x="-10410572" y="-6"/>
            <a:ext cx="8705544" cy="6858000"/>
            <a:chOff x="643738" y="-1"/>
            <a:chExt cx="8705544" cy="6858000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3149552-7529-4B27-B7C0-DA2EEF903524}"/>
                </a:ext>
              </a:extLst>
            </p:cNvPr>
            <p:cNvSpPr/>
            <p:nvPr/>
          </p:nvSpPr>
          <p:spPr>
            <a:xfrm>
              <a:off x="643738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65672EA-9B8E-48B2-8AE1-1E953DF47489}"/>
                </a:ext>
              </a:extLst>
            </p:cNvPr>
            <p:cNvSpPr/>
            <p:nvPr/>
          </p:nvSpPr>
          <p:spPr>
            <a:xfrm>
              <a:off x="8175682" y="2322194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791DAC0-FF5C-4751-BA2D-9028B81C4ECC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Extra 1</a:t>
              </a: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4D5FB415-E0A6-4F7C-AB28-123619F1C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912AA3F-B898-4478-ABC9-0917A0BBEA77}"/>
              </a:ext>
            </a:extLst>
          </p:cNvPr>
          <p:cNvGrpSpPr/>
          <p:nvPr/>
        </p:nvGrpSpPr>
        <p:grpSpPr>
          <a:xfrm>
            <a:off x="-306447" y="-7"/>
            <a:ext cx="12482920" cy="6858000"/>
            <a:chOff x="-290920" y="0"/>
            <a:chExt cx="12482920" cy="68580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B07DE17-329E-43DA-B19C-67CD19F8890C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4BC418BF-8344-406B-B14B-DA47786CDFA4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BB29FFA-0C58-48AC-AC94-E1439FEF3285}"/>
                </a:ext>
              </a:extLst>
            </p:cNvPr>
            <p:cNvSpPr txBox="1"/>
            <p:nvPr/>
          </p:nvSpPr>
          <p:spPr>
            <a:xfrm rot="16200000">
              <a:off x="10872792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DFF59DF8-C219-46D4-A9D8-4EAAC4BC9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9FFEF41-908E-419F-AA4F-9273A690BB2B}"/>
              </a:ext>
            </a:extLst>
          </p:cNvPr>
          <p:cNvGrpSpPr/>
          <p:nvPr/>
        </p:nvGrpSpPr>
        <p:grpSpPr>
          <a:xfrm>
            <a:off x="-790654" y="0"/>
            <a:ext cx="12496756" cy="6858000"/>
            <a:chOff x="-277230" y="17471"/>
            <a:chExt cx="12496756" cy="68580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4172D54-F2FC-4F60-A27E-FD255DD29581}"/>
                </a:ext>
              </a:extLst>
            </p:cNvPr>
            <p:cNvSpPr/>
            <p:nvPr/>
          </p:nvSpPr>
          <p:spPr>
            <a:xfrm>
              <a:off x="-277230" y="17471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1B86C24-3ECA-4A64-9CDA-06E55BD05265}"/>
                </a:ext>
              </a:extLst>
            </p:cNvPr>
            <p:cNvSpPr/>
            <p:nvPr/>
          </p:nvSpPr>
          <p:spPr>
            <a:xfrm>
              <a:off x="11051126" y="2344046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ADDAAEA2-8573-44A4-B5FE-58861AB71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5AFE8C9-4BB1-4185-946F-053792C86448}"/>
              </a:ext>
            </a:extLst>
          </p:cNvPr>
          <p:cNvGrpSpPr/>
          <p:nvPr/>
        </p:nvGrpSpPr>
        <p:grpSpPr>
          <a:xfrm>
            <a:off x="-183446" y="17477"/>
            <a:ext cx="11447501" cy="6858000"/>
            <a:chOff x="213096" y="0"/>
            <a:chExt cx="11447501" cy="685800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79C24DD-A0DB-4D59-9102-A3CD656D5BF1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206FE89A-AE3C-40BC-ACC1-AE1A7502A7FA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16057803-FD98-4168-9685-14FCF4947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1E7D577-2CD2-4BD2-9B92-31F199F729F0}"/>
              </a:ext>
            </a:extLst>
          </p:cNvPr>
          <p:cNvGrpSpPr/>
          <p:nvPr/>
        </p:nvGrpSpPr>
        <p:grpSpPr>
          <a:xfrm>
            <a:off x="-622581" y="55762"/>
            <a:ext cx="11928877" cy="6858000"/>
            <a:chOff x="8366614" y="34948"/>
            <a:chExt cx="11928877" cy="6858000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AA8AEC5-058F-4337-9B11-F255E8FAB11C}"/>
                </a:ext>
              </a:extLst>
            </p:cNvPr>
            <p:cNvSpPr/>
            <p:nvPr/>
          </p:nvSpPr>
          <p:spPr>
            <a:xfrm>
              <a:off x="8366614" y="34948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7D82534-C387-4CC6-9904-1B9A35760076}"/>
                </a:ext>
              </a:extLst>
            </p:cNvPr>
            <p:cNvSpPr/>
            <p:nvPr/>
          </p:nvSpPr>
          <p:spPr>
            <a:xfrm>
              <a:off x="18656090" y="234720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A6DAAB7-B66D-475E-A18E-14E3928C8028}"/>
                </a:ext>
              </a:extLst>
            </p:cNvPr>
            <p:cNvSpPr txBox="1"/>
            <p:nvPr/>
          </p:nvSpPr>
          <p:spPr>
            <a:xfrm rot="16200000">
              <a:off x="19007061" y="3438074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255A3EC6-DEA9-477B-AE0B-6B9591CA8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84DF7FF-6CFC-4F6D-84D3-91C0883ECD62}"/>
              </a:ext>
            </a:extLst>
          </p:cNvPr>
          <p:cNvGrpSpPr/>
          <p:nvPr/>
        </p:nvGrpSpPr>
        <p:grpSpPr>
          <a:xfrm>
            <a:off x="-7786574" y="5"/>
            <a:ext cx="18619387" cy="6858000"/>
            <a:chOff x="491575" y="0"/>
            <a:chExt cx="18619387" cy="6858000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1882E92-F046-4714-B01F-36562F474B0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9B4C72EC-4F47-4A74-BC29-74E1EDA1D07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13F74C1A-BF54-44E5-8206-300904F0BF19}"/>
                </a:ext>
              </a:extLst>
            </p:cNvPr>
            <p:cNvSpPr txBox="1"/>
            <p:nvPr/>
          </p:nvSpPr>
          <p:spPr>
            <a:xfrm rot="16200000">
              <a:off x="17822532" y="3297826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</a:p>
          </p:txBody>
        </p:sp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4A92C31A-27D8-4069-933E-ECC2F8E6A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133B6C3-1E1D-42DB-858F-5D06D50CE363}"/>
              </a:ext>
            </a:extLst>
          </p:cNvPr>
          <p:cNvGrpSpPr/>
          <p:nvPr/>
        </p:nvGrpSpPr>
        <p:grpSpPr>
          <a:xfrm>
            <a:off x="-8298394" y="6"/>
            <a:ext cx="10388040" cy="6858000"/>
            <a:chOff x="519400" y="-2"/>
            <a:chExt cx="10388040" cy="6858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EF7A1DA-8C6D-4313-B514-CA2295201A51}"/>
                </a:ext>
              </a:extLst>
            </p:cNvPr>
            <p:cNvSpPr/>
            <p:nvPr/>
          </p:nvSpPr>
          <p:spPr>
            <a:xfrm>
              <a:off x="519400" y="-2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AF70161-556F-4651-8751-676138625668}"/>
                </a:ext>
              </a:extLst>
            </p:cNvPr>
            <p:cNvSpPr/>
            <p:nvPr/>
          </p:nvSpPr>
          <p:spPr>
            <a:xfrm>
              <a:off x="9333024" y="2337437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22C753B-0600-4442-9C73-4F8C4E5D6AE4}"/>
                </a:ext>
              </a:extLst>
            </p:cNvPr>
            <p:cNvSpPr txBox="1"/>
            <p:nvPr/>
          </p:nvSpPr>
          <p:spPr>
            <a:xfrm rot="16200000">
              <a:off x="9649787" y="3268682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Use Case</a:t>
              </a:r>
            </a:p>
          </p:txBody>
        </p:sp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4D2B4908-B4B2-4A14-827E-7AD35A45B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37B55834-A2D9-4918-8447-5FAB69D5B3F8}"/>
              </a:ext>
            </a:extLst>
          </p:cNvPr>
          <p:cNvGrpSpPr/>
          <p:nvPr/>
        </p:nvGrpSpPr>
        <p:grpSpPr>
          <a:xfrm>
            <a:off x="-8479389" y="6"/>
            <a:ext cx="10055347" cy="6858000"/>
            <a:chOff x="491575" y="0"/>
            <a:chExt cx="10055347" cy="6858000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213D832D-818C-467C-B1A5-B3065602813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321AA84-177C-47BE-9581-FFB4423FC9B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7C9103D-936F-4CB7-80F3-92CF2DB74871}"/>
                </a:ext>
              </a:extLst>
            </p:cNvPr>
            <p:cNvSpPr txBox="1"/>
            <p:nvPr/>
          </p:nvSpPr>
          <p:spPr>
            <a:xfrm rot="16200000">
              <a:off x="9289268" y="3238099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Deliverable</a:t>
              </a:r>
            </a:p>
          </p:txBody>
        </p:sp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FB944660-FC6C-4D38-B608-9CE3ED724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9E2CA42-9855-4F84-A41C-18A89F6977E6}"/>
              </a:ext>
            </a:extLst>
          </p:cNvPr>
          <p:cNvGrpSpPr/>
          <p:nvPr/>
        </p:nvGrpSpPr>
        <p:grpSpPr>
          <a:xfrm>
            <a:off x="-8906614" y="17477"/>
            <a:ext cx="10054274" cy="6858000"/>
            <a:chOff x="491575" y="0"/>
            <a:chExt cx="10054274" cy="6858000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9AF7A54-224C-49BF-B0F0-B9410F02EE9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8391C41-2FC3-49CF-BCF0-3D900B21A48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61EDD34B-C54D-442C-8A7A-8880BAA65137}"/>
                </a:ext>
              </a:extLst>
            </p:cNvPr>
            <p:cNvSpPr txBox="1"/>
            <p:nvPr/>
          </p:nvSpPr>
          <p:spPr>
            <a:xfrm rot="16200000">
              <a:off x="9288195" y="3308815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E36CEA6-2289-4A54-B3CE-2E398C16D05F}"/>
              </a:ext>
            </a:extLst>
          </p:cNvPr>
          <p:cNvGrpSpPr/>
          <p:nvPr/>
        </p:nvGrpSpPr>
        <p:grpSpPr>
          <a:xfrm>
            <a:off x="-585738" y="2441601"/>
            <a:ext cx="1375222" cy="1992086"/>
            <a:chOff x="8178527" y="2520623"/>
            <a:chExt cx="1375222" cy="1992086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34D673A-4E33-438F-B853-2886B7549B4D}"/>
                </a:ext>
              </a:extLst>
            </p:cNvPr>
            <p:cNvSpPr txBox="1"/>
            <p:nvPr/>
          </p:nvSpPr>
          <p:spPr>
            <a:xfrm rot="16200000">
              <a:off x="8080653" y="3039612"/>
              <a:ext cx="19920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Additional Info</a:t>
              </a:r>
            </a:p>
          </p:txBody>
        </p:sp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9AF978ED-CE29-4D16-9A95-0BE2F7C7F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178527" y="3247472"/>
              <a:ext cx="530600" cy="530600"/>
            </a:xfrm>
            <a:prstGeom prst="rect">
              <a:avLst/>
            </a:prstGeom>
          </p:spPr>
        </p:pic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3DDA8F31-4DB8-48FE-BC6C-CC3BB40F7364}"/>
              </a:ext>
            </a:extLst>
          </p:cNvPr>
          <p:cNvGrpSpPr/>
          <p:nvPr/>
        </p:nvGrpSpPr>
        <p:grpSpPr>
          <a:xfrm>
            <a:off x="-8759877" y="17477"/>
            <a:ext cx="8705544" cy="6858000"/>
            <a:chOff x="643738" y="-1"/>
            <a:chExt cx="8705544" cy="6858000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92DDE33A-D34A-4406-A59A-4888BF779F76}"/>
                </a:ext>
              </a:extLst>
            </p:cNvPr>
            <p:cNvSpPr/>
            <p:nvPr/>
          </p:nvSpPr>
          <p:spPr>
            <a:xfrm>
              <a:off x="643738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B6C2BC2-49F6-4E13-8B68-12D14F374353}"/>
                </a:ext>
              </a:extLst>
            </p:cNvPr>
            <p:cNvSpPr/>
            <p:nvPr/>
          </p:nvSpPr>
          <p:spPr>
            <a:xfrm>
              <a:off x="8175682" y="2322194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36B683A8-85F1-4C08-9F9D-6164044FF891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</a:p>
          </p:txBody>
        </p:sp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172C70C5-49CE-4893-92F9-B62AAA976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3AF012BF-FDDE-4E97-9B71-D03F5B8E7032}"/>
              </a:ext>
            </a:extLst>
          </p:cNvPr>
          <p:cNvSpPr txBox="1"/>
          <p:nvPr/>
        </p:nvSpPr>
        <p:spPr>
          <a:xfrm rot="16200000">
            <a:off x="10465772" y="3271264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F0EEF0"/>
                </a:solidFill>
                <a:latin typeface="Tw Cen MT" panose="020B0602020104020603" pitchFamily="34" charset="0"/>
              </a:rPr>
              <a:t>Outline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05BDEFD-C355-443A-A212-FFBC2BFFF62B}"/>
              </a:ext>
            </a:extLst>
          </p:cNvPr>
          <p:cNvGrpSpPr/>
          <p:nvPr/>
        </p:nvGrpSpPr>
        <p:grpSpPr>
          <a:xfrm>
            <a:off x="4626409" y="6159083"/>
            <a:ext cx="3402294" cy="451824"/>
            <a:chOff x="4679586" y="878988"/>
            <a:chExt cx="1434489" cy="190500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3A51E433-5C47-49D4-B9BD-0E58BB5869C9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B947CCFD-0C66-4911-9567-008FA7EAC45C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FEE8C585-EB09-40B1-AD11-0FC69E17856F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A41E3E15-C925-462A-A6D8-6A45E87ED8D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5E0029EA-6F4C-4F1C-A21D-B21D4AB23911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5" name="Picture 194">
            <a:extLst>
              <a:ext uri="{FF2B5EF4-FFF2-40B4-BE49-F238E27FC236}">
                <a16:creationId xmlns:a16="http://schemas.microsoft.com/office/drawing/2014/main" id="{DFB9A345-6ADC-4E68-81EA-2122FAC19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879772" y="3301045"/>
            <a:ext cx="530600" cy="530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98A1B3-C707-4AA3-ABBD-DF6F0CC86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6647" y="214512"/>
            <a:ext cx="548688" cy="6325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E642CEA-2B07-4382-BA4A-8CFF8D0B4B84}"/>
              </a:ext>
            </a:extLst>
          </p:cNvPr>
          <p:cNvSpPr/>
          <p:nvPr/>
        </p:nvSpPr>
        <p:spPr>
          <a:xfrm>
            <a:off x="3977821" y="565541"/>
            <a:ext cx="367572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891" algn="ctr" eaLnBrk="0" hangingPunct="0">
              <a:spcBef>
                <a:spcPct val="20000"/>
              </a:spcBef>
              <a:defRPr/>
            </a:pPr>
            <a:r>
              <a:rPr lang="en-US" sz="3600" dirty="0">
                <a:solidFill>
                  <a:srgbClr val="F05454"/>
                </a:solidFill>
                <a:latin typeface="Tw Cen MT" panose="020B0602020104020603" pitchFamily="34" charset="0"/>
              </a:rPr>
              <a:t>Flow Chart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E74D6546-E82A-47EF-BDA7-0A503C98F0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404" y="1637848"/>
            <a:ext cx="7812883" cy="385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25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1F59CE0-E5DE-4D9B-A646-F6EFDD7CCC10}"/>
              </a:ext>
            </a:extLst>
          </p:cNvPr>
          <p:cNvGrpSpPr/>
          <p:nvPr/>
        </p:nvGrpSpPr>
        <p:grpSpPr>
          <a:xfrm>
            <a:off x="-9834201" y="0"/>
            <a:ext cx="12482920" cy="6858000"/>
            <a:chOff x="-290920" y="0"/>
            <a:chExt cx="12482920" cy="68580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F9A4ADC-5E2A-462A-9860-B11AD93FA50F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DA88709-E760-4538-9739-AEFB3FD0C9D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C4BFD31-027D-444E-95BF-1D2630E87A53}"/>
                </a:ext>
              </a:extLst>
            </p:cNvPr>
            <p:cNvSpPr txBox="1"/>
            <p:nvPr/>
          </p:nvSpPr>
          <p:spPr>
            <a:xfrm rot="16200000">
              <a:off x="10872792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0B43C6B3-334B-4AAC-9E27-757C69216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A31DE66-9B35-4461-9BF4-0CC24913CC02}"/>
              </a:ext>
            </a:extLst>
          </p:cNvPr>
          <p:cNvGrpSpPr/>
          <p:nvPr/>
        </p:nvGrpSpPr>
        <p:grpSpPr>
          <a:xfrm>
            <a:off x="-9302801" y="1"/>
            <a:ext cx="11447501" cy="6858000"/>
            <a:chOff x="213096" y="0"/>
            <a:chExt cx="11447501" cy="685800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66E3AF6-623B-4C5D-B37D-AA3F1F6DF0A4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4D30B86-8AED-4C79-8200-984A77A5D92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0B38EEC-B730-44CD-9CBB-D3187D171621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Outline</a:t>
              </a:r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F502E983-5EDB-457C-862E-F776DE4A8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E893B57-8CD6-485A-8B9D-328A287B208C}"/>
              </a:ext>
            </a:extLst>
          </p:cNvPr>
          <p:cNvGrpSpPr/>
          <p:nvPr/>
        </p:nvGrpSpPr>
        <p:grpSpPr>
          <a:xfrm>
            <a:off x="-9792160" y="0"/>
            <a:ext cx="11447501" cy="6858000"/>
            <a:chOff x="213096" y="0"/>
            <a:chExt cx="11447501" cy="6858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7F85800-BC26-4906-A693-62F426C2252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3EA4B91-8A7E-4CB3-B177-F01074C00C9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77F1E3D-458F-4788-8474-5CF4E132470A}"/>
                </a:ext>
              </a:extLst>
            </p:cNvPr>
            <p:cNvSpPr txBox="1"/>
            <p:nvPr/>
          </p:nvSpPr>
          <p:spPr>
            <a:xfrm rot="16200000">
              <a:off x="10341391" y="31366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DE9614B8-AAAA-4D64-B5C5-F2F3FFA55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CB62348-44CD-4A08-84AA-C329986C2C5F}"/>
              </a:ext>
            </a:extLst>
          </p:cNvPr>
          <p:cNvGrpSpPr/>
          <p:nvPr/>
        </p:nvGrpSpPr>
        <p:grpSpPr>
          <a:xfrm>
            <a:off x="-8796639" y="-1"/>
            <a:ext cx="9961092" cy="6858000"/>
            <a:chOff x="491575" y="0"/>
            <a:chExt cx="9961092" cy="6858000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1E535F1-348D-4EAE-A59C-43F9783F7872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148C7BA-F32C-4C05-869D-81C22670B08A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C9C580A-1213-406C-B7ED-4C57969BAE87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AEE3EFB4-26E8-4196-8CB0-0A37FA8A0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4236F1D-8252-40B8-9F26-9DF465DF06D6}"/>
              </a:ext>
            </a:extLst>
          </p:cNvPr>
          <p:cNvGrpSpPr/>
          <p:nvPr/>
        </p:nvGrpSpPr>
        <p:grpSpPr>
          <a:xfrm>
            <a:off x="-9308459" y="0"/>
            <a:ext cx="9982024" cy="6858000"/>
            <a:chOff x="519400" y="-2"/>
            <a:chExt cx="9982024" cy="685800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0D110CE-71D3-4F50-AC92-F8A8536F8ABD}"/>
                </a:ext>
              </a:extLst>
            </p:cNvPr>
            <p:cNvSpPr/>
            <p:nvPr/>
          </p:nvSpPr>
          <p:spPr>
            <a:xfrm>
              <a:off x="519400" y="-2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A376F7B9-6B6C-4921-B384-E990A688D731}"/>
                </a:ext>
              </a:extLst>
            </p:cNvPr>
            <p:cNvSpPr/>
            <p:nvPr/>
          </p:nvSpPr>
          <p:spPr>
            <a:xfrm>
              <a:off x="9333024" y="2337437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F891978-2351-4B07-BBB9-548315AFDAAA}"/>
                </a:ext>
              </a:extLst>
            </p:cNvPr>
            <p:cNvSpPr txBox="1"/>
            <p:nvPr/>
          </p:nvSpPr>
          <p:spPr>
            <a:xfrm rot="16200000">
              <a:off x="9117129" y="325116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Use Case</a:t>
              </a:r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3EA7303B-FE27-41DC-AC5B-E475324A3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2F788B3-0D7A-46C9-AE53-319580C0CC6B}"/>
              </a:ext>
            </a:extLst>
          </p:cNvPr>
          <p:cNvGrpSpPr/>
          <p:nvPr/>
        </p:nvGrpSpPr>
        <p:grpSpPr>
          <a:xfrm>
            <a:off x="-9489454" y="0"/>
            <a:ext cx="9574094" cy="6858000"/>
            <a:chOff x="491575" y="0"/>
            <a:chExt cx="9574094" cy="685800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BC11CD4-DACC-49A1-89BC-7F6C39D4E205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49E8625-D401-43EF-A14D-789C18D5D0FB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BBAB1EF-B04F-48F6-A8F4-6D8BB808CB29}"/>
                </a:ext>
              </a:extLst>
            </p:cNvPr>
            <p:cNvSpPr txBox="1"/>
            <p:nvPr/>
          </p:nvSpPr>
          <p:spPr>
            <a:xfrm rot="16200000">
              <a:off x="8746451" y="3251161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Deliverable</a:t>
              </a:r>
            </a:p>
          </p:txBody>
        </p: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F2559F29-FE09-449C-BE97-F8F6E5ED1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6A0A4E7-501E-4725-ADDE-B3D6C27BFEBC}"/>
              </a:ext>
            </a:extLst>
          </p:cNvPr>
          <p:cNvGrpSpPr/>
          <p:nvPr/>
        </p:nvGrpSpPr>
        <p:grpSpPr>
          <a:xfrm>
            <a:off x="-9995622" y="-2"/>
            <a:ext cx="9574094" cy="6858000"/>
            <a:chOff x="491575" y="0"/>
            <a:chExt cx="9574094" cy="6858000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4069C6A-A6A4-4B0D-885F-F7FFAB106E01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D2077E6-13EE-4F7D-87B5-469CE51CEBD7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D0FE1CF-7748-4594-9065-2932783221E9}"/>
                </a:ext>
              </a:extLst>
            </p:cNvPr>
            <p:cNvSpPr txBox="1"/>
            <p:nvPr/>
          </p:nvSpPr>
          <p:spPr>
            <a:xfrm rot="16200000">
              <a:off x="8746451" y="3251161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0743946D-1831-45F9-B998-92CC5B0EB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733596C-93BF-4889-B4B4-81C3F7075F12}"/>
              </a:ext>
            </a:extLst>
          </p:cNvPr>
          <p:cNvGrpSpPr/>
          <p:nvPr/>
        </p:nvGrpSpPr>
        <p:grpSpPr>
          <a:xfrm>
            <a:off x="-9625612" y="-4"/>
            <a:ext cx="8798040" cy="6858000"/>
            <a:chOff x="718505" y="-1"/>
            <a:chExt cx="8798040" cy="685800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1308670-C0A9-4ABA-AA5C-97ED957620CE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FBB6A4B-51E1-4D44-8349-85406508E5E2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A450BFD-97B8-4710-BF16-02748FE7E441}"/>
                </a:ext>
              </a:extLst>
            </p:cNvPr>
            <p:cNvSpPr txBox="1"/>
            <p:nvPr/>
          </p:nvSpPr>
          <p:spPr>
            <a:xfrm rot="16200000">
              <a:off x="8043449" y="3035720"/>
              <a:ext cx="19920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Additional Info</a:t>
              </a:r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EBF4DD22-47D1-4157-8686-27673E9FC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178527" y="3247472"/>
              <a:ext cx="530600" cy="530600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65C4CA6-F48E-4412-A628-3A62F3424FF1}"/>
              </a:ext>
            </a:extLst>
          </p:cNvPr>
          <p:cNvGrpSpPr/>
          <p:nvPr/>
        </p:nvGrpSpPr>
        <p:grpSpPr>
          <a:xfrm>
            <a:off x="-10410572" y="-6"/>
            <a:ext cx="8705544" cy="6858000"/>
            <a:chOff x="643738" y="-1"/>
            <a:chExt cx="8705544" cy="6858000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3149552-7529-4B27-B7C0-DA2EEF903524}"/>
                </a:ext>
              </a:extLst>
            </p:cNvPr>
            <p:cNvSpPr/>
            <p:nvPr/>
          </p:nvSpPr>
          <p:spPr>
            <a:xfrm>
              <a:off x="643738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65672EA-9B8E-48B2-8AE1-1E953DF47489}"/>
                </a:ext>
              </a:extLst>
            </p:cNvPr>
            <p:cNvSpPr/>
            <p:nvPr/>
          </p:nvSpPr>
          <p:spPr>
            <a:xfrm>
              <a:off x="8175682" y="2322194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791DAC0-FF5C-4751-BA2D-9028B81C4ECC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Extra 1</a:t>
              </a: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4D5FB415-E0A6-4F7C-AB28-123619F1C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912AA3F-B898-4478-ABC9-0917A0BBEA77}"/>
              </a:ext>
            </a:extLst>
          </p:cNvPr>
          <p:cNvGrpSpPr/>
          <p:nvPr/>
        </p:nvGrpSpPr>
        <p:grpSpPr>
          <a:xfrm>
            <a:off x="-306447" y="-7"/>
            <a:ext cx="12482920" cy="6858000"/>
            <a:chOff x="-290920" y="0"/>
            <a:chExt cx="12482920" cy="68580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B07DE17-329E-43DA-B19C-67CD19F8890C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4BC418BF-8344-406B-B14B-DA47786CDFA4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BB29FFA-0C58-48AC-AC94-E1439FEF3285}"/>
                </a:ext>
              </a:extLst>
            </p:cNvPr>
            <p:cNvSpPr txBox="1"/>
            <p:nvPr/>
          </p:nvSpPr>
          <p:spPr>
            <a:xfrm rot="16200000">
              <a:off x="10872792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DFF59DF8-C219-46D4-A9D8-4EAAC4BC9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9FFEF41-908E-419F-AA4F-9273A690BB2B}"/>
              </a:ext>
            </a:extLst>
          </p:cNvPr>
          <p:cNvGrpSpPr/>
          <p:nvPr/>
        </p:nvGrpSpPr>
        <p:grpSpPr>
          <a:xfrm>
            <a:off x="-790654" y="0"/>
            <a:ext cx="12496756" cy="6858000"/>
            <a:chOff x="-277230" y="17471"/>
            <a:chExt cx="12496756" cy="68580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4172D54-F2FC-4F60-A27E-FD255DD29581}"/>
                </a:ext>
              </a:extLst>
            </p:cNvPr>
            <p:cNvSpPr/>
            <p:nvPr/>
          </p:nvSpPr>
          <p:spPr>
            <a:xfrm>
              <a:off x="-277230" y="17471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1B86C24-3ECA-4A64-9CDA-06E55BD05265}"/>
                </a:ext>
              </a:extLst>
            </p:cNvPr>
            <p:cNvSpPr/>
            <p:nvPr/>
          </p:nvSpPr>
          <p:spPr>
            <a:xfrm>
              <a:off x="11051126" y="2344046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ADDAAEA2-8573-44A4-B5FE-58861AB71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5AFE8C9-4BB1-4185-946F-053792C86448}"/>
              </a:ext>
            </a:extLst>
          </p:cNvPr>
          <p:cNvGrpSpPr/>
          <p:nvPr/>
        </p:nvGrpSpPr>
        <p:grpSpPr>
          <a:xfrm>
            <a:off x="-183446" y="17477"/>
            <a:ext cx="11447501" cy="6858000"/>
            <a:chOff x="213096" y="0"/>
            <a:chExt cx="11447501" cy="685800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79C24DD-A0DB-4D59-9102-A3CD656D5BF1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206FE89A-AE3C-40BC-ACC1-AE1A7502A7FA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16057803-FD98-4168-9685-14FCF4947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1E7D577-2CD2-4BD2-9B92-31F199F729F0}"/>
              </a:ext>
            </a:extLst>
          </p:cNvPr>
          <p:cNvGrpSpPr/>
          <p:nvPr/>
        </p:nvGrpSpPr>
        <p:grpSpPr>
          <a:xfrm>
            <a:off x="-639261" y="8643"/>
            <a:ext cx="11939561" cy="6858000"/>
            <a:chOff x="8355930" y="8637"/>
            <a:chExt cx="11939561" cy="6858000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AA8AEC5-058F-4337-9B11-F255E8FAB11C}"/>
                </a:ext>
              </a:extLst>
            </p:cNvPr>
            <p:cNvSpPr/>
            <p:nvPr/>
          </p:nvSpPr>
          <p:spPr>
            <a:xfrm>
              <a:off x="8355930" y="8637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7D82534-C387-4CC6-9904-1B9A35760076}"/>
                </a:ext>
              </a:extLst>
            </p:cNvPr>
            <p:cNvSpPr/>
            <p:nvPr/>
          </p:nvSpPr>
          <p:spPr>
            <a:xfrm>
              <a:off x="18645614" y="232769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A6DAAB7-B66D-475E-A18E-14E3928C8028}"/>
                </a:ext>
              </a:extLst>
            </p:cNvPr>
            <p:cNvSpPr txBox="1"/>
            <p:nvPr/>
          </p:nvSpPr>
          <p:spPr>
            <a:xfrm rot="16200000">
              <a:off x="19007061" y="3438074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255A3EC6-DEA9-477B-AE0B-6B9591CA8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84DF7FF-6CFC-4F6D-84D3-91C0883ECD62}"/>
              </a:ext>
            </a:extLst>
          </p:cNvPr>
          <p:cNvGrpSpPr/>
          <p:nvPr/>
        </p:nvGrpSpPr>
        <p:grpSpPr>
          <a:xfrm>
            <a:off x="-7786574" y="5"/>
            <a:ext cx="18590200" cy="6858000"/>
            <a:chOff x="491575" y="0"/>
            <a:chExt cx="18590200" cy="6858000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1882E92-F046-4714-B01F-36562F474B0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9B4C72EC-4F47-4A74-BC29-74E1EDA1D07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13F74C1A-BF54-44E5-8206-300904F0BF19}"/>
                </a:ext>
              </a:extLst>
            </p:cNvPr>
            <p:cNvSpPr txBox="1"/>
            <p:nvPr/>
          </p:nvSpPr>
          <p:spPr>
            <a:xfrm rot="16200000">
              <a:off x="17793345" y="3298330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</a:p>
          </p:txBody>
        </p:sp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4A92C31A-27D8-4069-933E-ECC2F8E6A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133B6C3-1E1D-42DB-858F-5D06D50CE363}"/>
              </a:ext>
            </a:extLst>
          </p:cNvPr>
          <p:cNvGrpSpPr/>
          <p:nvPr/>
        </p:nvGrpSpPr>
        <p:grpSpPr>
          <a:xfrm>
            <a:off x="-8298394" y="6"/>
            <a:ext cx="10388040" cy="6858000"/>
            <a:chOff x="519400" y="-2"/>
            <a:chExt cx="10388040" cy="6858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EF7A1DA-8C6D-4313-B514-CA2295201A51}"/>
                </a:ext>
              </a:extLst>
            </p:cNvPr>
            <p:cNvSpPr/>
            <p:nvPr/>
          </p:nvSpPr>
          <p:spPr>
            <a:xfrm>
              <a:off x="519400" y="-2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AF70161-556F-4651-8751-676138625668}"/>
                </a:ext>
              </a:extLst>
            </p:cNvPr>
            <p:cNvSpPr/>
            <p:nvPr/>
          </p:nvSpPr>
          <p:spPr>
            <a:xfrm>
              <a:off x="9333024" y="2337437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22C753B-0600-4442-9C73-4F8C4E5D6AE4}"/>
                </a:ext>
              </a:extLst>
            </p:cNvPr>
            <p:cNvSpPr txBox="1"/>
            <p:nvPr/>
          </p:nvSpPr>
          <p:spPr>
            <a:xfrm rot="16200000">
              <a:off x="9649787" y="3268682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Use Case</a:t>
              </a:r>
            </a:p>
          </p:txBody>
        </p:sp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4D2B4908-B4B2-4A14-827E-7AD35A45B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37B55834-A2D9-4918-8447-5FAB69D5B3F8}"/>
              </a:ext>
            </a:extLst>
          </p:cNvPr>
          <p:cNvGrpSpPr/>
          <p:nvPr/>
        </p:nvGrpSpPr>
        <p:grpSpPr>
          <a:xfrm>
            <a:off x="-8479389" y="6"/>
            <a:ext cx="10055347" cy="6858000"/>
            <a:chOff x="491575" y="0"/>
            <a:chExt cx="10055347" cy="6858000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213D832D-818C-467C-B1A5-B3065602813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321AA84-177C-47BE-9581-FFB4423FC9B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7C9103D-936F-4CB7-80F3-92CF2DB74871}"/>
                </a:ext>
              </a:extLst>
            </p:cNvPr>
            <p:cNvSpPr txBox="1"/>
            <p:nvPr/>
          </p:nvSpPr>
          <p:spPr>
            <a:xfrm rot="16200000">
              <a:off x="9289268" y="3238099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Deliverable</a:t>
              </a:r>
            </a:p>
          </p:txBody>
        </p:sp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FB944660-FC6C-4D38-B608-9CE3ED724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9E2CA42-9855-4F84-A41C-18A89F6977E6}"/>
              </a:ext>
            </a:extLst>
          </p:cNvPr>
          <p:cNvGrpSpPr/>
          <p:nvPr/>
        </p:nvGrpSpPr>
        <p:grpSpPr>
          <a:xfrm>
            <a:off x="-8906614" y="17477"/>
            <a:ext cx="10054274" cy="6858000"/>
            <a:chOff x="491575" y="0"/>
            <a:chExt cx="10054274" cy="6858000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9AF7A54-224C-49BF-B0F0-B9410F02EE9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8391C41-2FC3-49CF-BCF0-3D900B21A48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61EDD34B-C54D-442C-8A7A-8880BAA65137}"/>
                </a:ext>
              </a:extLst>
            </p:cNvPr>
            <p:cNvSpPr txBox="1"/>
            <p:nvPr/>
          </p:nvSpPr>
          <p:spPr>
            <a:xfrm rot="16200000">
              <a:off x="9288195" y="3308815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E36CEA6-2289-4A54-B3CE-2E398C16D05F}"/>
              </a:ext>
            </a:extLst>
          </p:cNvPr>
          <p:cNvGrpSpPr/>
          <p:nvPr/>
        </p:nvGrpSpPr>
        <p:grpSpPr>
          <a:xfrm>
            <a:off x="-585738" y="2441601"/>
            <a:ext cx="1375222" cy="1992086"/>
            <a:chOff x="8178527" y="2520623"/>
            <a:chExt cx="1375222" cy="1992086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34D673A-4E33-438F-B853-2886B7549B4D}"/>
                </a:ext>
              </a:extLst>
            </p:cNvPr>
            <p:cNvSpPr txBox="1"/>
            <p:nvPr/>
          </p:nvSpPr>
          <p:spPr>
            <a:xfrm rot="16200000">
              <a:off x="8080653" y="3039612"/>
              <a:ext cx="19920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Additional Info</a:t>
              </a:r>
            </a:p>
          </p:txBody>
        </p:sp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9AF978ED-CE29-4D16-9A95-0BE2F7C7F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178527" y="3247472"/>
              <a:ext cx="530600" cy="530600"/>
            </a:xfrm>
            <a:prstGeom prst="rect">
              <a:avLst/>
            </a:prstGeom>
          </p:spPr>
        </p:pic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3DDA8F31-4DB8-48FE-BC6C-CC3BB40F7364}"/>
              </a:ext>
            </a:extLst>
          </p:cNvPr>
          <p:cNvGrpSpPr/>
          <p:nvPr/>
        </p:nvGrpSpPr>
        <p:grpSpPr>
          <a:xfrm>
            <a:off x="-8759877" y="17477"/>
            <a:ext cx="8705544" cy="6858000"/>
            <a:chOff x="643738" y="-1"/>
            <a:chExt cx="8705544" cy="6858000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92DDE33A-D34A-4406-A59A-4888BF779F76}"/>
                </a:ext>
              </a:extLst>
            </p:cNvPr>
            <p:cNvSpPr/>
            <p:nvPr/>
          </p:nvSpPr>
          <p:spPr>
            <a:xfrm>
              <a:off x="643738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B6C2BC2-49F6-4E13-8B68-12D14F374353}"/>
                </a:ext>
              </a:extLst>
            </p:cNvPr>
            <p:cNvSpPr/>
            <p:nvPr/>
          </p:nvSpPr>
          <p:spPr>
            <a:xfrm>
              <a:off x="8175682" y="2322194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36B683A8-85F1-4C08-9F9D-6164044FF891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</a:p>
          </p:txBody>
        </p:sp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172C70C5-49CE-4893-92F9-B62AAA976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3AF012BF-FDDE-4E97-9B71-D03F5B8E7032}"/>
              </a:ext>
            </a:extLst>
          </p:cNvPr>
          <p:cNvSpPr txBox="1"/>
          <p:nvPr/>
        </p:nvSpPr>
        <p:spPr>
          <a:xfrm rot="16200000">
            <a:off x="10465772" y="3271264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0EEF0"/>
                </a:solidFill>
                <a:latin typeface="Tw Cen MT" panose="020B0602020104020603" pitchFamily="34" charset="0"/>
              </a:rPr>
              <a:t>Outline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05BDEFD-C355-443A-A212-FFBC2BFFF62B}"/>
              </a:ext>
            </a:extLst>
          </p:cNvPr>
          <p:cNvGrpSpPr/>
          <p:nvPr/>
        </p:nvGrpSpPr>
        <p:grpSpPr>
          <a:xfrm>
            <a:off x="4626409" y="6159083"/>
            <a:ext cx="3402294" cy="451824"/>
            <a:chOff x="4679586" y="878988"/>
            <a:chExt cx="1434489" cy="190500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3A51E433-5C47-49D4-B9BD-0E58BB5869C9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B947CCFD-0C66-4911-9567-008FA7EAC45C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FEE8C585-EB09-40B1-AD11-0FC69E17856F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A41E3E15-C925-462A-A6D8-6A45E87ED8D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5E0029EA-6F4C-4F1C-A21D-B21D4AB23911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8" name="Picture 117" descr="A picture containing handcart, transport&#10;&#10;Description automatically generated">
            <a:extLst>
              <a:ext uri="{FF2B5EF4-FFF2-40B4-BE49-F238E27FC236}">
                <a16:creationId xmlns:a16="http://schemas.microsoft.com/office/drawing/2014/main" id="{60D5E6DC-C6E2-4D1A-B8F3-555C77AB46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9" b="5877"/>
          <a:stretch/>
        </p:blipFill>
        <p:spPr>
          <a:xfrm>
            <a:off x="2184006" y="0"/>
            <a:ext cx="3712590" cy="279035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51BC392-F736-454D-8C92-266897C3C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667" y="2860601"/>
            <a:ext cx="4250029" cy="31461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812D1F-8E88-4F0D-88DE-1D4370619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7220" y="166934"/>
            <a:ext cx="548688" cy="632515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A31E89EB-2468-4694-84CD-0F26F570C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871067" y="3352181"/>
            <a:ext cx="530600" cy="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19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1F59CE0-E5DE-4D9B-A646-F6EFDD7CCC10}"/>
              </a:ext>
            </a:extLst>
          </p:cNvPr>
          <p:cNvGrpSpPr/>
          <p:nvPr/>
        </p:nvGrpSpPr>
        <p:grpSpPr>
          <a:xfrm>
            <a:off x="-9834201" y="0"/>
            <a:ext cx="12482920" cy="6858000"/>
            <a:chOff x="-290920" y="0"/>
            <a:chExt cx="12482920" cy="68580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F9A4ADC-5E2A-462A-9860-B11AD93FA50F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DA88709-E760-4538-9739-AEFB3FD0C9D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C4BFD31-027D-444E-95BF-1D2630E87A53}"/>
                </a:ext>
              </a:extLst>
            </p:cNvPr>
            <p:cNvSpPr txBox="1"/>
            <p:nvPr/>
          </p:nvSpPr>
          <p:spPr>
            <a:xfrm rot="16200000">
              <a:off x="10872792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0B43C6B3-334B-4AAC-9E27-757C69216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A31DE66-9B35-4461-9BF4-0CC24913CC02}"/>
              </a:ext>
            </a:extLst>
          </p:cNvPr>
          <p:cNvGrpSpPr/>
          <p:nvPr/>
        </p:nvGrpSpPr>
        <p:grpSpPr>
          <a:xfrm>
            <a:off x="-9302801" y="1"/>
            <a:ext cx="11447501" cy="6858000"/>
            <a:chOff x="213096" y="0"/>
            <a:chExt cx="11447501" cy="685800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66E3AF6-623B-4C5D-B37D-AA3F1F6DF0A4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4D30B86-8AED-4C79-8200-984A77A5D92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0B38EEC-B730-44CD-9CBB-D3187D171621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Outline</a:t>
              </a:r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F502E983-5EDB-457C-862E-F776DE4A8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E893B57-8CD6-485A-8B9D-328A287B208C}"/>
              </a:ext>
            </a:extLst>
          </p:cNvPr>
          <p:cNvGrpSpPr/>
          <p:nvPr/>
        </p:nvGrpSpPr>
        <p:grpSpPr>
          <a:xfrm>
            <a:off x="-9792160" y="0"/>
            <a:ext cx="11447501" cy="6858000"/>
            <a:chOff x="213096" y="0"/>
            <a:chExt cx="11447501" cy="6858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7F85800-BC26-4906-A693-62F426C2252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3EA4B91-8A7E-4CB3-B177-F01074C00C9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77F1E3D-458F-4788-8474-5CF4E132470A}"/>
                </a:ext>
              </a:extLst>
            </p:cNvPr>
            <p:cNvSpPr txBox="1"/>
            <p:nvPr/>
          </p:nvSpPr>
          <p:spPr>
            <a:xfrm rot="16200000">
              <a:off x="10341391" y="31366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DE9614B8-AAAA-4D64-B5C5-F2F3FFA55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CB62348-44CD-4A08-84AA-C329986C2C5F}"/>
              </a:ext>
            </a:extLst>
          </p:cNvPr>
          <p:cNvGrpSpPr/>
          <p:nvPr/>
        </p:nvGrpSpPr>
        <p:grpSpPr>
          <a:xfrm>
            <a:off x="-8796639" y="-1"/>
            <a:ext cx="9961092" cy="6858000"/>
            <a:chOff x="491575" y="0"/>
            <a:chExt cx="9961092" cy="6858000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1E535F1-348D-4EAE-A59C-43F9783F7872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148C7BA-F32C-4C05-869D-81C22670B08A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C9C580A-1213-406C-B7ED-4C57969BAE87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AEE3EFB4-26E8-4196-8CB0-0A37FA8A0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4236F1D-8252-40B8-9F26-9DF465DF06D6}"/>
              </a:ext>
            </a:extLst>
          </p:cNvPr>
          <p:cNvGrpSpPr/>
          <p:nvPr/>
        </p:nvGrpSpPr>
        <p:grpSpPr>
          <a:xfrm>
            <a:off x="-9308459" y="0"/>
            <a:ext cx="9982024" cy="6858000"/>
            <a:chOff x="519400" y="-2"/>
            <a:chExt cx="9982024" cy="685800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0D110CE-71D3-4F50-AC92-F8A8536F8ABD}"/>
                </a:ext>
              </a:extLst>
            </p:cNvPr>
            <p:cNvSpPr/>
            <p:nvPr/>
          </p:nvSpPr>
          <p:spPr>
            <a:xfrm>
              <a:off x="519400" y="-2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A376F7B9-6B6C-4921-B384-E990A688D731}"/>
                </a:ext>
              </a:extLst>
            </p:cNvPr>
            <p:cNvSpPr/>
            <p:nvPr/>
          </p:nvSpPr>
          <p:spPr>
            <a:xfrm>
              <a:off x="9333024" y="2337437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F891978-2351-4B07-BBB9-548315AFDAAA}"/>
                </a:ext>
              </a:extLst>
            </p:cNvPr>
            <p:cNvSpPr txBox="1"/>
            <p:nvPr/>
          </p:nvSpPr>
          <p:spPr>
            <a:xfrm rot="16200000">
              <a:off x="9117129" y="325116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Use Case</a:t>
              </a:r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3EA7303B-FE27-41DC-AC5B-E475324A3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2F788B3-0D7A-46C9-AE53-319580C0CC6B}"/>
              </a:ext>
            </a:extLst>
          </p:cNvPr>
          <p:cNvGrpSpPr/>
          <p:nvPr/>
        </p:nvGrpSpPr>
        <p:grpSpPr>
          <a:xfrm>
            <a:off x="-9489454" y="0"/>
            <a:ext cx="9574094" cy="6858000"/>
            <a:chOff x="491575" y="0"/>
            <a:chExt cx="9574094" cy="685800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BC11CD4-DACC-49A1-89BC-7F6C39D4E205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49E8625-D401-43EF-A14D-789C18D5D0FB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BBAB1EF-B04F-48F6-A8F4-6D8BB808CB29}"/>
                </a:ext>
              </a:extLst>
            </p:cNvPr>
            <p:cNvSpPr txBox="1"/>
            <p:nvPr/>
          </p:nvSpPr>
          <p:spPr>
            <a:xfrm rot="16200000">
              <a:off x="8746451" y="3251161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Deliverable</a:t>
              </a:r>
            </a:p>
          </p:txBody>
        </p: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F2559F29-FE09-449C-BE97-F8F6E5ED1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6A0A4E7-501E-4725-ADDE-B3D6C27BFEBC}"/>
              </a:ext>
            </a:extLst>
          </p:cNvPr>
          <p:cNvGrpSpPr/>
          <p:nvPr/>
        </p:nvGrpSpPr>
        <p:grpSpPr>
          <a:xfrm>
            <a:off x="-9995622" y="-2"/>
            <a:ext cx="9574094" cy="6858000"/>
            <a:chOff x="491575" y="0"/>
            <a:chExt cx="9574094" cy="6858000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4069C6A-A6A4-4B0D-885F-F7FFAB106E01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D2077E6-13EE-4F7D-87B5-469CE51CEBD7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D0FE1CF-7748-4594-9065-2932783221E9}"/>
                </a:ext>
              </a:extLst>
            </p:cNvPr>
            <p:cNvSpPr txBox="1"/>
            <p:nvPr/>
          </p:nvSpPr>
          <p:spPr>
            <a:xfrm rot="16200000">
              <a:off x="8746451" y="3251161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0743946D-1831-45F9-B998-92CC5B0EB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733596C-93BF-4889-B4B4-81C3F7075F12}"/>
              </a:ext>
            </a:extLst>
          </p:cNvPr>
          <p:cNvGrpSpPr/>
          <p:nvPr/>
        </p:nvGrpSpPr>
        <p:grpSpPr>
          <a:xfrm>
            <a:off x="-9625612" y="-4"/>
            <a:ext cx="8798040" cy="6858000"/>
            <a:chOff x="718505" y="-1"/>
            <a:chExt cx="8798040" cy="685800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1308670-C0A9-4ABA-AA5C-97ED957620CE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FBB6A4B-51E1-4D44-8349-85406508E5E2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A450BFD-97B8-4710-BF16-02748FE7E441}"/>
                </a:ext>
              </a:extLst>
            </p:cNvPr>
            <p:cNvSpPr txBox="1"/>
            <p:nvPr/>
          </p:nvSpPr>
          <p:spPr>
            <a:xfrm rot="16200000">
              <a:off x="8043449" y="3035720"/>
              <a:ext cx="19920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Additional Info</a:t>
              </a:r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EBF4DD22-47D1-4157-8686-27673E9FC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178527" y="3247472"/>
              <a:ext cx="530600" cy="530600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65C4CA6-F48E-4412-A628-3A62F3424FF1}"/>
              </a:ext>
            </a:extLst>
          </p:cNvPr>
          <p:cNvGrpSpPr/>
          <p:nvPr/>
        </p:nvGrpSpPr>
        <p:grpSpPr>
          <a:xfrm>
            <a:off x="-10410572" y="-6"/>
            <a:ext cx="8705544" cy="6858000"/>
            <a:chOff x="643738" y="-1"/>
            <a:chExt cx="8705544" cy="6858000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3149552-7529-4B27-B7C0-DA2EEF903524}"/>
                </a:ext>
              </a:extLst>
            </p:cNvPr>
            <p:cNvSpPr/>
            <p:nvPr/>
          </p:nvSpPr>
          <p:spPr>
            <a:xfrm>
              <a:off x="643738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65672EA-9B8E-48B2-8AE1-1E953DF47489}"/>
                </a:ext>
              </a:extLst>
            </p:cNvPr>
            <p:cNvSpPr/>
            <p:nvPr/>
          </p:nvSpPr>
          <p:spPr>
            <a:xfrm>
              <a:off x="8175682" y="2322194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791DAC0-FF5C-4751-BA2D-9028B81C4ECC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Extra 1</a:t>
              </a: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4D5FB415-E0A6-4F7C-AB28-123619F1C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912AA3F-B898-4478-ABC9-0917A0BBEA77}"/>
              </a:ext>
            </a:extLst>
          </p:cNvPr>
          <p:cNvGrpSpPr/>
          <p:nvPr/>
        </p:nvGrpSpPr>
        <p:grpSpPr>
          <a:xfrm>
            <a:off x="-306447" y="-7"/>
            <a:ext cx="12482920" cy="6858000"/>
            <a:chOff x="-290920" y="0"/>
            <a:chExt cx="12482920" cy="68580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B07DE17-329E-43DA-B19C-67CD19F8890C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4BC418BF-8344-406B-B14B-DA47786CDFA4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BB29FFA-0C58-48AC-AC94-E1439FEF3285}"/>
                </a:ext>
              </a:extLst>
            </p:cNvPr>
            <p:cNvSpPr txBox="1"/>
            <p:nvPr/>
          </p:nvSpPr>
          <p:spPr>
            <a:xfrm rot="16200000">
              <a:off x="10872792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DFF59DF8-C219-46D4-A9D8-4EAAC4BC9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9FFEF41-908E-419F-AA4F-9273A690BB2B}"/>
              </a:ext>
            </a:extLst>
          </p:cNvPr>
          <p:cNvGrpSpPr/>
          <p:nvPr/>
        </p:nvGrpSpPr>
        <p:grpSpPr>
          <a:xfrm>
            <a:off x="-790654" y="0"/>
            <a:ext cx="12496756" cy="6858000"/>
            <a:chOff x="-277230" y="17471"/>
            <a:chExt cx="12496756" cy="68580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4172D54-F2FC-4F60-A27E-FD255DD29581}"/>
                </a:ext>
              </a:extLst>
            </p:cNvPr>
            <p:cNvSpPr/>
            <p:nvPr/>
          </p:nvSpPr>
          <p:spPr>
            <a:xfrm>
              <a:off x="-277230" y="17471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1B86C24-3ECA-4A64-9CDA-06E55BD05265}"/>
                </a:ext>
              </a:extLst>
            </p:cNvPr>
            <p:cNvSpPr/>
            <p:nvPr/>
          </p:nvSpPr>
          <p:spPr>
            <a:xfrm>
              <a:off x="11051126" y="2344046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ADDAAEA2-8573-44A4-B5FE-58861AB71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5AFE8C9-4BB1-4185-946F-053792C86448}"/>
              </a:ext>
            </a:extLst>
          </p:cNvPr>
          <p:cNvGrpSpPr/>
          <p:nvPr/>
        </p:nvGrpSpPr>
        <p:grpSpPr>
          <a:xfrm>
            <a:off x="-183446" y="17477"/>
            <a:ext cx="11447501" cy="6858000"/>
            <a:chOff x="213096" y="0"/>
            <a:chExt cx="11447501" cy="685800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79C24DD-A0DB-4D59-9102-A3CD656D5BF1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206FE89A-AE3C-40BC-ACC1-AE1A7502A7FA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16057803-FD98-4168-9685-14FCF4947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1E7D577-2CD2-4BD2-9B92-31F199F729F0}"/>
              </a:ext>
            </a:extLst>
          </p:cNvPr>
          <p:cNvGrpSpPr/>
          <p:nvPr/>
        </p:nvGrpSpPr>
        <p:grpSpPr>
          <a:xfrm>
            <a:off x="-622581" y="55762"/>
            <a:ext cx="11928877" cy="6858000"/>
            <a:chOff x="8366614" y="34948"/>
            <a:chExt cx="11928877" cy="6858000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AA8AEC5-058F-4337-9B11-F255E8FAB11C}"/>
                </a:ext>
              </a:extLst>
            </p:cNvPr>
            <p:cNvSpPr/>
            <p:nvPr/>
          </p:nvSpPr>
          <p:spPr>
            <a:xfrm>
              <a:off x="8366614" y="34948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7D82534-C387-4CC6-9904-1B9A35760076}"/>
                </a:ext>
              </a:extLst>
            </p:cNvPr>
            <p:cNvSpPr/>
            <p:nvPr/>
          </p:nvSpPr>
          <p:spPr>
            <a:xfrm>
              <a:off x="18656090" y="234720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A6DAAB7-B66D-475E-A18E-14E3928C8028}"/>
                </a:ext>
              </a:extLst>
            </p:cNvPr>
            <p:cNvSpPr txBox="1"/>
            <p:nvPr/>
          </p:nvSpPr>
          <p:spPr>
            <a:xfrm rot="16200000">
              <a:off x="19007061" y="3438074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255A3EC6-DEA9-477B-AE0B-6B9591CA8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84DF7FF-6CFC-4F6D-84D3-91C0883ECD62}"/>
              </a:ext>
            </a:extLst>
          </p:cNvPr>
          <p:cNvGrpSpPr/>
          <p:nvPr/>
        </p:nvGrpSpPr>
        <p:grpSpPr>
          <a:xfrm>
            <a:off x="-7786574" y="5"/>
            <a:ext cx="18619387" cy="6858000"/>
            <a:chOff x="491575" y="0"/>
            <a:chExt cx="18619387" cy="6858000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1882E92-F046-4714-B01F-36562F474B0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9B4C72EC-4F47-4A74-BC29-74E1EDA1D07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13F74C1A-BF54-44E5-8206-300904F0BF19}"/>
                </a:ext>
              </a:extLst>
            </p:cNvPr>
            <p:cNvSpPr txBox="1"/>
            <p:nvPr/>
          </p:nvSpPr>
          <p:spPr>
            <a:xfrm rot="16200000">
              <a:off x="17822532" y="3297826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</a:p>
          </p:txBody>
        </p:sp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4A92C31A-27D8-4069-933E-ECC2F8E6A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133B6C3-1E1D-42DB-858F-5D06D50CE363}"/>
              </a:ext>
            </a:extLst>
          </p:cNvPr>
          <p:cNvGrpSpPr/>
          <p:nvPr/>
        </p:nvGrpSpPr>
        <p:grpSpPr>
          <a:xfrm>
            <a:off x="-8298394" y="6"/>
            <a:ext cx="10388040" cy="6858000"/>
            <a:chOff x="519400" y="-2"/>
            <a:chExt cx="10388040" cy="6858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EF7A1DA-8C6D-4313-B514-CA2295201A51}"/>
                </a:ext>
              </a:extLst>
            </p:cNvPr>
            <p:cNvSpPr/>
            <p:nvPr/>
          </p:nvSpPr>
          <p:spPr>
            <a:xfrm>
              <a:off x="519400" y="-2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AF70161-556F-4651-8751-676138625668}"/>
                </a:ext>
              </a:extLst>
            </p:cNvPr>
            <p:cNvSpPr/>
            <p:nvPr/>
          </p:nvSpPr>
          <p:spPr>
            <a:xfrm>
              <a:off x="9333024" y="2337437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22C753B-0600-4442-9C73-4F8C4E5D6AE4}"/>
                </a:ext>
              </a:extLst>
            </p:cNvPr>
            <p:cNvSpPr txBox="1"/>
            <p:nvPr/>
          </p:nvSpPr>
          <p:spPr>
            <a:xfrm rot="16200000">
              <a:off x="9649787" y="3268682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Use Case</a:t>
              </a:r>
            </a:p>
          </p:txBody>
        </p:sp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4D2B4908-B4B2-4A14-827E-7AD35A45B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37B55834-A2D9-4918-8447-5FAB69D5B3F8}"/>
              </a:ext>
            </a:extLst>
          </p:cNvPr>
          <p:cNvGrpSpPr/>
          <p:nvPr/>
        </p:nvGrpSpPr>
        <p:grpSpPr>
          <a:xfrm>
            <a:off x="-8479389" y="6"/>
            <a:ext cx="10055347" cy="6858000"/>
            <a:chOff x="491575" y="0"/>
            <a:chExt cx="10055347" cy="6858000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213D832D-818C-467C-B1A5-B3065602813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321AA84-177C-47BE-9581-FFB4423FC9B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7C9103D-936F-4CB7-80F3-92CF2DB74871}"/>
                </a:ext>
              </a:extLst>
            </p:cNvPr>
            <p:cNvSpPr txBox="1"/>
            <p:nvPr/>
          </p:nvSpPr>
          <p:spPr>
            <a:xfrm rot="16200000">
              <a:off x="9289268" y="3238099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Deliverable</a:t>
              </a:r>
            </a:p>
          </p:txBody>
        </p:sp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FB944660-FC6C-4D38-B608-9CE3ED724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9E2CA42-9855-4F84-A41C-18A89F6977E6}"/>
              </a:ext>
            </a:extLst>
          </p:cNvPr>
          <p:cNvGrpSpPr/>
          <p:nvPr/>
        </p:nvGrpSpPr>
        <p:grpSpPr>
          <a:xfrm>
            <a:off x="-8906614" y="17477"/>
            <a:ext cx="10054274" cy="6858000"/>
            <a:chOff x="491575" y="0"/>
            <a:chExt cx="10054274" cy="6858000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9AF7A54-224C-49BF-B0F0-B9410F02EE9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8391C41-2FC3-49CF-BCF0-3D900B21A48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61EDD34B-C54D-442C-8A7A-8880BAA65137}"/>
                </a:ext>
              </a:extLst>
            </p:cNvPr>
            <p:cNvSpPr txBox="1"/>
            <p:nvPr/>
          </p:nvSpPr>
          <p:spPr>
            <a:xfrm rot="16200000">
              <a:off x="9288195" y="3308815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E36CEA6-2289-4A54-B3CE-2E398C16D05F}"/>
              </a:ext>
            </a:extLst>
          </p:cNvPr>
          <p:cNvGrpSpPr/>
          <p:nvPr/>
        </p:nvGrpSpPr>
        <p:grpSpPr>
          <a:xfrm>
            <a:off x="-585738" y="2441601"/>
            <a:ext cx="1375222" cy="1992086"/>
            <a:chOff x="8178527" y="2520623"/>
            <a:chExt cx="1375222" cy="1992086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34D673A-4E33-438F-B853-2886B7549B4D}"/>
                </a:ext>
              </a:extLst>
            </p:cNvPr>
            <p:cNvSpPr txBox="1"/>
            <p:nvPr/>
          </p:nvSpPr>
          <p:spPr>
            <a:xfrm rot="16200000">
              <a:off x="8080653" y="3039612"/>
              <a:ext cx="19920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Additional Info</a:t>
              </a:r>
            </a:p>
          </p:txBody>
        </p:sp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9AF978ED-CE29-4D16-9A95-0BE2F7C7F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178527" y="3247472"/>
              <a:ext cx="530600" cy="530600"/>
            </a:xfrm>
            <a:prstGeom prst="rect">
              <a:avLst/>
            </a:prstGeom>
          </p:spPr>
        </p:pic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3DDA8F31-4DB8-48FE-BC6C-CC3BB40F7364}"/>
              </a:ext>
            </a:extLst>
          </p:cNvPr>
          <p:cNvGrpSpPr/>
          <p:nvPr/>
        </p:nvGrpSpPr>
        <p:grpSpPr>
          <a:xfrm>
            <a:off x="-8759877" y="17477"/>
            <a:ext cx="8705544" cy="6858000"/>
            <a:chOff x="643738" y="-1"/>
            <a:chExt cx="8705544" cy="6858000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92DDE33A-D34A-4406-A59A-4888BF779F76}"/>
                </a:ext>
              </a:extLst>
            </p:cNvPr>
            <p:cNvSpPr/>
            <p:nvPr/>
          </p:nvSpPr>
          <p:spPr>
            <a:xfrm>
              <a:off x="643738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B6C2BC2-49F6-4E13-8B68-12D14F374353}"/>
                </a:ext>
              </a:extLst>
            </p:cNvPr>
            <p:cNvSpPr/>
            <p:nvPr/>
          </p:nvSpPr>
          <p:spPr>
            <a:xfrm>
              <a:off x="8175682" y="2322194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36B683A8-85F1-4C08-9F9D-6164044FF891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</a:p>
          </p:txBody>
        </p:sp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172C70C5-49CE-4893-92F9-B62AAA976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3AF012BF-FDDE-4E97-9B71-D03F5B8E7032}"/>
              </a:ext>
            </a:extLst>
          </p:cNvPr>
          <p:cNvSpPr txBox="1"/>
          <p:nvPr/>
        </p:nvSpPr>
        <p:spPr>
          <a:xfrm rot="16200000">
            <a:off x="10465772" y="3271264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F0EEF0"/>
                </a:solidFill>
                <a:latin typeface="Tw Cen MT" panose="020B0602020104020603" pitchFamily="34" charset="0"/>
              </a:rPr>
              <a:t>Outline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05BDEFD-C355-443A-A212-FFBC2BFFF62B}"/>
              </a:ext>
            </a:extLst>
          </p:cNvPr>
          <p:cNvGrpSpPr/>
          <p:nvPr/>
        </p:nvGrpSpPr>
        <p:grpSpPr>
          <a:xfrm>
            <a:off x="4626409" y="6159083"/>
            <a:ext cx="3402294" cy="451824"/>
            <a:chOff x="4679586" y="878988"/>
            <a:chExt cx="1434489" cy="190500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3A51E433-5C47-49D4-B9BD-0E58BB5869C9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B947CCFD-0C66-4911-9567-008FA7EAC45C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FEE8C585-EB09-40B1-AD11-0FC69E17856F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A41E3E15-C925-462A-A6D8-6A45E87ED8D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5E0029EA-6F4C-4F1C-A21D-B21D4AB23911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5" name="Picture 194">
            <a:extLst>
              <a:ext uri="{FF2B5EF4-FFF2-40B4-BE49-F238E27FC236}">
                <a16:creationId xmlns:a16="http://schemas.microsoft.com/office/drawing/2014/main" id="{DFB9A345-6ADC-4E68-81EA-2122FAC19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879772" y="3301045"/>
            <a:ext cx="530600" cy="530600"/>
          </a:xfrm>
          <a:prstGeom prst="rect">
            <a:avLst/>
          </a:prstGeom>
        </p:spPr>
      </p:pic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C147172C-28A1-4F7C-9C19-7E2E9EAB0D81}"/>
              </a:ext>
            </a:extLst>
          </p:cNvPr>
          <p:cNvSpPr/>
          <p:nvPr/>
        </p:nvSpPr>
        <p:spPr>
          <a:xfrm>
            <a:off x="2453038" y="754145"/>
            <a:ext cx="7180355" cy="5093799"/>
          </a:xfrm>
          <a:prstGeom prst="roundRect">
            <a:avLst/>
          </a:prstGeom>
          <a:solidFill>
            <a:srgbClr val="214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7" name="Content Placeholder 2">
            <a:extLst>
              <a:ext uri="{FF2B5EF4-FFF2-40B4-BE49-F238E27FC236}">
                <a16:creationId xmlns:a16="http://schemas.microsoft.com/office/drawing/2014/main" id="{7D854947-326B-465F-AA1B-F20B26B75FF5}"/>
              </a:ext>
            </a:extLst>
          </p:cNvPr>
          <p:cNvSpPr txBox="1">
            <a:spLocks/>
          </p:cNvSpPr>
          <p:nvPr/>
        </p:nvSpPr>
        <p:spPr>
          <a:xfrm>
            <a:off x="2464182" y="926404"/>
            <a:ext cx="6907968" cy="4749279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marL="342891" algn="ctr" eaLnBrk="0" hangingPunct="0">
              <a:spcBef>
                <a:spcPct val="20000"/>
              </a:spcBef>
              <a:defRPr/>
            </a:pPr>
            <a:r>
              <a:rPr lang="en-IN" sz="2400" dirty="0">
                <a:solidFill>
                  <a:srgbClr val="F05454"/>
                </a:solidFill>
                <a:latin typeface="Tw Cen MT" panose="020B0602020104020603" pitchFamily="34" charset="0"/>
              </a:rPr>
              <a:t>Scope</a:t>
            </a:r>
            <a:r>
              <a:rPr lang="en-IN" sz="2000" dirty="0">
                <a:solidFill>
                  <a:srgbClr val="F05454"/>
                </a:solidFill>
                <a:latin typeface="Tw Cen MT" panose="020B0602020104020603" pitchFamily="34" charset="0"/>
              </a:rPr>
              <a:t> </a:t>
            </a:r>
          </a:p>
          <a:p>
            <a:pPr marL="685165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52CBBE"/>
                </a:solidFill>
                <a:latin typeface="Tw Cen MT"/>
              </a:rPr>
              <a:t>The goal of our project is to generate a bill using automated hardware as soon the user is done with their shopping.</a:t>
            </a:r>
          </a:p>
          <a:p>
            <a:pPr marL="685165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rgbClr val="52CBBE"/>
              </a:solidFill>
              <a:latin typeface="Tw Cen MT"/>
            </a:endParaRPr>
          </a:p>
          <a:p>
            <a:pPr marL="685165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52CBBE"/>
                </a:solidFill>
                <a:latin typeface="Tw Cen MT"/>
              </a:rPr>
              <a:t>Finding a dataset would be difficult. We plan on building our own dataset that is not biased towards any single item.</a:t>
            </a:r>
          </a:p>
          <a:p>
            <a:pPr marL="685165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rgbClr val="52CBBE"/>
              </a:solidFill>
              <a:latin typeface="Tw Cen MT"/>
            </a:endParaRPr>
          </a:p>
          <a:p>
            <a:pPr marL="685165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52CBBE"/>
                </a:solidFill>
                <a:latin typeface="Tw Cen MT"/>
              </a:rPr>
              <a:t>Develop a model for image classification to identify objects picked up by the customer.</a:t>
            </a:r>
          </a:p>
          <a:p>
            <a:pPr marL="685165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rgbClr val="52CBBE"/>
              </a:solidFill>
              <a:latin typeface="Tw Cen MT"/>
            </a:endParaRPr>
          </a:p>
          <a:p>
            <a:pPr marL="685165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52CBBE"/>
                </a:solidFill>
                <a:latin typeface="Tw Cen MT"/>
              </a:rPr>
              <a:t>Our model focuses mainly on objects like fruits and vegetables not carrying any barcode on them.</a:t>
            </a:r>
          </a:p>
          <a:p>
            <a:pPr marL="685165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rgbClr val="52CBBE"/>
              </a:solidFill>
              <a:latin typeface="Tw Cen MT"/>
            </a:endParaRPr>
          </a:p>
          <a:p>
            <a:pPr marL="685165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rgbClr val="52CBBE"/>
              </a:solidFill>
              <a:latin typeface="Tw Cen MT"/>
            </a:endParaRPr>
          </a:p>
          <a:p>
            <a:pPr marL="685165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rgbClr val="52CBBE"/>
              </a:solidFill>
              <a:latin typeface="Tw Cen M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98A1B3-C707-4AA3-ABBD-DF6F0CC86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6647" y="214512"/>
            <a:ext cx="548688" cy="6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58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1F59CE0-E5DE-4D9B-A646-F6EFDD7CCC10}"/>
              </a:ext>
            </a:extLst>
          </p:cNvPr>
          <p:cNvGrpSpPr/>
          <p:nvPr/>
        </p:nvGrpSpPr>
        <p:grpSpPr>
          <a:xfrm>
            <a:off x="-9834201" y="0"/>
            <a:ext cx="12482920" cy="6858000"/>
            <a:chOff x="-290920" y="0"/>
            <a:chExt cx="12482920" cy="68580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F9A4ADC-5E2A-462A-9860-B11AD93FA50F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DA88709-E760-4538-9739-AEFB3FD0C9D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C4BFD31-027D-444E-95BF-1D2630E87A53}"/>
                </a:ext>
              </a:extLst>
            </p:cNvPr>
            <p:cNvSpPr txBox="1"/>
            <p:nvPr/>
          </p:nvSpPr>
          <p:spPr>
            <a:xfrm rot="16200000">
              <a:off x="10872792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0B43C6B3-334B-4AAC-9E27-757C69216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A31DE66-9B35-4461-9BF4-0CC24913CC02}"/>
              </a:ext>
            </a:extLst>
          </p:cNvPr>
          <p:cNvGrpSpPr/>
          <p:nvPr/>
        </p:nvGrpSpPr>
        <p:grpSpPr>
          <a:xfrm>
            <a:off x="-9302801" y="1"/>
            <a:ext cx="11447501" cy="6858000"/>
            <a:chOff x="213096" y="0"/>
            <a:chExt cx="11447501" cy="685800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66E3AF6-623B-4C5D-B37D-AA3F1F6DF0A4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4D30B86-8AED-4C79-8200-984A77A5D92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0B38EEC-B730-44CD-9CBB-D3187D171621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Outline</a:t>
              </a:r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F502E983-5EDB-457C-862E-F776DE4A8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E893B57-8CD6-485A-8B9D-328A287B208C}"/>
              </a:ext>
            </a:extLst>
          </p:cNvPr>
          <p:cNvGrpSpPr/>
          <p:nvPr/>
        </p:nvGrpSpPr>
        <p:grpSpPr>
          <a:xfrm>
            <a:off x="-9792160" y="0"/>
            <a:ext cx="11447501" cy="6858000"/>
            <a:chOff x="213096" y="0"/>
            <a:chExt cx="11447501" cy="6858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7F85800-BC26-4906-A693-62F426C2252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3EA4B91-8A7E-4CB3-B177-F01074C00C9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77F1E3D-458F-4788-8474-5CF4E132470A}"/>
                </a:ext>
              </a:extLst>
            </p:cNvPr>
            <p:cNvSpPr txBox="1"/>
            <p:nvPr/>
          </p:nvSpPr>
          <p:spPr>
            <a:xfrm rot="16200000">
              <a:off x="10341391" y="31366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DE9614B8-AAAA-4D64-B5C5-F2F3FFA55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CB62348-44CD-4A08-84AA-C329986C2C5F}"/>
              </a:ext>
            </a:extLst>
          </p:cNvPr>
          <p:cNvGrpSpPr/>
          <p:nvPr/>
        </p:nvGrpSpPr>
        <p:grpSpPr>
          <a:xfrm>
            <a:off x="-8796639" y="-1"/>
            <a:ext cx="9961092" cy="6858000"/>
            <a:chOff x="491575" y="0"/>
            <a:chExt cx="9961092" cy="6858000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1E535F1-348D-4EAE-A59C-43F9783F7872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148C7BA-F32C-4C05-869D-81C22670B08A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C9C580A-1213-406C-B7ED-4C57969BAE87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AEE3EFB4-26E8-4196-8CB0-0A37FA8A0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4236F1D-8252-40B8-9F26-9DF465DF06D6}"/>
              </a:ext>
            </a:extLst>
          </p:cNvPr>
          <p:cNvGrpSpPr/>
          <p:nvPr/>
        </p:nvGrpSpPr>
        <p:grpSpPr>
          <a:xfrm>
            <a:off x="-9308459" y="0"/>
            <a:ext cx="9982024" cy="6858000"/>
            <a:chOff x="519400" y="-2"/>
            <a:chExt cx="9982024" cy="685800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0D110CE-71D3-4F50-AC92-F8A8536F8ABD}"/>
                </a:ext>
              </a:extLst>
            </p:cNvPr>
            <p:cNvSpPr/>
            <p:nvPr/>
          </p:nvSpPr>
          <p:spPr>
            <a:xfrm>
              <a:off x="519400" y="-2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A376F7B9-6B6C-4921-B384-E990A688D731}"/>
                </a:ext>
              </a:extLst>
            </p:cNvPr>
            <p:cNvSpPr/>
            <p:nvPr/>
          </p:nvSpPr>
          <p:spPr>
            <a:xfrm>
              <a:off x="9333024" y="2337437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F891978-2351-4B07-BBB9-548315AFDAAA}"/>
                </a:ext>
              </a:extLst>
            </p:cNvPr>
            <p:cNvSpPr txBox="1"/>
            <p:nvPr/>
          </p:nvSpPr>
          <p:spPr>
            <a:xfrm rot="16200000">
              <a:off x="9117129" y="325116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Use Case</a:t>
              </a:r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3EA7303B-FE27-41DC-AC5B-E475324A3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2F788B3-0D7A-46C9-AE53-319580C0CC6B}"/>
              </a:ext>
            </a:extLst>
          </p:cNvPr>
          <p:cNvGrpSpPr/>
          <p:nvPr/>
        </p:nvGrpSpPr>
        <p:grpSpPr>
          <a:xfrm>
            <a:off x="-9489454" y="0"/>
            <a:ext cx="9574094" cy="6858000"/>
            <a:chOff x="491575" y="0"/>
            <a:chExt cx="9574094" cy="685800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BC11CD4-DACC-49A1-89BC-7F6C39D4E205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49E8625-D401-43EF-A14D-789C18D5D0FB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BBAB1EF-B04F-48F6-A8F4-6D8BB808CB29}"/>
                </a:ext>
              </a:extLst>
            </p:cNvPr>
            <p:cNvSpPr txBox="1"/>
            <p:nvPr/>
          </p:nvSpPr>
          <p:spPr>
            <a:xfrm rot="16200000">
              <a:off x="8746451" y="3251161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Deliverable</a:t>
              </a:r>
            </a:p>
          </p:txBody>
        </p: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F2559F29-FE09-449C-BE97-F8F6E5ED1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6A0A4E7-501E-4725-ADDE-B3D6C27BFEBC}"/>
              </a:ext>
            </a:extLst>
          </p:cNvPr>
          <p:cNvGrpSpPr/>
          <p:nvPr/>
        </p:nvGrpSpPr>
        <p:grpSpPr>
          <a:xfrm>
            <a:off x="-9995622" y="-2"/>
            <a:ext cx="9574094" cy="6858000"/>
            <a:chOff x="491575" y="0"/>
            <a:chExt cx="9574094" cy="6858000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4069C6A-A6A4-4B0D-885F-F7FFAB106E01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D2077E6-13EE-4F7D-87B5-469CE51CEBD7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D0FE1CF-7748-4594-9065-2932783221E9}"/>
                </a:ext>
              </a:extLst>
            </p:cNvPr>
            <p:cNvSpPr txBox="1"/>
            <p:nvPr/>
          </p:nvSpPr>
          <p:spPr>
            <a:xfrm rot="16200000">
              <a:off x="8746451" y="3251161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0743946D-1831-45F9-B998-92CC5B0EB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733596C-93BF-4889-B4B4-81C3F7075F12}"/>
              </a:ext>
            </a:extLst>
          </p:cNvPr>
          <p:cNvGrpSpPr/>
          <p:nvPr/>
        </p:nvGrpSpPr>
        <p:grpSpPr>
          <a:xfrm>
            <a:off x="-9625612" y="-4"/>
            <a:ext cx="8798040" cy="6858000"/>
            <a:chOff x="718505" y="-1"/>
            <a:chExt cx="8798040" cy="685800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1308670-C0A9-4ABA-AA5C-97ED957620CE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FBB6A4B-51E1-4D44-8349-85406508E5E2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A450BFD-97B8-4710-BF16-02748FE7E441}"/>
                </a:ext>
              </a:extLst>
            </p:cNvPr>
            <p:cNvSpPr txBox="1"/>
            <p:nvPr/>
          </p:nvSpPr>
          <p:spPr>
            <a:xfrm rot="16200000">
              <a:off x="8043449" y="3035720"/>
              <a:ext cx="19920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Additional Info</a:t>
              </a:r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EBF4DD22-47D1-4157-8686-27673E9FC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178527" y="3247472"/>
              <a:ext cx="530600" cy="530600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65C4CA6-F48E-4412-A628-3A62F3424FF1}"/>
              </a:ext>
            </a:extLst>
          </p:cNvPr>
          <p:cNvGrpSpPr/>
          <p:nvPr/>
        </p:nvGrpSpPr>
        <p:grpSpPr>
          <a:xfrm>
            <a:off x="-10410572" y="-6"/>
            <a:ext cx="8705544" cy="6858000"/>
            <a:chOff x="643738" y="-1"/>
            <a:chExt cx="8705544" cy="6858000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3149552-7529-4B27-B7C0-DA2EEF903524}"/>
                </a:ext>
              </a:extLst>
            </p:cNvPr>
            <p:cNvSpPr/>
            <p:nvPr/>
          </p:nvSpPr>
          <p:spPr>
            <a:xfrm>
              <a:off x="643738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65672EA-9B8E-48B2-8AE1-1E953DF47489}"/>
                </a:ext>
              </a:extLst>
            </p:cNvPr>
            <p:cNvSpPr/>
            <p:nvPr/>
          </p:nvSpPr>
          <p:spPr>
            <a:xfrm>
              <a:off x="8175682" y="2322194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791DAC0-FF5C-4751-BA2D-9028B81C4ECC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Extra 1</a:t>
              </a: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4D5FB415-E0A6-4F7C-AB28-123619F1C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912AA3F-B898-4478-ABC9-0917A0BBEA77}"/>
              </a:ext>
            </a:extLst>
          </p:cNvPr>
          <p:cNvGrpSpPr/>
          <p:nvPr/>
        </p:nvGrpSpPr>
        <p:grpSpPr>
          <a:xfrm>
            <a:off x="-306447" y="-7"/>
            <a:ext cx="12482920" cy="6858000"/>
            <a:chOff x="-290920" y="0"/>
            <a:chExt cx="12482920" cy="68580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B07DE17-329E-43DA-B19C-67CD19F8890C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4BC418BF-8344-406B-B14B-DA47786CDFA4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BB29FFA-0C58-48AC-AC94-E1439FEF3285}"/>
                </a:ext>
              </a:extLst>
            </p:cNvPr>
            <p:cNvSpPr txBox="1"/>
            <p:nvPr/>
          </p:nvSpPr>
          <p:spPr>
            <a:xfrm rot="16200000">
              <a:off x="10872792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DFF59DF8-C219-46D4-A9D8-4EAAC4BC9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9FFEF41-908E-419F-AA4F-9273A690BB2B}"/>
              </a:ext>
            </a:extLst>
          </p:cNvPr>
          <p:cNvGrpSpPr/>
          <p:nvPr/>
        </p:nvGrpSpPr>
        <p:grpSpPr>
          <a:xfrm>
            <a:off x="-790654" y="0"/>
            <a:ext cx="12496756" cy="6858000"/>
            <a:chOff x="-277230" y="17471"/>
            <a:chExt cx="12496756" cy="68580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4172D54-F2FC-4F60-A27E-FD255DD29581}"/>
                </a:ext>
              </a:extLst>
            </p:cNvPr>
            <p:cNvSpPr/>
            <p:nvPr/>
          </p:nvSpPr>
          <p:spPr>
            <a:xfrm>
              <a:off x="-277230" y="17471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1B86C24-3ECA-4A64-9CDA-06E55BD05265}"/>
                </a:ext>
              </a:extLst>
            </p:cNvPr>
            <p:cNvSpPr/>
            <p:nvPr/>
          </p:nvSpPr>
          <p:spPr>
            <a:xfrm>
              <a:off x="11051126" y="2344046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ADDAAEA2-8573-44A4-B5FE-58861AB71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5AFE8C9-4BB1-4185-946F-053792C86448}"/>
              </a:ext>
            </a:extLst>
          </p:cNvPr>
          <p:cNvGrpSpPr/>
          <p:nvPr/>
        </p:nvGrpSpPr>
        <p:grpSpPr>
          <a:xfrm>
            <a:off x="-183446" y="17477"/>
            <a:ext cx="11447501" cy="6858000"/>
            <a:chOff x="213096" y="0"/>
            <a:chExt cx="11447501" cy="685800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79C24DD-A0DB-4D59-9102-A3CD656D5BF1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206FE89A-AE3C-40BC-ACC1-AE1A7502A7FA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16057803-FD98-4168-9685-14FCF4947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1E7D577-2CD2-4BD2-9B92-31F199F729F0}"/>
              </a:ext>
            </a:extLst>
          </p:cNvPr>
          <p:cNvGrpSpPr/>
          <p:nvPr/>
        </p:nvGrpSpPr>
        <p:grpSpPr>
          <a:xfrm>
            <a:off x="-622581" y="46237"/>
            <a:ext cx="11928877" cy="6858000"/>
            <a:chOff x="8366614" y="34948"/>
            <a:chExt cx="11928877" cy="6858000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AA8AEC5-058F-4337-9B11-F255E8FAB11C}"/>
                </a:ext>
              </a:extLst>
            </p:cNvPr>
            <p:cNvSpPr/>
            <p:nvPr/>
          </p:nvSpPr>
          <p:spPr>
            <a:xfrm>
              <a:off x="8366614" y="34948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7D82534-C387-4CC6-9904-1B9A35760076}"/>
                </a:ext>
              </a:extLst>
            </p:cNvPr>
            <p:cNvSpPr/>
            <p:nvPr/>
          </p:nvSpPr>
          <p:spPr>
            <a:xfrm>
              <a:off x="18656090" y="234720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A6DAAB7-B66D-475E-A18E-14E3928C8028}"/>
                </a:ext>
              </a:extLst>
            </p:cNvPr>
            <p:cNvSpPr txBox="1"/>
            <p:nvPr/>
          </p:nvSpPr>
          <p:spPr>
            <a:xfrm rot="16200000">
              <a:off x="19007061" y="3438074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255A3EC6-DEA9-477B-AE0B-6B9591CA8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84DF7FF-6CFC-4F6D-84D3-91C0883ECD62}"/>
              </a:ext>
            </a:extLst>
          </p:cNvPr>
          <p:cNvGrpSpPr/>
          <p:nvPr/>
        </p:nvGrpSpPr>
        <p:grpSpPr>
          <a:xfrm>
            <a:off x="-7786574" y="5"/>
            <a:ext cx="18619387" cy="6858000"/>
            <a:chOff x="491575" y="0"/>
            <a:chExt cx="18619387" cy="6858000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1882E92-F046-4714-B01F-36562F474B0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9B4C72EC-4F47-4A74-BC29-74E1EDA1D07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13F74C1A-BF54-44E5-8206-300904F0BF19}"/>
                </a:ext>
              </a:extLst>
            </p:cNvPr>
            <p:cNvSpPr txBox="1"/>
            <p:nvPr/>
          </p:nvSpPr>
          <p:spPr>
            <a:xfrm rot="16200000">
              <a:off x="17822532" y="3297826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</a:p>
          </p:txBody>
        </p:sp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4A92C31A-27D8-4069-933E-ECC2F8E6A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133B6C3-1E1D-42DB-858F-5D06D50CE363}"/>
              </a:ext>
            </a:extLst>
          </p:cNvPr>
          <p:cNvGrpSpPr/>
          <p:nvPr/>
        </p:nvGrpSpPr>
        <p:grpSpPr>
          <a:xfrm>
            <a:off x="-8298394" y="6"/>
            <a:ext cx="10388040" cy="6858000"/>
            <a:chOff x="519400" y="-2"/>
            <a:chExt cx="10388040" cy="6858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EF7A1DA-8C6D-4313-B514-CA2295201A51}"/>
                </a:ext>
              </a:extLst>
            </p:cNvPr>
            <p:cNvSpPr/>
            <p:nvPr/>
          </p:nvSpPr>
          <p:spPr>
            <a:xfrm>
              <a:off x="519400" y="-2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AF70161-556F-4651-8751-676138625668}"/>
                </a:ext>
              </a:extLst>
            </p:cNvPr>
            <p:cNvSpPr/>
            <p:nvPr/>
          </p:nvSpPr>
          <p:spPr>
            <a:xfrm>
              <a:off x="9333024" y="2337437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22C753B-0600-4442-9C73-4F8C4E5D6AE4}"/>
                </a:ext>
              </a:extLst>
            </p:cNvPr>
            <p:cNvSpPr txBox="1"/>
            <p:nvPr/>
          </p:nvSpPr>
          <p:spPr>
            <a:xfrm rot="16200000">
              <a:off x="9649787" y="3268682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Use Case</a:t>
              </a:r>
            </a:p>
          </p:txBody>
        </p:sp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4D2B4908-B4B2-4A14-827E-7AD35A45B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37B55834-A2D9-4918-8447-5FAB69D5B3F8}"/>
              </a:ext>
            </a:extLst>
          </p:cNvPr>
          <p:cNvGrpSpPr/>
          <p:nvPr/>
        </p:nvGrpSpPr>
        <p:grpSpPr>
          <a:xfrm>
            <a:off x="-8479389" y="6"/>
            <a:ext cx="10055347" cy="6858000"/>
            <a:chOff x="491575" y="0"/>
            <a:chExt cx="10055347" cy="6858000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213D832D-818C-467C-B1A5-B3065602813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321AA84-177C-47BE-9581-FFB4423FC9B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7C9103D-936F-4CB7-80F3-92CF2DB74871}"/>
                </a:ext>
              </a:extLst>
            </p:cNvPr>
            <p:cNvSpPr txBox="1"/>
            <p:nvPr/>
          </p:nvSpPr>
          <p:spPr>
            <a:xfrm rot="16200000">
              <a:off x="9289268" y="3238099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Deliverable</a:t>
              </a:r>
            </a:p>
          </p:txBody>
        </p:sp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FB944660-FC6C-4D38-B608-9CE3ED724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9E2CA42-9855-4F84-A41C-18A89F6977E6}"/>
              </a:ext>
            </a:extLst>
          </p:cNvPr>
          <p:cNvGrpSpPr/>
          <p:nvPr/>
        </p:nvGrpSpPr>
        <p:grpSpPr>
          <a:xfrm>
            <a:off x="-8906614" y="17477"/>
            <a:ext cx="10054274" cy="6858000"/>
            <a:chOff x="491575" y="0"/>
            <a:chExt cx="10054274" cy="6858000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9AF7A54-224C-49BF-B0F0-B9410F02EE9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8391C41-2FC3-49CF-BCF0-3D900B21A48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61EDD34B-C54D-442C-8A7A-8880BAA65137}"/>
                </a:ext>
              </a:extLst>
            </p:cNvPr>
            <p:cNvSpPr txBox="1"/>
            <p:nvPr/>
          </p:nvSpPr>
          <p:spPr>
            <a:xfrm rot="16200000">
              <a:off x="9288195" y="3308815"/>
              <a:ext cx="19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E36CEA6-2289-4A54-B3CE-2E398C16D05F}"/>
              </a:ext>
            </a:extLst>
          </p:cNvPr>
          <p:cNvGrpSpPr/>
          <p:nvPr/>
        </p:nvGrpSpPr>
        <p:grpSpPr>
          <a:xfrm>
            <a:off x="-585738" y="2441601"/>
            <a:ext cx="1375222" cy="1992086"/>
            <a:chOff x="8178527" y="2520623"/>
            <a:chExt cx="1375222" cy="1992086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34D673A-4E33-438F-B853-2886B7549B4D}"/>
                </a:ext>
              </a:extLst>
            </p:cNvPr>
            <p:cNvSpPr txBox="1"/>
            <p:nvPr/>
          </p:nvSpPr>
          <p:spPr>
            <a:xfrm rot="16200000">
              <a:off x="8080653" y="3039612"/>
              <a:ext cx="19920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Additional Info</a:t>
              </a:r>
            </a:p>
          </p:txBody>
        </p:sp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9AF978ED-CE29-4D16-9A95-0BE2F7C7F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178527" y="3247472"/>
              <a:ext cx="530600" cy="530600"/>
            </a:xfrm>
            <a:prstGeom prst="rect">
              <a:avLst/>
            </a:prstGeom>
          </p:spPr>
        </p:pic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3DDA8F31-4DB8-48FE-BC6C-CC3BB40F7364}"/>
              </a:ext>
            </a:extLst>
          </p:cNvPr>
          <p:cNvGrpSpPr/>
          <p:nvPr/>
        </p:nvGrpSpPr>
        <p:grpSpPr>
          <a:xfrm>
            <a:off x="-8759877" y="17477"/>
            <a:ext cx="8705544" cy="6858000"/>
            <a:chOff x="643738" y="-1"/>
            <a:chExt cx="8705544" cy="6858000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92DDE33A-D34A-4406-A59A-4888BF779F76}"/>
                </a:ext>
              </a:extLst>
            </p:cNvPr>
            <p:cNvSpPr/>
            <p:nvPr/>
          </p:nvSpPr>
          <p:spPr>
            <a:xfrm>
              <a:off x="643738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B6C2BC2-49F6-4E13-8B68-12D14F374353}"/>
                </a:ext>
              </a:extLst>
            </p:cNvPr>
            <p:cNvSpPr/>
            <p:nvPr/>
          </p:nvSpPr>
          <p:spPr>
            <a:xfrm>
              <a:off x="8175682" y="2322194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36B683A8-85F1-4C08-9F9D-6164044FF891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</a:p>
          </p:txBody>
        </p:sp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172C70C5-49CE-4893-92F9-B62AAA976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3AF012BF-FDDE-4E97-9B71-D03F5B8E7032}"/>
              </a:ext>
            </a:extLst>
          </p:cNvPr>
          <p:cNvSpPr txBox="1"/>
          <p:nvPr/>
        </p:nvSpPr>
        <p:spPr>
          <a:xfrm rot="16200000">
            <a:off x="10465772" y="3271264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F0EEF0"/>
                </a:solidFill>
                <a:latin typeface="Tw Cen MT" panose="020B0602020104020603" pitchFamily="34" charset="0"/>
              </a:rPr>
              <a:t>Outline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05BDEFD-C355-443A-A212-FFBC2BFFF62B}"/>
              </a:ext>
            </a:extLst>
          </p:cNvPr>
          <p:cNvGrpSpPr/>
          <p:nvPr/>
        </p:nvGrpSpPr>
        <p:grpSpPr>
          <a:xfrm>
            <a:off x="4626409" y="6159083"/>
            <a:ext cx="3402294" cy="451824"/>
            <a:chOff x="4679586" y="878988"/>
            <a:chExt cx="1434489" cy="190500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3A51E433-5C47-49D4-B9BD-0E58BB5869C9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B947CCFD-0C66-4911-9567-008FA7EAC45C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FEE8C585-EB09-40B1-AD11-0FC69E17856F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A41E3E15-C925-462A-A6D8-6A45E87ED8D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5E0029EA-6F4C-4F1C-A21D-B21D4AB23911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5" name="Picture 194">
            <a:extLst>
              <a:ext uri="{FF2B5EF4-FFF2-40B4-BE49-F238E27FC236}">
                <a16:creationId xmlns:a16="http://schemas.microsoft.com/office/drawing/2014/main" id="{DFB9A345-6ADC-4E68-81EA-2122FAC19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879772" y="3301045"/>
            <a:ext cx="530600" cy="530600"/>
          </a:xfrm>
          <a:prstGeom prst="rect">
            <a:avLst/>
          </a:prstGeom>
        </p:spPr>
      </p:pic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C147172C-28A1-4F7C-9C19-7E2E9EAB0D81}"/>
              </a:ext>
            </a:extLst>
          </p:cNvPr>
          <p:cNvSpPr/>
          <p:nvPr/>
        </p:nvSpPr>
        <p:spPr>
          <a:xfrm>
            <a:off x="2453038" y="754145"/>
            <a:ext cx="7180355" cy="5093799"/>
          </a:xfrm>
          <a:prstGeom prst="roundRect">
            <a:avLst/>
          </a:prstGeom>
          <a:solidFill>
            <a:srgbClr val="214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7" name="Content Placeholder 2">
            <a:extLst>
              <a:ext uri="{FF2B5EF4-FFF2-40B4-BE49-F238E27FC236}">
                <a16:creationId xmlns:a16="http://schemas.microsoft.com/office/drawing/2014/main" id="{7D854947-326B-465F-AA1B-F20B26B75FF5}"/>
              </a:ext>
            </a:extLst>
          </p:cNvPr>
          <p:cNvSpPr txBox="1">
            <a:spLocks/>
          </p:cNvSpPr>
          <p:nvPr/>
        </p:nvSpPr>
        <p:spPr>
          <a:xfrm>
            <a:off x="2524799" y="926404"/>
            <a:ext cx="6907968" cy="4749279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marL="342891" algn="ctr" eaLnBrk="0" hangingPunct="0">
              <a:spcBef>
                <a:spcPct val="20000"/>
              </a:spcBef>
              <a:defRPr/>
            </a:pPr>
            <a:r>
              <a:rPr lang="en-IN" sz="2800" dirty="0">
                <a:solidFill>
                  <a:srgbClr val="F05454"/>
                </a:solidFill>
                <a:latin typeface="Tw Cen MT" panose="020B0602020104020603" pitchFamily="34" charset="0"/>
              </a:rPr>
              <a:t>Feasibility Study</a:t>
            </a:r>
          </a:p>
          <a:p>
            <a:pPr marL="685165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52CBBE"/>
                </a:solidFill>
                <a:latin typeface="Tw Cen MT"/>
              </a:rPr>
              <a:t>Upon referring to a few research papers in the field, YOLO(You Only Look Once), VGG19, RESNET, and ALEXNET, </a:t>
            </a:r>
            <a:r>
              <a:rPr lang="en-US" sz="2000" dirty="0" err="1">
                <a:solidFill>
                  <a:srgbClr val="52CBBE"/>
                </a:solidFill>
                <a:latin typeface="Tw Cen MT"/>
              </a:rPr>
              <a:t>DenseNET</a:t>
            </a:r>
            <a:r>
              <a:rPr lang="en-US" sz="2000" dirty="0">
                <a:solidFill>
                  <a:srgbClr val="52CBBE"/>
                </a:solidFill>
                <a:latin typeface="Tw Cen MT"/>
              </a:rPr>
              <a:t> are some available options, however they require a lot of computing power and optimizing them will be time-consuming because of the various parameters they come with.</a:t>
            </a:r>
          </a:p>
          <a:p>
            <a:pPr marL="685165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rgbClr val="52CBBE"/>
              </a:solidFill>
              <a:latin typeface="Tw Cen MT"/>
            </a:endParaRPr>
          </a:p>
          <a:p>
            <a:pPr marL="685165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52CBBE"/>
                </a:solidFill>
                <a:latin typeface="Tw Cen MT"/>
              </a:rPr>
              <a:t>Reflecting on the changes made to the cart on the app would be a tedious task.</a:t>
            </a:r>
          </a:p>
          <a:p>
            <a:pPr marL="685165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rgbClr val="52CBBE"/>
              </a:solidFill>
              <a:latin typeface="Tw Cen MT"/>
            </a:endParaRPr>
          </a:p>
          <a:p>
            <a:pPr marL="685165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52CBBE"/>
                </a:solidFill>
                <a:latin typeface="Tw Cen MT"/>
              </a:rPr>
              <a:t>Our model doesn’t take into consideration those items already packed having a barcode on them.</a:t>
            </a:r>
          </a:p>
          <a:p>
            <a:pPr marL="342265" algn="just" eaLnBrk="0" hangingPunct="0">
              <a:spcBef>
                <a:spcPct val="20000"/>
              </a:spcBef>
              <a:defRPr/>
            </a:pPr>
            <a:endParaRPr lang="en-US" sz="2000" dirty="0">
              <a:solidFill>
                <a:srgbClr val="52CBBE"/>
              </a:solidFill>
              <a:latin typeface="Tw Cen MT"/>
            </a:endParaRPr>
          </a:p>
          <a:p>
            <a:pPr marL="685165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rgbClr val="52CBBE"/>
              </a:solidFill>
              <a:latin typeface="Tw Cen MT"/>
            </a:endParaRPr>
          </a:p>
          <a:p>
            <a:pPr marL="342265" algn="just" eaLnBrk="0" hangingPunct="0">
              <a:spcBef>
                <a:spcPct val="20000"/>
              </a:spcBef>
              <a:defRPr/>
            </a:pPr>
            <a:endParaRPr lang="en-US" sz="2000" dirty="0">
              <a:solidFill>
                <a:srgbClr val="52CBBE"/>
              </a:solidFill>
              <a:latin typeface="Tw Cen M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6AD3D1-B448-40EF-B26F-636991D67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5994" y="188972"/>
            <a:ext cx="548688" cy="6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86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860F6F36DA7844A9E75BE63BAEB4CD" ma:contentTypeVersion="14" ma:contentTypeDescription="Create a new document." ma:contentTypeScope="" ma:versionID="8bacee4a57966b4646899c644886e2a4">
  <xsd:schema xmlns:xsd="http://www.w3.org/2001/XMLSchema" xmlns:xs="http://www.w3.org/2001/XMLSchema" xmlns:p="http://schemas.microsoft.com/office/2006/metadata/properties" xmlns:ns3="f0b9719d-3c45-4671-844d-e66c7a040d47" xmlns:ns4="001fd73c-3c1f-43a1-8988-7ec1aa797e19" targetNamespace="http://schemas.microsoft.com/office/2006/metadata/properties" ma:root="true" ma:fieldsID="851fc94c70e5d104b70fe6977abdb4a4" ns3:_="" ns4:_="">
    <xsd:import namespace="f0b9719d-3c45-4671-844d-e66c7a040d47"/>
    <xsd:import namespace="001fd73c-3c1f-43a1-8988-7ec1aa797e1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b9719d-3c45-4671-844d-e66c7a040d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1fd73c-3c1f-43a1-8988-7ec1aa797e1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10C64D-53BB-4129-BDA3-8C24DF8367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EB010D-A466-4040-B0DD-BCD86F6220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b9719d-3c45-4671-844d-e66c7a040d47"/>
    <ds:schemaRef ds:uri="001fd73c-3c1f-43a1-8988-7ec1aa797e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4CDE6B9-962A-42D6-93C7-A47E9DB9E6A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934</Words>
  <Application>Microsoft Office PowerPoint</Application>
  <PresentationFormat>Widescreen</PresentationFormat>
  <Paragraphs>336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Comic Sans MS</vt:lpstr>
      <vt:lpstr>Tw Cen MT</vt:lpstr>
      <vt:lpstr>Wingdings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Phase 1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EC CSE 6F S V S C SANTOSH</cp:lastModifiedBy>
  <cp:revision>50</cp:revision>
  <dcterms:created xsi:type="dcterms:W3CDTF">2017-01-05T13:17:27Z</dcterms:created>
  <dcterms:modified xsi:type="dcterms:W3CDTF">2022-02-11T12:38:55Z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0x010100DC860F6F36DA7844A9E75BE63BAEB4CD</vt:lpwstr>
  </property>
</Properties>
</file>