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4eKJSGokLSybSUK9q+jD4OqC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5dfce501a_3_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95dfce501a_3_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5dfce501a_3_1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95dfce501a_3_1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5dfce501a_3_2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95dfce501a_3_2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5dfce501a_3_3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95dfce501a_3_3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5dfce501a_3_4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95dfce501a_3_4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5dfce501a_2_1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95dfce501a_2_1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95dfce501a_2_1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5dfce501a_3_5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95dfce501a_3_5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95dfce501a_3_5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5dfce501a_2_2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95dfce501a_2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95dfce501a_2_2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5dfce501a_2_39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95dfce501a_2_3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5dfce501a_2_3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40888" y="304800"/>
            <a:ext cx="670112" cy="99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UE19CS390B –Project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#3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1866900" y="3508550"/>
            <a:ext cx="84582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Automated Shopping Cart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75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Dr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Prajwala T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 V S C Santosh 	  PES2UG19CS346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Kuntal Gorai     	  PES2UG19CS198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Skanda S               PES2UG19CS391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Vijay Murugan A S PES2UG19CS454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 flipH="1" rot="10800000">
            <a:off x="3048000" y="836719"/>
            <a:ext cx="7620000" cy="6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895600" y="375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75775" y="1905000"/>
            <a:ext cx="10097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"/>
              <a:buChar char="▪"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25" y="1091451"/>
            <a:ext cx="2371725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50" y="1091451"/>
            <a:ext cx="2390775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325" y="1091451"/>
            <a:ext cx="2390775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1600" y="1091451"/>
            <a:ext cx="23907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dfce501a_3_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95dfce501a_3_3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95dfce501a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50" y="1797150"/>
            <a:ext cx="6608507" cy="41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95dfce501a_3_3"/>
          <p:cNvSpPr txBox="1"/>
          <p:nvPr/>
        </p:nvSpPr>
        <p:spPr>
          <a:xfrm>
            <a:off x="2387975" y="6012075"/>
            <a:ext cx="85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A"/>
                </a:solidFill>
              </a:rPr>
              <a:t>96% Accuracy achieved on random test data for mobilenetv2 with augmentation model.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5dfce501a_3_1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95dfce501a_3_13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95dfce501a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50" y="1585926"/>
            <a:ext cx="7445539" cy="4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95dfce501a_3_13"/>
          <p:cNvSpPr txBox="1"/>
          <p:nvPr/>
        </p:nvSpPr>
        <p:spPr>
          <a:xfrm>
            <a:off x="1967750" y="6171075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A"/>
                </a:solidFill>
              </a:rPr>
              <a:t>96% Accuracy achieved on random test data for efficentnet with augmentation model. </a:t>
            </a:r>
            <a:endParaRPr sz="1200">
              <a:solidFill>
                <a:srgbClr val="00000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5dfce501a_3_2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95dfce501a_3_26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95dfce501a_3_26"/>
          <p:cNvSpPr txBox="1"/>
          <p:nvPr/>
        </p:nvSpPr>
        <p:spPr>
          <a:xfrm>
            <a:off x="2825000" y="6171075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A"/>
                </a:solidFill>
              </a:rPr>
              <a:t> 98% Accuracy achieved on random test data for ensemble of top 2 accurate models. </a:t>
            </a:r>
            <a:endParaRPr sz="1200">
              <a:solidFill>
                <a:srgbClr val="00000A"/>
              </a:solidFill>
            </a:endParaRPr>
          </a:p>
        </p:txBody>
      </p:sp>
      <p:pic>
        <p:nvPicPr>
          <p:cNvPr id="180" name="Google Shape;180;g195dfce501a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0" y="1770155"/>
            <a:ext cx="6974653" cy="424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Tasks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608151" y="2066700"/>
            <a:ext cx="8839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dataset has been completed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models have been trained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database has been set up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IoT components have been built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app is nearing completion</a:t>
            </a:r>
            <a:endParaRPr sz="20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2133601" y="1905001"/>
            <a:ext cx="883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42425" y="1905000"/>
            <a:ext cx="98499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 conclusions of the Capstone Project Phase – 2 are the following: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Low level design Document Completed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Building our own custom dataset with the help of web scraping and augmentation.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Training the pre trained model for the custom dataset created.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Implementation of iot components connection with app.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Implementation of pages of the app discussed in low level design completed.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Testing of the app with various scenarios.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5dfce501a_3_3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95dfce501a_3_36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95dfce501a_3_36"/>
          <p:cNvSpPr txBox="1"/>
          <p:nvPr/>
        </p:nvSpPr>
        <p:spPr>
          <a:xfrm>
            <a:off x="2133601" y="1905001"/>
            <a:ext cx="883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g195dfce501a_3_36"/>
          <p:cNvSpPr txBox="1"/>
          <p:nvPr/>
        </p:nvSpPr>
        <p:spPr>
          <a:xfrm>
            <a:off x="818100" y="1797225"/>
            <a:ext cx="10746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Future work that needs to be done are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Improvements over classifying the certain items that were not able to classify properly.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Updating from typing the cart name to connect to the bluetooth to a QR code for connection.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Customizing the dataset beyond fruits and vegetables with various items present in the shopping cart.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Writing the research paper on the work that has been done by now and publishing to various conferences.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2133600" y="1905000"/>
            <a:ext cx="8839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M. Klasson, C. Zhang, H. Kjellstrom, ”A Hierarchical Grocery Store Image Dataset with Visual and Semantic Labels” Arxiv, January 2020.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A. Zaina, D. Syed,” Deployment of Deep Learning Models on Resource Deficient Devices for Object Detection ”,Department of Electrical Computer Engineering Texas AM University College Station, Texas, U.S.A., IEEE, May 2020.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JL</a:t>
            </a:r>
            <a:r>
              <a:rPr lang="en-US" sz="2000">
                <a:solidFill>
                  <a:schemeClr val="dk1"/>
                </a:solidFill>
              </a:rPr>
              <a:t>. Rojas-Aranda, JI. Nunez-Varela,”Fruit Classification for Retail Stores Using Deep Learning ”, Springer, June 2020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SB. Dubey, GM. Kadam, O. Angane,” Android Application for Grocery Ordering System”, Irjet, April 2021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K. Riyanti, I. Kakaravada, A.Ahmed, ” An Automatic Load Detector Design to Determine the Strength of Pedestrian Bridges Using Load Cell Sensor Based on Arduino ”, IJEEEMI, February 2022</a:t>
            </a:r>
            <a:endParaRPr sz="2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195dfce501a_3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1547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95dfce501a_3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81425"/>
            <a:ext cx="5418978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95dfce501a_3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778" y="3781425"/>
            <a:ext cx="5622746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2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Draft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75775" y="1765025"/>
            <a:ext cx="106845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Shopping malls have become an integral part of city life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Everyone is forced to stand in long queues to get the items billed.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Every customer takes a variable amount of time to get their items billed, causing huge queues.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rgbClr val="00000A"/>
                </a:solidFill>
              </a:rPr>
              <a:t>Retail stores rely on cashiers or self-service checkout systems to process the customers’ purchases. Since most products have barcodes that can be scanned, the checkout time has already been minimized. </a:t>
            </a:r>
            <a:endParaRPr sz="2000">
              <a:solidFill>
                <a:srgbClr val="00000A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rgbClr val="00000A"/>
                </a:solidFill>
              </a:rPr>
              <a:t>However, fruits and vegetables are commonly processed differently. The cashier or the customer needs to manually identify the class of product being bought and look for it in the system. </a:t>
            </a:r>
            <a:endParaRPr sz="2000">
              <a:solidFill>
                <a:srgbClr val="00000A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Char char="▪"/>
            </a:pPr>
            <a:r>
              <a:rPr lang="en-US" sz="2000">
                <a:solidFill>
                  <a:srgbClr val="00000A"/>
                </a:solidFill>
              </a:rPr>
              <a:t>Our product aims to cut down all the hassle faced when a user shops for groceries.</a:t>
            </a:r>
            <a:endParaRPr sz="2000">
              <a:solidFill>
                <a:srgbClr val="0033CC"/>
              </a:solidFill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Design of the load cell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- 2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925" y="2632450"/>
            <a:ext cx="5057100" cy="3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1262450" y="1746543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Dataset Building: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 lot of automation has gone into scraping the images from the web and collecting various classes of images from several data sources. The scraped images were later augmented to have a good number of images. We ended up having over 3000 training images and 51 classes resulting in over 153,000 images and built the final dataset. </a:t>
            </a:r>
            <a:endParaRPr sz="2000">
              <a:solidFill>
                <a:srgbClr val="0033CC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5dfce501a_2_1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95dfce501a_2_17"/>
          <p:cNvSpPr txBox="1"/>
          <p:nvPr/>
        </p:nvSpPr>
        <p:spPr>
          <a:xfrm>
            <a:off x="992975" y="1746593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Model Development: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We make use of the dataset formed containing 153k images of more than 50 classes which is thereby used to predict the class of the image it belongs to.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Various pre-trained Deep Learning Models, namely  Efficient NETV2, MobileNetV2, NasNet with transfer learning and data augmentation were used to create an ensemble model that offers a high accuracy of classification.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9" name="Google Shape;119;g195dfce501a_2_17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5dfce501a_3_5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95dfce501a_3_50"/>
          <p:cNvSpPr txBox="1"/>
          <p:nvPr/>
        </p:nvSpPr>
        <p:spPr>
          <a:xfrm>
            <a:off x="1183750" y="1684597"/>
            <a:ext cx="89709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IoT  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>
                <a:solidFill>
                  <a:schemeClr val="dk1"/>
                </a:solidFill>
              </a:rPr>
              <a:t>This design has 4 load cells each mounted in a corner with the help of 3D printed mounts connected to a Hx711 amplifier to convert the analog signals to digital signals sent to the Arduino UNO.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>
                <a:solidFill>
                  <a:schemeClr val="dk1"/>
                </a:solidFill>
              </a:rPr>
              <a:t>Connection to the android app is established via the HC05. Bluetooth module and signals are sent to our android app via the microcontroller.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7" name="Google Shape;127;g195dfce501a_3_50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95dfce501a_3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75" y="4137709"/>
            <a:ext cx="3661170" cy="25404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g195dfce501a_3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500" y="4100200"/>
            <a:ext cx="3347925" cy="2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5dfce501a_2_2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95dfce501a_2_24"/>
          <p:cNvSpPr txBox="1"/>
          <p:nvPr/>
        </p:nvSpPr>
        <p:spPr>
          <a:xfrm>
            <a:off x="1073850" y="1746601"/>
            <a:ext cx="9067800" cy="4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App Development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This Module talks about how various pages of an app (each page having a class with attributes and methods) are linked to form a workable system as a whole.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login/register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scan activity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cart items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profile page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orders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previous orders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creation, setup, and of connection firebasebase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g195dfce501a_2_24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dfce501a_2_39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95dfce501a_2_39"/>
          <p:cNvSpPr txBox="1"/>
          <p:nvPr/>
        </p:nvSpPr>
        <p:spPr>
          <a:xfrm>
            <a:off x="1073850" y="1746601"/>
            <a:ext cx="9067800" cy="4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Assumptions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user will connect to a cart as soon as he enters the mart.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user takes at least 35 seconds to add a new item to the cart.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user adds/removes only a single item at a time.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g195dfce501a_2_39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