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538" r:id="rId2"/>
    <p:sldId id="535" r:id="rId3"/>
    <p:sldId id="569" r:id="rId4"/>
    <p:sldId id="584" r:id="rId5"/>
    <p:sldId id="583" r:id="rId6"/>
    <p:sldId id="586" r:id="rId7"/>
    <p:sldId id="579" r:id="rId8"/>
    <p:sldId id="549" r:id="rId9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7" autoAdjust="0"/>
    <p:restoredTop sz="86811" autoAdjust="0"/>
  </p:normalViewPr>
  <p:slideViewPr>
    <p:cSldViewPr>
      <p:cViewPr varScale="1">
        <p:scale>
          <a:sx n="67" d="100"/>
          <a:sy n="67" d="100"/>
        </p:scale>
        <p:origin x="636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140888" y="304800"/>
            <a:ext cx="6701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rebuchet MS" pitchFamily="34" charset="0"/>
              </a:rPr>
              <a:t>UE19CS390B – Capstone Project Phase – 2</a:t>
            </a:r>
          </a:p>
          <a:p>
            <a:pPr algn="ctr"/>
            <a:endParaRPr lang="en-US" sz="2800" dirty="0">
              <a:latin typeface="Trebuchet MS" pitchFamily="34" charset="0"/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</a:rPr>
              <a:t>Project Progress Review #1</a:t>
            </a: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3733800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0200" y="1828800"/>
            <a:ext cx="8534400" cy="4572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 of the Project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Project Phase – 1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work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Inferences drawn from Literature Survey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Gantt chart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basic introduction of the project and also an overview of scope it entails.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Set the context.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188868"/>
            <a:ext cx="90678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summary of Phase – 1.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 the suggestions and improvements made.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Summary of Work Done in Capstone Project Phase - 1</a:t>
            </a:r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905000" y="1600200"/>
            <a:ext cx="9067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List of tasks/Modules to be elaborated in discussion with the guide.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If your project consist of Data Preprocessing, the following should be explained,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Collection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Input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Pre-processing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Visualization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Interpretation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828800" y="1752600"/>
            <a:ext cx="9067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3. Tabulate the individual contribution of the team  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members with the following,</a:t>
            </a: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Tasks/Modules assigned</a:t>
            </a: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 (no. of lines of code &amp; time spent)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4. List the SDK / API / Model / Jar/ DLL / Tools / Technologies used – Open-Source/ Licensed.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5. Testing for the module that is completed.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6. Demonstration and Result of modules completed.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7. Tabulate the timeline for all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tasks/modules.</a:t>
            </a:r>
            <a:endParaRPr lang="en-US" sz="2800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437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Provide references pertaining to your research according to IEEE format.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Example: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US" sz="2400" dirty="0"/>
              <a:t>G. Eason, B. Noble, and I. N. </a:t>
            </a:r>
            <a:r>
              <a:rPr lang="en-US" sz="2400" dirty="0" err="1"/>
              <a:t>Sneddon</a:t>
            </a:r>
            <a:r>
              <a:rPr lang="en-US" sz="2400" dirty="0"/>
              <a:t>, “On certain integrals of </a:t>
            </a:r>
            <a:r>
              <a:rPr lang="en-US" sz="2400" dirty="0" err="1"/>
              <a:t>Lipschitz-Hankel</a:t>
            </a:r>
            <a:r>
              <a:rPr lang="en-US" sz="2400" dirty="0"/>
              <a:t> type involving products of Bessel functions,” Phil. Trans. Roy. Soc. London, vol. A247, pp. 529–551, April 1955. </a:t>
            </a:r>
            <a:r>
              <a:rPr lang="en-US" sz="2400" i="1" dirty="0"/>
              <a:t>(references)</a:t>
            </a:r>
            <a:endParaRPr lang="en-US" sz="2400" dirty="0"/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769</TotalTime>
  <Words>300</Words>
  <Application>Microsoft Office PowerPoint</Application>
  <PresentationFormat>Widescreen</PresentationFormat>
  <Paragraphs>62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lastModifiedBy>Ramasubramanian Srinivasan</cp:lastModifiedBy>
  <cp:revision>370</cp:revision>
  <dcterms:created xsi:type="dcterms:W3CDTF">2020-11-22T08:14:37Z</dcterms:created>
  <dcterms:modified xsi:type="dcterms:W3CDTF">2022-08-04T03:23:04Z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