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6"/>
  </p:notesMasterIdLst>
  <p:handoutMasterIdLst>
    <p:handoutMasterId r:id="rId27"/>
  </p:handoutMasterIdLst>
  <p:sldIdLst>
    <p:sldId id="538" r:id="rId5"/>
    <p:sldId id="535" r:id="rId6"/>
    <p:sldId id="569" r:id="rId7"/>
    <p:sldId id="584" r:id="rId8"/>
    <p:sldId id="587" r:id="rId9"/>
    <p:sldId id="591" r:id="rId10"/>
    <p:sldId id="583" r:id="rId11"/>
    <p:sldId id="597" r:id="rId12"/>
    <p:sldId id="596" r:id="rId13"/>
    <p:sldId id="588" r:id="rId14"/>
    <p:sldId id="593" r:id="rId15"/>
    <p:sldId id="594" r:id="rId16"/>
    <p:sldId id="595" r:id="rId17"/>
    <p:sldId id="598" r:id="rId18"/>
    <p:sldId id="600" r:id="rId19"/>
    <p:sldId id="592" r:id="rId20"/>
    <p:sldId id="586" r:id="rId21"/>
    <p:sldId id="589" r:id="rId22"/>
    <p:sldId id="590" r:id="rId23"/>
    <p:sldId id="579" r:id="rId24"/>
    <p:sldId id="549" r:id="rId2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84B6-A315-D4AB-D1CD-5BE0E0409B3C}" v="3" dt="2022-08-20T14:49:28.309"/>
    <p1510:client id="{CDF94416-1C63-475A-B3BF-017FDE0B15B4}" v="154" dt="2022-08-21T10:05:07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6C KUNTAL GORAI" userId="S::pes2ug19cs198@pesuonline.onmicrosoft.com::b181011f-cb35-48d3-8935-5a3490a8a0aa" providerId="AD" clId="Web-{0B4D84B6-A315-D4AB-D1CD-5BE0E0409B3C}"/>
    <pc:docChg chg="modSld">
      <pc:chgData name="EC CSE 6C KUNTAL GORAI" userId="S::pes2ug19cs198@pesuonline.onmicrosoft.com::b181011f-cb35-48d3-8935-5a3490a8a0aa" providerId="AD" clId="Web-{0B4D84B6-A315-D4AB-D1CD-5BE0E0409B3C}" dt="2022-08-20T14:49:28.309" v="2" actId="20577"/>
      <pc:docMkLst>
        <pc:docMk/>
      </pc:docMkLst>
      <pc:sldChg chg="modSp">
        <pc:chgData name="EC CSE 6C KUNTAL GORAI" userId="S::pes2ug19cs198@pesuonline.onmicrosoft.com::b181011f-cb35-48d3-8935-5a3490a8a0aa" providerId="AD" clId="Web-{0B4D84B6-A315-D4AB-D1CD-5BE0E0409B3C}" dt="2022-08-20T14:49:28.309" v="2" actId="20577"/>
        <pc:sldMkLst>
          <pc:docMk/>
          <pc:sldMk cId="0" sldId="538"/>
        </pc:sldMkLst>
        <pc:spChg chg="mod">
          <ac:chgData name="EC CSE 6C KUNTAL GORAI" userId="S::pes2ug19cs198@pesuonline.onmicrosoft.com::b181011f-cb35-48d3-8935-5a3490a8a0aa" providerId="AD" clId="Web-{0B4D84B6-A315-D4AB-D1CD-5BE0E0409B3C}" dt="2022-08-20T14:49:28.309" v="2" actId="20577"/>
          <ac:spMkLst>
            <pc:docMk/>
            <pc:sldMk cId="0" sldId="538"/>
            <ac:spMk id="4" creationId="{00000000-0000-0000-0000-000000000000}"/>
          </ac:spMkLst>
        </pc:spChg>
      </pc:sldChg>
    </pc:docChg>
  </pc:docChgLst>
  <pc:docChgLst>
    <pc:chgData name="EC CSE 6F S V S C SANTOSH" userId="deaf69cd-5c88-42a5-ac26-947710df0518" providerId="ADAL" clId="{CDF94416-1C63-475A-B3BF-017FDE0B15B4}"/>
    <pc:docChg chg="undo custSel addSld delSld modSld sldOrd">
      <pc:chgData name="EC CSE 6F S V S C SANTOSH" userId="deaf69cd-5c88-42a5-ac26-947710df0518" providerId="ADAL" clId="{CDF94416-1C63-475A-B3BF-017FDE0B15B4}" dt="2022-08-21T10:05:07.733" v="702"/>
      <pc:docMkLst>
        <pc:docMk/>
      </pc:docMkLst>
      <pc:sldChg chg="addSp delSp modSp mod modClrScheme chgLayout">
        <pc:chgData name="EC CSE 6F S V S C SANTOSH" userId="deaf69cd-5c88-42a5-ac26-947710df0518" providerId="ADAL" clId="{CDF94416-1C63-475A-B3BF-017FDE0B15B4}" dt="2022-08-20T15:09:30.636" v="41"/>
        <pc:sldMkLst>
          <pc:docMk/>
          <pc:sldMk cId="0" sldId="538"/>
        </pc:sldMkLst>
        <pc:spChg chg="mod">
          <ac:chgData name="EC CSE 6F S V S C SANTOSH" userId="deaf69cd-5c88-42a5-ac26-947710df0518" providerId="ADAL" clId="{CDF94416-1C63-475A-B3BF-017FDE0B15B4}" dt="2022-08-20T15:09:29.088" v="40" actId="26606"/>
          <ac:spMkLst>
            <pc:docMk/>
            <pc:sldMk cId="0" sldId="538"/>
            <ac:spMk id="2" creationId="{00000000-0000-0000-0000-000000000000}"/>
          </ac:spMkLst>
        </pc:spChg>
        <pc:spChg chg="mod ord">
          <ac:chgData name="EC CSE 6F S V S C SANTOSH" userId="deaf69cd-5c88-42a5-ac26-947710df0518" providerId="ADAL" clId="{CDF94416-1C63-475A-B3BF-017FDE0B15B4}" dt="2022-08-20T15:09:29.088" v="40" actId="26606"/>
          <ac:spMkLst>
            <pc:docMk/>
            <pc:sldMk cId="0" sldId="538"/>
            <ac:spMk id="4" creationId="{00000000-0000-0000-0000-000000000000}"/>
          </ac:spMkLst>
        </pc:spChg>
        <pc:picChg chg="add del mod">
          <ac:chgData name="EC CSE 6F S V S C SANTOSH" userId="deaf69cd-5c88-42a5-ac26-947710df0518" providerId="ADAL" clId="{CDF94416-1C63-475A-B3BF-017FDE0B15B4}" dt="2022-08-20T15:09:30.636" v="41"/>
          <ac:picMkLst>
            <pc:docMk/>
            <pc:sldMk cId="0" sldId="538"/>
            <ac:picMk id="1026" creationId="{30B2940E-6FCF-D957-8386-CAC65A931275}"/>
          </ac:picMkLst>
        </pc:picChg>
      </pc:sldChg>
      <pc:sldChg chg="modSp mod">
        <pc:chgData name="EC CSE 6F S V S C SANTOSH" userId="deaf69cd-5c88-42a5-ac26-947710df0518" providerId="ADAL" clId="{CDF94416-1C63-475A-B3BF-017FDE0B15B4}" dt="2022-08-20T15:37:57.033" v="316" actId="14100"/>
        <pc:sldMkLst>
          <pc:docMk/>
          <pc:sldMk cId="0" sldId="579"/>
        </pc:sldMkLst>
        <pc:spChg chg="mod">
          <ac:chgData name="EC CSE 6F S V S C SANTOSH" userId="deaf69cd-5c88-42a5-ac26-947710df0518" providerId="ADAL" clId="{CDF94416-1C63-475A-B3BF-017FDE0B15B4}" dt="2022-08-20T15:37:57.033" v="316" actId="14100"/>
          <ac:spMkLst>
            <pc:docMk/>
            <pc:sldMk cId="0" sldId="579"/>
            <ac:spMk id="5" creationId="{EBB10B19-4157-41B3-85CA-452455B519DD}"/>
          </ac:spMkLst>
        </pc:spChg>
      </pc:sldChg>
      <pc:sldChg chg="addSp delSp modSp mod">
        <pc:chgData name="EC CSE 6F S V S C SANTOSH" userId="deaf69cd-5c88-42a5-ac26-947710df0518" providerId="ADAL" clId="{CDF94416-1C63-475A-B3BF-017FDE0B15B4}" dt="2022-08-20T17:25:30.217" v="592" actId="20577"/>
        <pc:sldMkLst>
          <pc:docMk/>
          <pc:sldMk cId="0" sldId="583"/>
        </pc:sldMkLst>
        <pc:spChg chg="mod">
          <ac:chgData name="EC CSE 6F S V S C SANTOSH" userId="deaf69cd-5c88-42a5-ac26-947710df0518" providerId="ADAL" clId="{CDF94416-1C63-475A-B3BF-017FDE0B15B4}" dt="2022-08-20T17:12:54.657" v="435" actId="1076"/>
          <ac:spMkLst>
            <pc:docMk/>
            <pc:sldMk cId="0" sldId="583"/>
            <ac:spMk id="2" creationId="{00000000-0000-0000-0000-000000000000}"/>
          </ac:spMkLst>
        </pc:spChg>
        <pc:spChg chg="mod">
          <ac:chgData name="EC CSE 6F S V S C SANTOSH" userId="deaf69cd-5c88-42a5-ac26-947710df0518" providerId="ADAL" clId="{CDF94416-1C63-475A-B3BF-017FDE0B15B4}" dt="2022-08-20T17:12:51.957" v="434" actId="1076"/>
          <ac:spMkLst>
            <pc:docMk/>
            <pc:sldMk cId="0" sldId="583"/>
            <ac:spMk id="3" creationId="{00000000-0000-0000-0000-000000000000}"/>
          </ac:spMkLst>
        </pc:spChg>
        <pc:spChg chg="mod">
          <ac:chgData name="EC CSE 6F S V S C SANTOSH" userId="deaf69cd-5c88-42a5-ac26-947710df0518" providerId="ADAL" clId="{CDF94416-1C63-475A-B3BF-017FDE0B15B4}" dt="2022-08-20T17:25:30.217" v="592" actId="20577"/>
          <ac:spMkLst>
            <pc:docMk/>
            <pc:sldMk cId="0" sldId="583"/>
            <ac:spMk id="5" creationId="{EBB10B19-4157-41B3-85CA-452455B519DD}"/>
          </ac:spMkLst>
        </pc:spChg>
        <pc:picChg chg="add del mod">
          <ac:chgData name="EC CSE 6F S V S C SANTOSH" userId="deaf69cd-5c88-42a5-ac26-947710df0518" providerId="ADAL" clId="{CDF94416-1C63-475A-B3BF-017FDE0B15B4}" dt="2022-08-20T17:05:35.490" v="373" actId="478"/>
          <ac:picMkLst>
            <pc:docMk/>
            <pc:sldMk cId="0" sldId="583"/>
            <ac:picMk id="6" creationId="{214D565F-0B5B-5EAC-3DE7-F40B1213B056}"/>
          </ac:picMkLst>
        </pc:picChg>
        <pc:picChg chg="add mod">
          <ac:chgData name="EC CSE 6F S V S C SANTOSH" userId="deaf69cd-5c88-42a5-ac26-947710df0518" providerId="ADAL" clId="{CDF94416-1C63-475A-B3BF-017FDE0B15B4}" dt="2022-08-20T17:25:13.445" v="537" actId="1076"/>
          <ac:picMkLst>
            <pc:docMk/>
            <pc:sldMk cId="0" sldId="583"/>
            <ac:picMk id="8" creationId="{4FCF080E-5BF5-4A02-2BA7-30CF8D4E9B1E}"/>
          </ac:picMkLst>
        </pc:picChg>
      </pc:sldChg>
      <pc:sldChg chg="modSp mod">
        <pc:chgData name="EC CSE 6F S V S C SANTOSH" userId="deaf69cd-5c88-42a5-ac26-947710df0518" providerId="ADAL" clId="{CDF94416-1C63-475A-B3BF-017FDE0B15B4}" dt="2022-08-20T15:34:41.502" v="191" actId="21"/>
        <pc:sldMkLst>
          <pc:docMk/>
          <pc:sldMk cId="0" sldId="586"/>
        </pc:sldMkLst>
        <pc:spChg chg="mod">
          <ac:chgData name="EC CSE 6F S V S C SANTOSH" userId="deaf69cd-5c88-42a5-ac26-947710df0518" providerId="ADAL" clId="{CDF94416-1C63-475A-B3BF-017FDE0B15B4}" dt="2022-08-20T15:34:41.502" v="191" actId="21"/>
          <ac:spMkLst>
            <pc:docMk/>
            <pc:sldMk cId="0" sldId="586"/>
            <ac:spMk id="5" creationId="{EBB10B19-4157-41B3-85CA-452455B519DD}"/>
          </ac:spMkLst>
        </pc:spChg>
      </pc:sldChg>
      <pc:sldChg chg="modSp add mod ord">
        <pc:chgData name="EC CSE 6F S V S C SANTOSH" userId="deaf69cd-5c88-42a5-ac26-947710df0518" providerId="ADAL" clId="{CDF94416-1C63-475A-B3BF-017FDE0B15B4}" dt="2022-08-20T16:27:35.814" v="370" actId="20577"/>
        <pc:sldMkLst>
          <pc:docMk/>
          <pc:sldMk cId="3774678521" sldId="587"/>
        </pc:sldMkLst>
        <pc:spChg chg="mod">
          <ac:chgData name="EC CSE 6F S V S C SANTOSH" userId="deaf69cd-5c88-42a5-ac26-947710df0518" providerId="ADAL" clId="{CDF94416-1C63-475A-B3BF-017FDE0B15B4}" dt="2022-08-20T16:27:35.814" v="370" actId="20577"/>
          <ac:spMkLst>
            <pc:docMk/>
            <pc:sldMk cId="3774678521" sldId="587"/>
            <ac:spMk id="3" creationId="{00000000-0000-0000-0000-000000000000}"/>
          </ac:spMkLst>
        </pc:spChg>
        <pc:spChg chg="mod">
          <ac:chgData name="EC CSE 6F S V S C SANTOSH" userId="deaf69cd-5c88-42a5-ac26-947710df0518" providerId="ADAL" clId="{CDF94416-1C63-475A-B3BF-017FDE0B15B4}" dt="2022-08-20T16:26:50.122" v="319" actId="6549"/>
          <ac:spMkLst>
            <pc:docMk/>
            <pc:sldMk cId="3774678521" sldId="587"/>
            <ac:spMk id="5" creationId="{EBB10B19-4157-41B3-85CA-452455B519DD}"/>
          </ac:spMkLst>
        </pc:spChg>
      </pc:sldChg>
      <pc:sldChg chg="addSp modSp add mod">
        <pc:chgData name="EC CSE 6F S V S C SANTOSH" userId="deaf69cd-5c88-42a5-ac26-947710df0518" providerId="ADAL" clId="{CDF94416-1C63-475A-B3BF-017FDE0B15B4}" dt="2022-08-20T17:23:41.264" v="476" actId="20577"/>
        <pc:sldMkLst>
          <pc:docMk/>
          <pc:sldMk cId="2074839258" sldId="588"/>
        </pc:sldMkLst>
        <pc:spChg chg="mod">
          <ac:chgData name="EC CSE 6F S V S C SANTOSH" userId="deaf69cd-5c88-42a5-ac26-947710df0518" providerId="ADAL" clId="{CDF94416-1C63-475A-B3BF-017FDE0B15B4}" dt="2022-08-20T17:23:41.264" v="476" actId="20577"/>
          <ac:spMkLst>
            <pc:docMk/>
            <pc:sldMk cId="2074839258" sldId="588"/>
            <ac:spMk id="5" creationId="{EBB10B19-4157-41B3-85CA-452455B519DD}"/>
          </ac:spMkLst>
        </pc:spChg>
        <pc:picChg chg="add mod ord">
          <ac:chgData name="EC CSE 6F S V S C SANTOSH" userId="deaf69cd-5c88-42a5-ac26-947710df0518" providerId="ADAL" clId="{CDF94416-1C63-475A-B3BF-017FDE0B15B4}" dt="2022-08-20T17:12:23.782" v="423" actId="1076"/>
          <ac:picMkLst>
            <pc:docMk/>
            <pc:sldMk cId="2074839258" sldId="588"/>
            <ac:picMk id="6" creationId="{F6D8EA23-9586-1F32-BD59-FA4D75945126}"/>
          </ac:picMkLst>
        </pc:picChg>
      </pc:sldChg>
      <pc:sldChg chg="addSp delSp modSp add mod">
        <pc:chgData name="EC CSE 6F S V S C SANTOSH" userId="deaf69cd-5c88-42a5-ac26-947710df0518" providerId="ADAL" clId="{CDF94416-1C63-475A-B3BF-017FDE0B15B4}" dt="2022-08-20T15:37:34.468" v="304" actId="20577"/>
        <pc:sldMkLst>
          <pc:docMk/>
          <pc:sldMk cId="763765050" sldId="589"/>
        </pc:sldMkLst>
        <pc:spChg chg="add mod">
          <ac:chgData name="EC CSE 6F S V S C SANTOSH" userId="deaf69cd-5c88-42a5-ac26-947710df0518" providerId="ADAL" clId="{CDF94416-1C63-475A-B3BF-017FDE0B15B4}" dt="2022-08-20T15:37:34.468" v="304" actId="20577"/>
          <ac:spMkLst>
            <pc:docMk/>
            <pc:sldMk cId="763765050" sldId="589"/>
            <ac:spMk id="4" creationId="{CD4476C1-984C-CCBB-6CC8-F59F81EFDE31}"/>
          </ac:spMkLst>
        </pc:spChg>
        <pc:spChg chg="del mod">
          <ac:chgData name="EC CSE 6F S V S C SANTOSH" userId="deaf69cd-5c88-42a5-ac26-947710df0518" providerId="ADAL" clId="{CDF94416-1C63-475A-B3BF-017FDE0B15B4}" dt="2022-08-20T15:37:18.097" v="289" actId="478"/>
          <ac:spMkLst>
            <pc:docMk/>
            <pc:sldMk cId="763765050" sldId="589"/>
            <ac:spMk id="5" creationId="{EBB10B19-4157-41B3-85CA-452455B519DD}"/>
          </ac:spMkLst>
        </pc:spChg>
      </pc:sldChg>
      <pc:sldChg chg="delSp modSp add mod">
        <pc:chgData name="EC CSE 6F S V S C SANTOSH" userId="deaf69cd-5c88-42a5-ac26-947710df0518" providerId="ADAL" clId="{CDF94416-1C63-475A-B3BF-017FDE0B15B4}" dt="2022-08-20T15:37:46.166" v="315" actId="20577"/>
        <pc:sldMkLst>
          <pc:docMk/>
          <pc:sldMk cId="1265558084" sldId="590"/>
        </pc:sldMkLst>
        <pc:spChg chg="mod">
          <ac:chgData name="EC CSE 6F S V S C SANTOSH" userId="deaf69cd-5c88-42a5-ac26-947710df0518" providerId="ADAL" clId="{CDF94416-1C63-475A-B3BF-017FDE0B15B4}" dt="2022-08-20T15:37:46.166" v="315" actId="20577"/>
          <ac:spMkLst>
            <pc:docMk/>
            <pc:sldMk cId="1265558084" sldId="590"/>
            <ac:spMk id="4" creationId="{CD4476C1-984C-CCBB-6CC8-F59F81EFDE31}"/>
          </ac:spMkLst>
        </pc:spChg>
        <pc:spChg chg="del mod">
          <ac:chgData name="EC CSE 6F S V S C SANTOSH" userId="deaf69cd-5c88-42a5-ac26-947710df0518" providerId="ADAL" clId="{CDF94416-1C63-475A-B3BF-017FDE0B15B4}" dt="2022-08-20T15:37:11.498" v="288" actId="478"/>
          <ac:spMkLst>
            <pc:docMk/>
            <pc:sldMk cId="1265558084" sldId="590"/>
            <ac:spMk id="5" creationId="{EBB10B19-4157-41B3-85CA-452455B519DD}"/>
          </ac:spMkLst>
        </pc:spChg>
      </pc:sldChg>
      <pc:sldChg chg="add">
        <pc:chgData name="EC CSE 6F S V S C SANTOSH" userId="deaf69cd-5c88-42a5-ac26-947710df0518" providerId="ADAL" clId="{CDF94416-1C63-475A-B3BF-017FDE0B15B4}" dt="2022-08-20T16:27:09.478" v="320" actId="2890"/>
        <pc:sldMkLst>
          <pc:docMk/>
          <pc:sldMk cId="508094914" sldId="591"/>
        </pc:sldMkLst>
      </pc:sldChg>
      <pc:sldChg chg="delSp modSp add del mod">
        <pc:chgData name="EC CSE 6F S V S C SANTOSH" userId="deaf69cd-5c88-42a5-ac26-947710df0518" providerId="ADAL" clId="{CDF94416-1C63-475A-B3BF-017FDE0B15B4}" dt="2022-08-21T10:04:48.585" v="697" actId="47"/>
        <pc:sldMkLst>
          <pc:docMk/>
          <pc:sldMk cId="2365266705" sldId="592"/>
        </pc:sldMkLst>
        <pc:spChg chg="mod">
          <ac:chgData name="EC CSE 6F S V S C SANTOSH" userId="deaf69cd-5c88-42a5-ac26-947710df0518" providerId="ADAL" clId="{CDF94416-1C63-475A-B3BF-017FDE0B15B4}" dt="2022-08-20T17:07:03.248" v="389" actId="6549"/>
          <ac:spMkLst>
            <pc:docMk/>
            <pc:sldMk cId="2365266705" sldId="592"/>
            <ac:spMk id="5" creationId="{EBB10B19-4157-41B3-85CA-452455B519DD}"/>
          </ac:spMkLst>
        </pc:spChg>
        <pc:picChg chg="del">
          <ac:chgData name="EC CSE 6F S V S C SANTOSH" userId="deaf69cd-5c88-42a5-ac26-947710df0518" providerId="ADAL" clId="{CDF94416-1C63-475A-B3BF-017FDE0B15B4}" dt="2022-08-20T17:06:54.401" v="382" actId="478"/>
          <ac:picMkLst>
            <pc:docMk/>
            <pc:sldMk cId="2365266705" sldId="592"/>
            <ac:picMk id="6" creationId="{F6D8EA23-9586-1F32-BD59-FA4D75945126}"/>
          </ac:picMkLst>
        </pc:picChg>
      </pc:sldChg>
      <pc:sldChg chg="addSp delSp modSp add mod">
        <pc:chgData name="EC CSE 6F S V S C SANTOSH" userId="deaf69cd-5c88-42a5-ac26-947710df0518" providerId="ADAL" clId="{CDF94416-1C63-475A-B3BF-017FDE0B15B4}" dt="2022-08-20T17:23:52.044" v="485" actId="20577"/>
        <pc:sldMkLst>
          <pc:docMk/>
          <pc:sldMk cId="2386237364" sldId="593"/>
        </pc:sldMkLst>
        <pc:spChg chg="mod">
          <ac:chgData name="EC CSE 6F S V S C SANTOSH" userId="deaf69cd-5c88-42a5-ac26-947710df0518" providerId="ADAL" clId="{CDF94416-1C63-475A-B3BF-017FDE0B15B4}" dt="2022-08-20T17:23:52.044" v="485" actId="20577"/>
          <ac:spMkLst>
            <pc:docMk/>
            <pc:sldMk cId="2386237364" sldId="593"/>
            <ac:spMk id="5" creationId="{EBB10B19-4157-41B3-85CA-452455B519DD}"/>
          </ac:spMkLst>
        </pc:spChg>
        <pc:picChg chg="del">
          <ac:chgData name="EC CSE 6F S V S C SANTOSH" userId="deaf69cd-5c88-42a5-ac26-947710df0518" providerId="ADAL" clId="{CDF94416-1C63-475A-B3BF-017FDE0B15B4}" dt="2022-08-20T17:08:21.468" v="406" actId="478"/>
          <ac:picMkLst>
            <pc:docMk/>
            <pc:sldMk cId="2386237364" sldId="593"/>
            <ac:picMk id="6" creationId="{F6D8EA23-9586-1F32-BD59-FA4D75945126}"/>
          </ac:picMkLst>
        </pc:picChg>
        <pc:picChg chg="add mod">
          <ac:chgData name="EC CSE 6F S V S C SANTOSH" userId="deaf69cd-5c88-42a5-ac26-947710df0518" providerId="ADAL" clId="{CDF94416-1C63-475A-B3BF-017FDE0B15B4}" dt="2022-08-20T17:09:00.853" v="412" actId="1076"/>
          <ac:picMkLst>
            <pc:docMk/>
            <pc:sldMk cId="2386237364" sldId="593"/>
            <ac:picMk id="7" creationId="{ADEDCA1B-5CB0-6FF6-ACBE-90BCABC265EA}"/>
          </ac:picMkLst>
        </pc:picChg>
      </pc:sldChg>
      <pc:sldChg chg="addSp delSp modSp add mod">
        <pc:chgData name="EC CSE 6F S V S C SANTOSH" userId="deaf69cd-5c88-42a5-ac26-947710df0518" providerId="ADAL" clId="{CDF94416-1C63-475A-B3BF-017FDE0B15B4}" dt="2022-08-20T17:24:02.860" v="499" actId="20577"/>
        <pc:sldMkLst>
          <pc:docMk/>
          <pc:sldMk cId="597049886" sldId="594"/>
        </pc:sldMkLst>
        <pc:spChg chg="mod">
          <ac:chgData name="EC CSE 6F S V S C SANTOSH" userId="deaf69cd-5c88-42a5-ac26-947710df0518" providerId="ADAL" clId="{CDF94416-1C63-475A-B3BF-017FDE0B15B4}" dt="2022-08-20T17:24:02.860" v="499" actId="20577"/>
          <ac:spMkLst>
            <pc:docMk/>
            <pc:sldMk cId="597049886" sldId="594"/>
            <ac:spMk id="5" creationId="{EBB10B19-4157-41B3-85CA-452455B519DD}"/>
          </ac:spMkLst>
        </pc:spChg>
        <pc:picChg chg="del">
          <ac:chgData name="EC CSE 6F S V S C SANTOSH" userId="deaf69cd-5c88-42a5-ac26-947710df0518" providerId="ADAL" clId="{CDF94416-1C63-475A-B3BF-017FDE0B15B4}" dt="2022-08-20T17:08:23.571" v="407" actId="478"/>
          <ac:picMkLst>
            <pc:docMk/>
            <pc:sldMk cId="597049886" sldId="594"/>
            <ac:picMk id="6" creationId="{F6D8EA23-9586-1F32-BD59-FA4D75945126}"/>
          </ac:picMkLst>
        </pc:picChg>
        <pc:picChg chg="add mod">
          <ac:chgData name="EC CSE 6F S V S C SANTOSH" userId="deaf69cd-5c88-42a5-ac26-947710df0518" providerId="ADAL" clId="{CDF94416-1C63-475A-B3BF-017FDE0B15B4}" dt="2022-08-20T17:09:39.048" v="415" actId="1076"/>
          <ac:picMkLst>
            <pc:docMk/>
            <pc:sldMk cId="597049886" sldId="594"/>
            <ac:picMk id="7" creationId="{0A639D64-4164-A358-09EC-4586691810A6}"/>
          </ac:picMkLst>
        </pc:picChg>
      </pc:sldChg>
      <pc:sldChg chg="addSp delSp modSp add mod">
        <pc:chgData name="EC CSE 6F S V S C SANTOSH" userId="deaf69cd-5c88-42a5-ac26-947710df0518" providerId="ADAL" clId="{CDF94416-1C63-475A-B3BF-017FDE0B15B4}" dt="2022-08-20T17:24:19.488" v="506" actId="20577"/>
        <pc:sldMkLst>
          <pc:docMk/>
          <pc:sldMk cId="380834651" sldId="595"/>
        </pc:sldMkLst>
        <pc:spChg chg="mod">
          <ac:chgData name="EC CSE 6F S V S C SANTOSH" userId="deaf69cd-5c88-42a5-ac26-947710df0518" providerId="ADAL" clId="{CDF94416-1C63-475A-B3BF-017FDE0B15B4}" dt="2022-08-20T17:24:19.488" v="506" actId="20577"/>
          <ac:spMkLst>
            <pc:docMk/>
            <pc:sldMk cId="380834651" sldId="595"/>
            <ac:spMk id="5" creationId="{EBB10B19-4157-41B3-85CA-452455B519DD}"/>
          </ac:spMkLst>
        </pc:spChg>
        <pc:picChg chg="del">
          <ac:chgData name="EC CSE 6F S V S C SANTOSH" userId="deaf69cd-5c88-42a5-ac26-947710df0518" providerId="ADAL" clId="{CDF94416-1C63-475A-B3BF-017FDE0B15B4}" dt="2022-08-20T17:08:25.455" v="408" actId="478"/>
          <ac:picMkLst>
            <pc:docMk/>
            <pc:sldMk cId="380834651" sldId="595"/>
            <ac:picMk id="6" creationId="{F6D8EA23-9586-1F32-BD59-FA4D75945126}"/>
          </ac:picMkLst>
        </pc:picChg>
        <pc:picChg chg="add mod">
          <ac:chgData name="EC CSE 6F S V S C SANTOSH" userId="deaf69cd-5c88-42a5-ac26-947710df0518" providerId="ADAL" clId="{CDF94416-1C63-475A-B3BF-017FDE0B15B4}" dt="2022-08-20T17:11:07.220" v="421" actId="1076"/>
          <ac:picMkLst>
            <pc:docMk/>
            <pc:sldMk cId="380834651" sldId="595"/>
            <ac:picMk id="7" creationId="{A7F27CE3-AA9F-AEE4-6F80-69A1B1D708AF}"/>
          </ac:picMkLst>
        </pc:picChg>
      </pc:sldChg>
      <pc:sldChg chg="modSp add mod">
        <pc:chgData name="EC CSE 6F S V S C SANTOSH" userId="deaf69cd-5c88-42a5-ac26-947710df0518" providerId="ADAL" clId="{CDF94416-1C63-475A-B3BF-017FDE0B15B4}" dt="2022-08-20T17:12:35.589" v="426" actId="6549"/>
        <pc:sldMkLst>
          <pc:docMk/>
          <pc:sldMk cId="654670340" sldId="596"/>
        </pc:sldMkLst>
        <pc:spChg chg="mod">
          <ac:chgData name="EC CSE 6F S V S C SANTOSH" userId="deaf69cd-5c88-42a5-ac26-947710df0518" providerId="ADAL" clId="{CDF94416-1C63-475A-B3BF-017FDE0B15B4}" dt="2022-08-20T17:12:35.589" v="426" actId="6549"/>
          <ac:spMkLst>
            <pc:docMk/>
            <pc:sldMk cId="654670340" sldId="596"/>
            <ac:spMk id="5" creationId="{EBB10B19-4157-41B3-85CA-452455B519DD}"/>
          </ac:spMkLst>
        </pc:spChg>
      </pc:sldChg>
      <pc:sldChg chg="addSp delSp modSp add mod">
        <pc:chgData name="EC CSE 6F S V S C SANTOSH" userId="deaf69cd-5c88-42a5-ac26-947710df0518" providerId="ADAL" clId="{CDF94416-1C63-475A-B3BF-017FDE0B15B4}" dt="2022-08-20T17:27:26.509" v="594"/>
        <pc:sldMkLst>
          <pc:docMk/>
          <pc:sldMk cId="1899392949" sldId="597"/>
        </pc:sldMkLst>
        <pc:spChg chg="mod">
          <ac:chgData name="EC CSE 6F S V S C SANTOSH" userId="deaf69cd-5c88-42a5-ac26-947710df0518" providerId="ADAL" clId="{CDF94416-1C63-475A-B3BF-017FDE0B15B4}" dt="2022-08-20T17:27:26.509" v="594"/>
          <ac:spMkLst>
            <pc:docMk/>
            <pc:sldMk cId="1899392949" sldId="597"/>
            <ac:spMk id="5" creationId="{EBB10B19-4157-41B3-85CA-452455B519DD}"/>
          </ac:spMkLst>
        </pc:spChg>
        <pc:picChg chg="add mod">
          <ac:chgData name="EC CSE 6F S V S C SANTOSH" userId="deaf69cd-5c88-42a5-ac26-947710df0518" providerId="ADAL" clId="{CDF94416-1C63-475A-B3BF-017FDE0B15B4}" dt="2022-08-20T17:19:18.596" v="443" actId="1076"/>
          <ac:picMkLst>
            <pc:docMk/>
            <pc:sldMk cId="1899392949" sldId="597"/>
            <ac:picMk id="6" creationId="{7D7DBB31-D455-5CB8-5C1B-94BCFC67D222}"/>
          </ac:picMkLst>
        </pc:picChg>
        <pc:picChg chg="del">
          <ac:chgData name="EC CSE 6F S V S C SANTOSH" userId="deaf69cd-5c88-42a5-ac26-947710df0518" providerId="ADAL" clId="{CDF94416-1C63-475A-B3BF-017FDE0B15B4}" dt="2022-08-20T17:19:10.610" v="441" actId="478"/>
          <ac:picMkLst>
            <pc:docMk/>
            <pc:sldMk cId="1899392949" sldId="597"/>
            <ac:picMk id="8" creationId="{4FCF080E-5BF5-4A02-2BA7-30CF8D4E9B1E}"/>
          </ac:picMkLst>
        </pc:picChg>
      </pc:sldChg>
      <pc:sldChg chg="addSp delSp modSp add mod">
        <pc:chgData name="EC CSE 6F S V S C SANTOSH" userId="deaf69cd-5c88-42a5-ac26-947710df0518" providerId="ADAL" clId="{CDF94416-1C63-475A-B3BF-017FDE0B15B4}" dt="2022-08-20T17:24:32.219" v="536" actId="20577"/>
        <pc:sldMkLst>
          <pc:docMk/>
          <pc:sldMk cId="1613148598" sldId="598"/>
        </pc:sldMkLst>
        <pc:spChg chg="mod">
          <ac:chgData name="EC CSE 6F S V S C SANTOSH" userId="deaf69cd-5c88-42a5-ac26-947710df0518" providerId="ADAL" clId="{CDF94416-1C63-475A-B3BF-017FDE0B15B4}" dt="2022-08-20T17:24:32.219" v="536" actId="20577"/>
          <ac:spMkLst>
            <pc:docMk/>
            <pc:sldMk cId="1613148598" sldId="598"/>
            <ac:spMk id="5" creationId="{EBB10B19-4157-41B3-85CA-452455B519DD}"/>
          </ac:spMkLst>
        </pc:spChg>
        <pc:picChg chg="add mod">
          <ac:chgData name="EC CSE 6F S V S C SANTOSH" userId="deaf69cd-5c88-42a5-ac26-947710df0518" providerId="ADAL" clId="{CDF94416-1C63-475A-B3BF-017FDE0B15B4}" dt="2022-08-20T17:21:12.064" v="452" actId="1076"/>
          <ac:picMkLst>
            <pc:docMk/>
            <pc:sldMk cId="1613148598" sldId="598"/>
            <ac:picMk id="6" creationId="{4D7C57E4-5CE0-BCD2-0401-35AABEB8F613}"/>
          </ac:picMkLst>
        </pc:picChg>
        <pc:picChg chg="del">
          <ac:chgData name="EC CSE 6F S V S C SANTOSH" userId="deaf69cd-5c88-42a5-ac26-947710df0518" providerId="ADAL" clId="{CDF94416-1C63-475A-B3BF-017FDE0B15B4}" dt="2022-08-20T17:20:58.146" v="445" actId="478"/>
          <ac:picMkLst>
            <pc:docMk/>
            <pc:sldMk cId="1613148598" sldId="598"/>
            <ac:picMk id="7" creationId="{A7F27CE3-AA9F-AEE4-6F80-69A1B1D708AF}"/>
          </ac:picMkLst>
        </pc:picChg>
      </pc:sldChg>
      <pc:sldChg chg="delSp modSp add del mod">
        <pc:chgData name="EC CSE 6F S V S C SANTOSH" userId="deaf69cd-5c88-42a5-ac26-947710df0518" providerId="ADAL" clId="{CDF94416-1C63-475A-B3BF-017FDE0B15B4}" dt="2022-08-21T10:04:45.626" v="695" actId="47"/>
        <pc:sldMkLst>
          <pc:docMk/>
          <pc:sldMk cId="3745663616" sldId="599"/>
        </pc:sldMkLst>
        <pc:spChg chg="mod">
          <ac:chgData name="EC CSE 6F S V S C SANTOSH" userId="deaf69cd-5c88-42a5-ac26-947710df0518" providerId="ADAL" clId="{CDF94416-1C63-475A-B3BF-017FDE0B15B4}" dt="2022-08-21T10:04:41.442" v="694" actId="21"/>
          <ac:spMkLst>
            <pc:docMk/>
            <pc:sldMk cId="3745663616" sldId="599"/>
            <ac:spMk id="5" creationId="{EBB10B19-4157-41B3-85CA-452455B519DD}"/>
          </ac:spMkLst>
        </pc:spChg>
        <pc:picChg chg="del">
          <ac:chgData name="EC CSE 6F S V S C SANTOSH" userId="deaf69cd-5c88-42a5-ac26-947710df0518" providerId="ADAL" clId="{CDF94416-1C63-475A-B3BF-017FDE0B15B4}" dt="2022-08-21T10:02:55.957" v="642" actId="478"/>
          <ac:picMkLst>
            <pc:docMk/>
            <pc:sldMk cId="3745663616" sldId="599"/>
            <ac:picMk id="6" creationId="{4D7C57E4-5CE0-BCD2-0401-35AABEB8F613}"/>
          </ac:picMkLst>
        </pc:picChg>
      </pc:sldChg>
      <pc:sldChg chg="addSp delSp modSp add mod">
        <pc:chgData name="EC CSE 6F S V S C SANTOSH" userId="deaf69cd-5c88-42a5-ac26-947710df0518" providerId="ADAL" clId="{CDF94416-1C63-475A-B3BF-017FDE0B15B4}" dt="2022-08-21T10:05:07.733" v="702"/>
        <pc:sldMkLst>
          <pc:docMk/>
          <pc:sldMk cId="1326010510" sldId="600"/>
        </pc:sldMkLst>
        <pc:spChg chg="mod">
          <ac:chgData name="EC CSE 6F S V S C SANTOSH" userId="deaf69cd-5c88-42a5-ac26-947710df0518" providerId="ADAL" clId="{CDF94416-1C63-475A-B3BF-017FDE0B15B4}" dt="2022-08-21T10:03:16.700" v="687" actId="21"/>
          <ac:spMkLst>
            <pc:docMk/>
            <pc:sldMk cId="1326010510" sldId="600"/>
            <ac:spMk id="5" creationId="{EBB10B19-4157-41B3-85CA-452455B519DD}"/>
          </ac:spMkLst>
        </pc:spChg>
        <pc:spChg chg="add mod">
          <ac:chgData name="EC CSE 6F S V S C SANTOSH" userId="deaf69cd-5c88-42a5-ac26-947710df0518" providerId="ADAL" clId="{CDF94416-1C63-475A-B3BF-017FDE0B15B4}" dt="2022-08-21T10:04:36.844" v="693" actId="1076"/>
          <ac:spMkLst>
            <pc:docMk/>
            <pc:sldMk cId="1326010510" sldId="600"/>
            <ac:spMk id="8" creationId="{84A972DB-880A-68C4-5766-CC1D7184341E}"/>
          </ac:spMkLst>
        </pc:spChg>
        <pc:spChg chg="add mod">
          <ac:chgData name="EC CSE 6F S V S C SANTOSH" userId="deaf69cd-5c88-42a5-ac26-947710df0518" providerId="ADAL" clId="{CDF94416-1C63-475A-B3BF-017FDE0B15B4}" dt="2022-08-21T10:05:07.733" v="702"/>
          <ac:spMkLst>
            <pc:docMk/>
            <pc:sldMk cId="1326010510" sldId="600"/>
            <ac:spMk id="11" creationId="{4F1D8E89-8A65-E785-ACDE-9FCE947BDD82}"/>
          </ac:spMkLst>
        </pc:spChg>
        <pc:picChg chg="del">
          <ac:chgData name="EC CSE 6F S V S C SANTOSH" userId="deaf69cd-5c88-42a5-ac26-947710df0518" providerId="ADAL" clId="{CDF94416-1C63-475A-B3BF-017FDE0B15B4}" dt="2022-08-21T10:02:38.533" v="597" actId="478"/>
          <ac:picMkLst>
            <pc:docMk/>
            <pc:sldMk cId="1326010510" sldId="600"/>
            <ac:picMk id="6" creationId="{4D7C57E4-5CE0-BCD2-0401-35AABEB8F613}"/>
          </ac:picMkLst>
        </pc:picChg>
        <pc:picChg chg="add mod">
          <ac:chgData name="EC CSE 6F S V S C SANTOSH" userId="deaf69cd-5c88-42a5-ac26-947710df0518" providerId="ADAL" clId="{CDF94416-1C63-475A-B3BF-017FDE0B15B4}" dt="2022-08-21T10:04:28.041" v="690" actId="27614"/>
          <ac:picMkLst>
            <pc:docMk/>
            <pc:sldMk cId="1326010510" sldId="600"/>
            <ac:picMk id="7" creationId="{E2C85049-96BF-C44D-6C9E-53CECE8977F7}"/>
          </ac:picMkLst>
        </pc:picChg>
        <pc:picChg chg="add mod">
          <ac:chgData name="EC CSE 6F S V S C SANTOSH" userId="deaf69cd-5c88-42a5-ac26-947710df0518" providerId="ADAL" clId="{CDF94416-1C63-475A-B3BF-017FDE0B15B4}" dt="2022-08-21T10:05:00.175" v="700" actId="27614"/>
          <ac:picMkLst>
            <pc:docMk/>
            <pc:sldMk cId="1326010510" sldId="600"/>
            <ac:picMk id="10" creationId="{8010D4A1-3DE4-7E0B-147C-4CC33456C1A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>
                <a:latin typeface="Trebuchet MS" pitchFamily="34" charset="0"/>
              </a:rPr>
              <a:t>UE19CS390B – Capstone Project Phase – 2</a:t>
            </a:r>
          </a:p>
          <a:p>
            <a:pPr algn="ctr"/>
            <a:endParaRPr lang="en-US" sz="2800">
              <a:latin typeface="Trebuchet MS" pitchFamily="34" charset="0"/>
            </a:endParaRPr>
          </a:p>
          <a:p>
            <a:pPr algn="ctr"/>
            <a:r>
              <a:rPr lang="en-US" sz="3200" b="1">
                <a:solidFill>
                  <a:srgbClr val="FF0000"/>
                </a:solidFill>
                <a:latin typeface="Trebuchet MS" pitchFamily="34" charset="0"/>
              </a:rPr>
              <a:t>Project Progress Review #1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905000" y="3048000"/>
            <a:ext cx="9906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   :  Automated Billing cart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75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Prajwala T.R 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400">
                <a:solidFill>
                  <a:srgbClr val="0033CC"/>
                </a:solidFill>
                <a:latin typeface="Trebuchet MS"/>
                <a:sym typeface="Trebuchet MS"/>
              </a:rPr>
              <a:t>PES2U1G9CS198		Kuntal Gorai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400">
                <a:solidFill>
                  <a:srgbClr val="0033CC"/>
                </a:solidFill>
                <a:latin typeface="Trebuchet MS"/>
                <a:sym typeface="Trebuchet MS"/>
              </a:rPr>
              <a:t>PES2UG19CS346		S V S C Santosh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400">
                <a:solidFill>
                  <a:srgbClr val="0033CC"/>
                </a:solidFill>
                <a:latin typeface="Trebuchet MS"/>
                <a:sym typeface="Trebuchet MS"/>
              </a:rPr>
              <a:t>PES2UG19CS391		Skanda 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400">
                <a:solidFill>
                  <a:srgbClr val="0033CC"/>
                </a:solidFill>
                <a:latin typeface="Trebuchet MS"/>
                <a:sym typeface="Trebuchet MS"/>
              </a:rPr>
              <a:t>PES2UG19CS454		Vijay Murugan A S</a:t>
            </a:r>
            <a:endParaRPr lang="en-US" sz="2400">
              <a:solidFill>
                <a:srgbClr val="0033CC"/>
              </a:solidFill>
              <a:latin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76200" y="1600200"/>
            <a:ext cx="1165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Visualization: Train Images vs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8EA23-9586-1F32-BD59-FA4D7594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8400"/>
            <a:ext cx="7582379" cy="36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76200" y="1600200"/>
            <a:ext cx="1165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Visualization: Test Images vs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DCA1B-5CB0-6FF6-ACBE-90BCABC2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10001"/>
            <a:ext cx="9011124" cy="43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3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76200" y="1600200"/>
            <a:ext cx="1165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Visualization: Validation Images vs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39D64-4164-A358-09EC-45866918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17" y="2177752"/>
            <a:ext cx="7970966" cy="41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4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76200" y="1600200"/>
            <a:ext cx="1165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Visualization: All Images vs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27CE3-AA9F-AEE4-6F80-69A1B1D7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61865"/>
            <a:ext cx="9309974" cy="45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76200" y="1600200"/>
            <a:ext cx="1165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Visualization: Percentage of Classes</a:t>
            </a:r>
          </a:p>
        </p:txBody>
      </p:sp>
      <p:pic>
        <p:nvPicPr>
          <p:cNvPr id="6" name="Picture 5" descr="Chart, pie chart, sunburst chart&#10;&#10;Description automatically generated">
            <a:extLst>
              <a:ext uri="{FF2B5EF4-FFF2-40B4-BE49-F238E27FC236}">
                <a16:creationId xmlns:a16="http://schemas.microsoft.com/office/drawing/2014/main" id="{4D7C57E4-5CE0-BCD2-0401-35AABEB8F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61865"/>
            <a:ext cx="7467600" cy="44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4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76200" y="1600200"/>
            <a:ext cx="1165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Visualization: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2C85049-96BF-C44D-6C9E-53CECE89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4065"/>
            <a:ext cx="3324225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972DB-880A-68C4-5766-CC1D7184341E}"/>
              </a:ext>
            </a:extLst>
          </p:cNvPr>
          <p:cNvSpPr txBox="1"/>
          <p:nvPr/>
        </p:nvSpPr>
        <p:spPr>
          <a:xfrm>
            <a:off x="447869" y="5086565"/>
            <a:ext cx="353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and Validation Accuracy</a:t>
            </a:r>
            <a:endParaRPr lang="en-IN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010D4A1-3DE4-7E0B-147C-4CC33456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55404"/>
            <a:ext cx="3381375" cy="2371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1D8E89-8A65-E785-ACDE-9FCE947BDD82}"/>
              </a:ext>
            </a:extLst>
          </p:cNvPr>
          <p:cNvSpPr txBox="1"/>
          <p:nvPr/>
        </p:nvSpPr>
        <p:spPr>
          <a:xfrm>
            <a:off x="7239000" y="5086565"/>
            <a:ext cx="304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and Validation Loss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01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76200" y="1600200"/>
            <a:ext cx="10896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Interpretation: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:</a:t>
            </a:r>
          </a:p>
        </p:txBody>
      </p:sp>
    </p:spTree>
    <p:extLst>
      <p:ext uri="{BB962C8B-B14F-4D97-AF65-F5344CB8AC3E}">
        <p14:creationId xmlns:p14="http://schemas.microsoft.com/office/powerpoint/2010/main" val="236526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457200" y="1752600"/>
            <a:ext cx="10439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3. Tabulate the individual contribution of the team members with the following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 assigned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(no. of lines of code &amp; time spent)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76C1-984C-CCBB-6CC8-F59F81EFDE31}"/>
              </a:ext>
            </a:extLst>
          </p:cNvPr>
          <p:cNvSpPr txBox="1"/>
          <p:nvPr/>
        </p:nvSpPr>
        <p:spPr>
          <a:xfrm>
            <a:off x="228600" y="1905000"/>
            <a:ext cx="11963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the SDK / API / Model / Jar/ DLL / Tools / Technologies used – Open-Source/ Licensed.</a:t>
            </a: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IN" sz="2000"/>
          </a:p>
          <a:p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for the module that is completed.</a:t>
            </a: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76376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76C1-984C-CCBB-6CC8-F59F81EFDE31}"/>
              </a:ext>
            </a:extLst>
          </p:cNvPr>
          <p:cNvSpPr txBox="1"/>
          <p:nvPr/>
        </p:nvSpPr>
        <p:spPr>
          <a:xfrm>
            <a:off x="228600" y="190500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 and Result of modules completed.</a:t>
            </a: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Tabulate the timeline for all the tasks/modules.</a:t>
            </a:r>
          </a:p>
          <a:p>
            <a:endParaRPr lang="en-US" sz="2000">
              <a:solidFill>
                <a:srgbClr val="0033CC"/>
              </a:solidFill>
              <a:latin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sym typeface="Trebuchet MS"/>
            </a:endParaRPr>
          </a:p>
          <a:p>
            <a:endParaRPr lang="en-US" sz="2000">
              <a:solidFill>
                <a:srgbClr val="0033CC"/>
              </a:solidFill>
              <a:latin typeface="Trebuchet MS"/>
              <a:sym typeface="Trebuchet MS"/>
            </a:endParaRP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2655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52401" y="1905001"/>
            <a:ext cx="10820400" cy="363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/>
              <a:t>G. Eason, B. Noble, and I. N. </a:t>
            </a:r>
            <a:r>
              <a:rPr lang="en-US" sz="2400" err="1"/>
              <a:t>Sneddon</a:t>
            </a:r>
            <a:r>
              <a:rPr lang="en-US" sz="2400"/>
              <a:t>, “On certain integrals of </a:t>
            </a:r>
            <a:r>
              <a:rPr lang="en-US" sz="2400" err="1"/>
              <a:t>Lipschitz-Hankel</a:t>
            </a:r>
            <a:r>
              <a:rPr lang="en-US" sz="2400"/>
              <a:t> type involving products of Bessel functions,” Phil. Trans. Roy. Soc. London, vol. A247, pp. 529–551, April 1955. </a:t>
            </a:r>
            <a:r>
              <a:rPr lang="en-US" sz="2400" i="1"/>
              <a:t>(references)</a:t>
            </a:r>
            <a:endParaRPr lang="en-US" sz="240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entails.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summary of Phase – 1.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the suggestions and improvements made.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>
                <a:solidFill>
                  <a:srgbClr val="FF0000"/>
                </a:solidFill>
                <a:latin typeface="Trebuchet MS" pitchFamily="34" charset="0"/>
              </a:rPr>
              <a:t>Summary of Work Done in Capstone Project Phase - 1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Work Done So Far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28600" y="1600200"/>
            <a:ext cx="1074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</a:t>
            </a:r>
          </a:p>
        </p:txBody>
      </p:sp>
    </p:spTree>
    <p:extLst>
      <p:ext uri="{BB962C8B-B14F-4D97-AF65-F5344CB8AC3E}">
        <p14:creationId xmlns:p14="http://schemas.microsoft.com/office/powerpoint/2010/main" val="377467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28600" y="1600200"/>
            <a:ext cx="1074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</a:t>
            </a:r>
          </a:p>
        </p:txBody>
      </p:sp>
    </p:spTree>
    <p:extLst>
      <p:ext uri="{BB962C8B-B14F-4D97-AF65-F5344CB8AC3E}">
        <p14:creationId xmlns:p14="http://schemas.microsoft.com/office/powerpoint/2010/main" val="50809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00400" y="53786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3048000" y="762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0" y="805210"/>
            <a:ext cx="1089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Collection: Data Frame showing Necessary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F080E-5BF5-4A02-2BA7-30CF8D4E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" y="1266875"/>
            <a:ext cx="11057578" cy="489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00400" y="53786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3048000" y="762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0" y="805210"/>
            <a:ext cx="1089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Collection: Data Frame showing Necessary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DBB31-D455-5CB8-5C1B-94BCFC67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14351"/>
            <a:ext cx="11027096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9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76200" y="1600200"/>
            <a:ext cx="10896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546703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60F6F36DA7844A9E75BE63BAEB4CD" ma:contentTypeVersion="14" ma:contentTypeDescription="Create a new document." ma:contentTypeScope="" ma:versionID="8bacee4a57966b4646899c644886e2a4">
  <xsd:schema xmlns:xsd="http://www.w3.org/2001/XMLSchema" xmlns:xs="http://www.w3.org/2001/XMLSchema" xmlns:p="http://schemas.microsoft.com/office/2006/metadata/properties" xmlns:ns3="f0b9719d-3c45-4671-844d-e66c7a040d47" xmlns:ns4="001fd73c-3c1f-43a1-8988-7ec1aa797e19" targetNamespace="http://schemas.microsoft.com/office/2006/metadata/properties" ma:root="true" ma:fieldsID="851fc94c70e5d104b70fe6977abdb4a4" ns3:_="" ns4:_="">
    <xsd:import namespace="f0b9719d-3c45-4671-844d-e66c7a040d47"/>
    <xsd:import namespace="001fd73c-3c1f-43a1-8988-7ec1aa797e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9719d-3c45-4671-844d-e66c7a040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fd73c-3c1f-43a1-8988-7ec1aa797e1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AC34AC-68EE-45D2-A4E7-691E1C5C0B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3124F7-5F54-43E1-814D-8E363EA4F3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254F42-B80B-48A3-8E99-79B91533C4ED}">
  <ds:schemaRefs>
    <ds:schemaRef ds:uri="001fd73c-3c1f-43a1-8988-7ec1aa797e19"/>
    <ds:schemaRef ds:uri="f0b9719d-3c45-4671-844d-e66c7a040d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Application>Microsoft Office PowerPoint</Application>
  <PresentationFormat>Widescreen</PresentationFormat>
  <Slides>21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revision>1</cp:revision>
  <dcterms:created xsi:type="dcterms:W3CDTF">2020-11-22T08:14:37Z</dcterms:created>
  <dcterms:modified xsi:type="dcterms:W3CDTF">2022-08-21T10:05:18Z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0x010100DC860F6F36DA7844A9E75BE63BAEB4CD</vt:lpwstr>
  </property>
</Properties>
</file>