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430AB-C6CB-4247-9F39-5893C4986750}" type="doc">
      <dgm:prSet loTypeId="urn:microsoft.com/office/officeart/2005/8/layout/StepDownProcess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B3FB1CB-6163-41D1-A051-7BFEDAFF3D65}">
      <dgm:prSet phldrT="[Text]"/>
      <dgm:spPr/>
      <dgm:t>
        <a:bodyPr/>
        <a:lstStyle/>
        <a:p>
          <a:r>
            <a:rPr lang="en-US" dirty="0"/>
            <a:t>Weeks 1-2</a:t>
          </a:r>
          <a:endParaRPr lang="en-IN" dirty="0"/>
        </a:p>
      </dgm:t>
    </dgm:pt>
    <dgm:pt modelId="{843B9DE4-94E7-4F20-9CF9-22D198688576}" type="parTrans" cxnId="{5A25998D-1CEE-4BD8-A779-65179B1B5A66}">
      <dgm:prSet/>
      <dgm:spPr/>
      <dgm:t>
        <a:bodyPr/>
        <a:lstStyle/>
        <a:p>
          <a:endParaRPr lang="en-IN"/>
        </a:p>
      </dgm:t>
    </dgm:pt>
    <dgm:pt modelId="{3F10DB7E-7AF0-4BA9-B894-BC0E60F5D5F3}" type="sibTrans" cxnId="{5A25998D-1CEE-4BD8-A779-65179B1B5A66}">
      <dgm:prSet/>
      <dgm:spPr/>
      <dgm:t>
        <a:bodyPr/>
        <a:lstStyle/>
        <a:p>
          <a:endParaRPr lang="en-IN"/>
        </a:p>
      </dgm:t>
    </dgm:pt>
    <dgm:pt modelId="{81FF50B8-5C50-4FCF-9E67-B314A7C095C7}">
      <dgm:prSet phldrT="[Text]" custT="1"/>
      <dgm:spPr/>
      <dgm:t>
        <a:bodyPr/>
        <a:lstStyle/>
        <a:p>
          <a:r>
            <a:rPr lang="en-US" sz="1200" dirty="0"/>
            <a:t>Planning, UI/UX Design, and Setup</a:t>
          </a:r>
          <a:endParaRPr lang="en-IN" sz="1200" dirty="0"/>
        </a:p>
      </dgm:t>
    </dgm:pt>
    <dgm:pt modelId="{99347612-66C5-489F-A96E-92115569D21D}" type="parTrans" cxnId="{2B88E2A2-5E91-4B47-83A5-8DDAAC86AEF9}">
      <dgm:prSet/>
      <dgm:spPr/>
      <dgm:t>
        <a:bodyPr/>
        <a:lstStyle/>
        <a:p>
          <a:endParaRPr lang="en-IN"/>
        </a:p>
      </dgm:t>
    </dgm:pt>
    <dgm:pt modelId="{4A0FC66E-2A83-4E28-B1F5-7F79B749CD26}" type="sibTrans" cxnId="{2B88E2A2-5E91-4B47-83A5-8DDAAC86AEF9}">
      <dgm:prSet/>
      <dgm:spPr/>
      <dgm:t>
        <a:bodyPr/>
        <a:lstStyle/>
        <a:p>
          <a:endParaRPr lang="en-IN"/>
        </a:p>
      </dgm:t>
    </dgm:pt>
    <dgm:pt modelId="{CD1899C3-4DED-42F6-B8DD-2005DAE91692}">
      <dgm:prSet phldrT="[Text]"/>
      <dgm:spPr/>
      <dgm:t>
        <a:bodyPr/>
        <a:lstStyle/>
        <a:p>
          <a:r>
            <a:rPr lang="en-US" dirty="0"/>
            <a:t>Weeks 3-4</a:t>
          </a:r>
          <a:endParaRPr lang="en-IN" dirty="0"/>
        </a:p>
      </dgm:t>
    </dgm:pt>
    <dgm:pt modelId="{4D9545E9-5F44-43BB-9FBB-C7588008A952}" type="parTrans" cxnId="{6F7D0AF7-7D77-4EAB-A96B-74D3151EEB30}">
      <dgm:prSet/>
      <dgm:spPr/>
      <dgm:t>
        <a:bodyPr/>
        <a:lstStyle/>
        <a:p>
          <a:endParaRPr lang="en-IN"/>
        </a:p>
      </dgm:t>
    </dgm:pt>
    <dgm:pt modelId="{1F06CAC7-82E2-49A4-8436-A30F48EBAF6B}" type="sibTrans" cxnId="{6F7D0AF7-7D77-4EAB-A96B-74D3151EEB30}">
      <dgm:prSet/>
      <dgm:spPr/>
      <dgm:t>
        <a:bodyPr/>
        <a:lstStyle/>
        <a:p>
          <a:endParaRPr lang="en-IN"/>
        </a:p>
      </dgm:t>
    </dgm:pt>
    <dgm:pt modelId="{2494EBF8-D05D-4E18-8410-76BA6DF35149}">
      <dgm:prSet phldrT="[Text]" custT="1"/>
      <dgm:spPr/>
      <dgm:t>
        <a:bodyPr/>
        <a:lstStyle/>
        <a:p>
          <a:r>
            <a:rPr lang="en-US" sz="1200" dirty="0"/>
            <a:t>User Role Development</a:t>
          </a:r>
          <a:endParaRPr lang="en-IN" sz="1200" dirty="0"/>
        </a:p>
      </dgm:t>
    </dgm:pt>
    <dgm:pt modelId="{2E677F33-039B-445C-B2D8-F5BBB07A6D11}" type="parTrans" cxnId="{4A00F2AA-02B0-4DF5-8385-5AFFF8CE14B8}">
      <dgm:prSet/>
      <dgm:spPr/>
      <dgm:t>
        <a:bodyPr/>
        <a:lstStyle/>
        <a:p>
          <a:endParaRPr lang="en-IN"/>
        </a:p>
      </dgm:t>
    </dgm:pt>
    <dgm:pt modelId="{C5DF5666-EC0D-4D18-A667-7465C60B09C1}" type="sibTrans" cxnId="{4A00F2AA-02B0-4DF5-8385-5AFFF8CE14B8}">
      <dgm:prSet/>
      <dgm:spPr/>
      <dgm:t>
        <a:bodyPr/>
        <a:lstStyle/>
        <a:p>
          <a:endParaRPr lang="en-IN"/>
        </a:p>
      </dgm:t>
    </dgm:pt>
    <dgm:pt modelId="{AA7D2FED-CE4F-4F4E-81B6-9CC5FDEB31E7}">
      <dgm:prSet phldrT="[Text]"/>
      <dgm:spPr/>
      <dgm:t>
        <a:bodyPr/>
        <a:lstStyle/>
        <a:p>
          <a:r>
            <a:rPr lang="en-US" dirty="0"/>
            <a:t>Weeks 5-6</a:t>
          </a:r>
          <a:endParaRPr lang="en-IN" dirty="0"/>
        </a:p>
      </dgm:t>
    </dgm:pt>
    <dgm:pt modelId="{6A388E07-E184-4404-83C3-FA60236CE22F}" type="parTrans" cxnId="{A33D4D8B-BF98-4756-A4C6-191F0B802077}">
      <dgm:prSet/>
      <dgm:spPr/>
      <dgm:t>
        <a:bodyPr/>
        <a:lstStyle/>
        <a:p>
          <a:endParaRPr lang="en-IN"/>
        </a:p>
      </dgm:t>
    </dgm:pt>
    <dgm:pt modelId="{AA84B9C3-AB23-4427-99E2-C0901A6DFF42}" type="sibTrans" cxnId="{A33D4D8B-BF98-4756-A4C6-191F0B802077}">
      <dgm:prSet/>
      <dgm:spPr/>
      <dgm:t>
        <a:bodyPr/>
        <a:lstStyle/>
        <a:p>
          <a:endParaRPr lang="en-IN"/>
        </a:p>
      </dgm:t>
    </dgm:pt>
    <dgm:pt modelId="{92C24F7E-A579-455C-A796-79909284D9B9}">
      <dgm:prSet phldrT="[Text]" custT="1"/>
      <dgm:spPr/>
      <dgm:t>
        <a:bodyPr/>
        <a:lstStyle/>
        <a:p>
          <a:r>
            <a:rPr lang="en-US" sz="1200" dirty="0"/>
            <a:t>Chef Role Development</a:t>
          </a:r>
          <a:endParaRPr lang="en-IN" sz="1200" dirty="0"/>
        </a:p>
      </dgm:t>
    </dgm:pt>
    <dgm:pt modelId="{E521C499-03AA-429D-B654-842679C5831F}" type="parTrans" cxnId="{98D16738-5623-4C41-B722-1F7F1EDD7A4B}">
      <dgm:prSet/>
      <dgm:spPr/>
      <dgm:t>
        <a:bodyPr/>
        <a:lstStyle/>
        <a:p>
          <a:endParaRPr lang="en-IN"/>
        </a:p>
      </dgm:t>
    </dgm:pt>
    <dgm:pt modelId="{258E3DAE-465C-4658-8A9E-81FBBA20F9BE}" type="sibTrans" cxnId="{98D16738-5623-4C41-B722-1F7F1EDD7A4B}">
      <dgm:prSet/>
      <dgm:spPr/>
      <dgm:t>
        <a:bodyPr/>
        <a:lstStyle/>
        <a:p>
          <a:endParaRPr lang="en-IN"/>
        </a:p>
      </dgm:t>
    </dgm:pt>
    <dgm:pt modelId="{760D1F4A-044B-4615-8593-8FAAB0887C94}">
      <dgm:prSet phldrT="[Text]"/>
      <dgm:spPr/>
      <dgm:t>
        <a:bodyPr/>
        <a:lstStyle/>
        <a:p>
          <a:r>
            <a:rPr lang="en-US" dirty="0"/>
            <a:t>Weeks 7-8</a:t>
          </a:r>
          <a:endParaRPr lang="en-IN" dirty="0"/>
        </a:p>
      </dgm:t>
    </dgm:pt>
    <dgm:pt modelId="{477A9A8B-29B6-499A-9D2B-DAC89F1075DB}" type="parTrans" cxnId="{D1F4A0F8-1DBE-4DD7-B6ED-8F093429538D}">
      <dgm:prSet/>
      <dgm:spPr/>
      <dgm:t>
        <a:bodyPr/>
        <a:lstStyle/>
        <a:p>
          <a:endParaRPr lang="en-IN"/>
        </a:p>
      </dgm:t>
    </dgm:pt>
    <dgm:pt modelId="{984409EE-0664-4093-AFAD-BA82F0AD13FE}" type="sibTrans" cxnId="{D1F4A0F8-1DBE-4DD7-B6ED-8F093429538D}">
      <dgm:prSet/>
      <dgm:spPr/>
      <dgm:t>
        <a:bodyPr/>
        <a:lstStyle/>
        <a:p>
          <a:endParaRPr lang="en-IN"/>
        </a:p>
      </dgm:t>
    </dgm:pt>
    <dgm:pt modelId="{C7DCAC69-2F29-46F0-8A5A-B530AB709D79}">
      <dgm:prSet phldrT="[Text]" custT="1"/>
      <dgm:spPr/>
      <dgm:t>
        <a:bodyPr/>
        <a:lstStyle/>
        <a:p>
          <a:r>
            <a:rPr lang="en-US" sz="1200" dirty="0"/>
            <a:t>Admin Role Devel</a:t>
          </a:r>
          <a:endParaRPr lang="en-IN" sz="1200" dirty="0"/>
        </a:p>
      </dgm:t>
    </dgm:pt>
    <dgm:pt modelId="{0765395D-09F4-4D82-98E2-A194DBAB9065}" type="parTrans" cxnId="{79A1DA31-B206-4D16-BD76-01C37EF6C82C}">
      <dgm:prSet/>
      <dgm:spPr/>
      <dgm:t>
        <a:bodyPr/>
        <a:lstStyle/>
        <a:p>
          <a:endParaRPr lang="en-IN"/>
        </a:p>
      </dgm:t>
    </dgm:pt>
    <dgm:pt modelId="{D94691B6-2700-4603-8A8D-C0D871A22FEC}" type="sibTrans" cxnId="{79A1DA31-B206-4D16-BD76-01C37EF6C82C}">
      <dgm:prSet/>
      <dgm:spPr/>
      <dgm:t>
        <a:bodyPr/>
        <a:lstStyle/>
        <a:p>
          <a:endParaRPr lang="en-IN"/>
        </a:p>
      </dgm:t>
    </dgm:pt>
    <dgm:pt modelId="{D7CFAA99-6E0C-4E58-B4D9-56ABED665F8C}">
      <dgm:prSet phldrT="[Text]"/>
      <dgm:spPr/>
      <dgm:t>
        <a:bodyPr/>
        <a:lstStyle/>
        <a:p>
          <a:r>
            <a:rPr lang="en-US" dirty="0"/>
            <a:t>Week 9</a:t>
          </a:r>
          <a:endParaRPr lang="en-IN" dirty="0"/>
        </a:p>
      </dgm:t>
    </dgm:pt>
    <dgm:pt modelId="{252D02E7-B313-4D2C-8F38-B8AD45BBD632}" type="parTrans" cxnId="{3134ECC3-6936-4188-A589-6CD35BDF6A43}">
      <dgm:prSet/>
      <dgm:spPr/>
      <dgm:t>
        <a:bodyPr/>
        <a:lstStyle/>
        <a:p>
          <a:endParaRPr lang="en-IN"/>
        </a:p>
      </dgm:t>
    </dgm:pt>
    <dgm:pt modelId="{B8F1C399-A75B-4C71-9EC2-0756B384ACB6}" type="sibTrans" cxnId="{3134ECC3-6936-4188-A589-6CD35BDF6A43}">
      <dgm:prSet/>
      <dgm:spPr/>
      <dgm:t>
        <a:bodyPr/>
        <a:lstStyle/>
        <a:p>
          <a:endParaRPr lang="en-IN"/>
        </a:p>
      </dgm:t>
    </dgm:pt>
    <dgm:pt modelId="{C0362579-EFC3-4013-B0FB-8983214F487D}">
      <dgm:prSet phldrT="[Text]"/>
      <dgm:spPr/>
      <dgm:t>
        <a:bodyPr/>
        <a:lstStyle/>
        <a:p>
          <a:r>
            <a:rPr lang="en-US" dirty="0"/>
            <a:t>Week 10</a:t>
          </a:r>
          <a:endParaRPr lang="en-IN" dirty="0"/>
        </a:p>
      </dgm:t>
    </dgm:pt>
    <dgm:pt modelId="{D87DB355-93E9-4FC8-A954-AC6BAE27878A}" type="parTrans" cxnId="{763F8A7F-A083-438F-BC7C-7A777D71F67D}">
      <dgm:prSet/>
      <dgm:spPr/>
      <dgm:t>
        <a:bodyPr/>
        <a:lstStyle/>
        <a:p>
          <a:endParaRPr lang="en-IN"/>
        </a:p>
      </dgm:t>
    </dgm:pt>
    <dgm:pt modelId="{85647096-ED3B-424F-AB2A-33E89D8C2B27}" type="sibTrans" cxnId="{763F8A7F-A083-438F-BC7C-7A777D71F67D}">
      <dgm:prSet/>
      <dgm:spPr/>
      <dgm:t>
        <a:bodyPr/>
        <a:lstStyle/>
        <a:p>
          <a:endParaRPr lang="en-IN"/>
        </a:p>
      </dgm:t>
    </dgm:pt>
    <dgm:pt modelId="{694BBDBA-4FBD-4B64-BC94-EB37CF5B4DE8}">
      <dgm:prSet phldrT="[Text]"/>
      <dgm:spPr/>
      <dgm:t>
        <a:bodyPr/>
        <a:lstStyle/>
        <a:p>
          <a:r>
            <a:rPr lang="en-US" dirty="0"/>
            <a:t>Week 11</a:t>
          </a:r>
          <a:endParaRPr lang="en-IN" dirty="0"/>
        </a:p>
      </dgm:t>
    </dgm:pt>
    <dgm:pt modelId="{79CFA3CC-A773-47D5-A328-6F577DCCAEB2}" type="parTrans" cxnId="{FAF6FE91-7FDC-4551-AAFD-65BEFCE1BA98}">
      <dgm:prSet/>
      <dgm:spPr/>
      <dgm:t>
        <a:bodyPr/>
        <a:lstStyle/>
        <a:p>
          <a:endParaRPr lang="en-IN"/>
        </a:p>
      </dgm:t>
    </dgm:pt>
    <dgm:pt modelId="{8B51138C-0F33-4701-B82D-CAED21E86452}" type="sibTrans" cxnId="{FAF6FE91-7FDC-4551-AAFD-65BEFCE1BA98}">
      <dgm:prSet/>
      <dgm:spPr/>
      <dgm:t>
        <a:bodyPr/>
        <a:lstStyle/>
        <a:p>
          <a:endParaRPr lang="en-IN"/>
        </a:p>
      </dgm:t>
    </dgm:pt>
    <dgm:pt modelId="{684D37AB-2DDA-42F5-BA75-556D85677526}">
      <dgm:prSet phldrT="[Text]"/>
      <dgm:spPr/>
      <dgm:t>
        <a:bodyPr/>
        <a:lstStyle/>
        <a:p>
          <a:r>
            <a:rPr lang="en-US" dirty="0"/>
            <a:t>Week 12</a:t>
          </a:r>
          <a:endParaRPr lang="en-IN" dirty="0"/>
        </a:p>
      </dgm:t>
    </dgm:pt>
    <dgm:pt modelId="{C12ABB43-BC27-4150-9511-4217335A4D10}" type="parTrans" cxnId="{16EFB3C2-4ED0-47A6-B4F4-42F23350718D}">
      <dgm:prSet/>
      <dgm:spPr/>
      <dgm:t>
        <a:bodyPr/>
        <a:lstStyle/>
        <a:p>
          <a:endParaRPr lang="en-IN"/>
        </a:p>
      </dgm:t>
    </dgm:pt>
    <dgm:pt modelId="{85C0C189-3DD7-470A-A1AB-2891DF16CB15}" type="sibTrans" cxnId="{16EFB3C2-4ED0-47A6-B4F4-42F23350718D}">
      <dgm:prSet/>
      <dgm:spPr/>
      <dgm:t>
        <a:bodyPr/>
        <a:lstStyle/>
        <a:p>
          <a:endParaRPr lang="en-IN"/>
        </a:p>
      </dgm:t>
    </dgm:pt>
    <dgm:pt modelId="{E3CE64C9-E303-4F2E-9152-73BC27046B2B}">
      <dgm:prSet phldrT="[Text]" custT="1"/>
      <dgm:spPr/>
      <dgm:t>
        <a:bodyPr/>
        <a:lstStyle/>
        <a:p>
          <a:r>
            <a:rPr lang="en-US" sz="1200" dirty="0"/>
            <a:t>Testing and QA</a:t>
          </a:r>
          <a:endParaRPr lang="en-IN" sz="1200" dirty="0"/>
        </a:p>
      </dgm:t>
    </dgm:pt>
    <dgm:pt modelId="{E4A65B0F-B156-472D-83F6-BD9EFB87B553}" type="parTrans" cxnId="{C3EFA5E1-BCD4-4BA6-8472-76768CDEF26E}">
      <dgm:prSet/>
      <dgm:spPr/>
      <dgm:t>
        <a:bodyPr/>
        <a:lstStyle/>
        <a:p>
          <a:endParaRPr lang="en-IN"/>
        </a:p>
      </dgm:t>
    </dgm:pt>
    <dgm:pt modelId="{C9AF2C4F-885E-4A99-A691-00795ADAE518}" type="sibTrans" cxnId="{C3EFA5E1-BCD4-4BA6-8472-76768CDEF26E}">
      <dgm:prSet/>
      <dgm:spPr/>
      <dgm:t>
        <a:bodyPr/>
        <a:lstStyle/>
        <a:p>
          <a:endParaRPr lang="en-IN"/>
        </a:p>
      </dgm:t>
    </dgm:pt>
    <dgm:pt modelId="{CDCE8EE1-4255-453C-BB28-DCC1E51959C9}">
      <dgm:prSet phldrT="[Text]" custT="1"/>
      <dgm:spPr/>
      <dgm:t>
        <a:bodyPr/>
        <a:lstStyle/>
        <a:p>
          <a:r>
            <a:rPr lang="en-US" sz="1200" dirty="0"/>
            <a:t>Debugging</a:t>
          </a:r>
          <a:r>
            <a:rPr lang="en-US" sz="1100" dirty="0"/>
            <a:t> and </a:t>
          </a:r>
          <a:r>
            <a:rPr lang="en-US" sz="1200" dirty="0"/>
            <a:t>Refinement</a:t>
          </a:r>
          <a:endParaRPr lang="en-IN" sz="1100" dirty="0"/>
        </a:p>
      </dgm:t>
    </dgm:pt>
    <dgm:pt modelId="{C777923C-3DBF-40D2-A150-4E5468C63814}" type="parTrans" cxnId="{74D5ACA9-3E84-4C14-A27A-1C04AE5F625F}">
      <dgm:prSet/>
      <dgm:spPr/>
      <dgm:t>
        <a:bodyPr/>
        <a:lstStyle/>
        <a:p>
          <a:endParaRPr lang="en-IN"/>
        </a:p>
      </dgm:t>
    </dgm:pt>
    <dgm:pt modelId="{964DEF11-AC24-4A3B-A86A-9EBA6221AFDF}" type="sibTrans" cxnId="{74D5ACA9-3E84-4C14-A27A-1C04AE5F625F}">
      <dgm:prSet/>
      <dgm:spPr/>
      <dgm:t>
        <a:bodyPr/>
        <a:lstStyle/>
        <a:p>
          <a:endParaRPr lang="en-IN"/>
        </a:p>
      </dgm:t>
    </dgm:pt>
    <dgm:pt modelId="{6E182CB0-9CCF-4527-A182-460EB4BC525F}">
      <dgm:prSet phldrT="[Text]" custT="1"/>
      <dgm:spPr/>
      <dgm:t>
        <a:bodyPr/>
        <a:lstStyle/>
        <a:p>
          <a:r>
            <a:rPr lang="en-US" sz="1200" dirty="0"/>
            <a:t>Deployment and Launch</a:t>
          </a:r>
          <a:endParaRPr lang="en-IN" sz="1200" dirty="0"/>
        </a:p>
      </dgm:t>
    </dgm:pt>
    <dgm:pt modelId="{2F8E7E3E-4C91-4780-A331-33F9B62F14B2}" type="parTrans" cxnId="{2B362EF2-160E-4CDF-BBB7-7E188F27C512}">
      <dgm:prSet/>
      <dgm:spPr/>
      <dgm:t>
        <a:bodyPr/>
        <a:lstStyle/>
        <a:p>
          <a:endParaRPr lang="en-IN"/>
        </a:p>
      </dgm:t>
    </dgm:pt>
    <dgm:pt modelId="{13169187-11BA-4EAC-A0A7-4E96078FB98B}" type="sibTrans" cxnId="{2B362EF2-160E-4CDF-BBB7-7E188F27C512}">
      <dgm:prSet/>
      <dgm:spPr/>
      <dgm:t>
        <a:bodyPr/>
        <a:lstStyle/>
        <a:p>
          <a:endParaRPr lang="en-IN"/>
        </a:p>
      </dgm:t>
    </dgm:pt>
    <dgm:pt modelId="{B02CCDF5-B622-428F-A559-9F64D6925839}">
      <dgm:prSet phldrT="[Text]" custT="1"/>
      <dgm:spPr/>
      <dgm:t>
        <a:bodyPr/>
        <a:lstStyle/>
        <a:p>
          <a:r>
            <a:rPr lang="en-US" sz="1200" dirty="0"/>
            <a:t>Documentation and Maintenance</a:t>
          </a:r>
          <a:endParaRPr lang="en-IN" sz="1200" dirty="0"/>
        </a:p>
      </dgm:t>
    </dgm:pt>
    <dgm:pt modelId="{DA7CE555-D08D-412D-AD64-6BD90AE20480}" type="parTrans" cxnId="{9D0A05FD-43A2-4204-9CD9-A67D28864C3C}">
      <dgm:prSet/>
      <dgm:spPr/>
      <dgm:t>
        <a:bodyPr/>
        <a:lstStyle/>
        <a:p>
          <a:endParaRPr lang="en-IN"/>
        </a:p>
      </dgm:t>
    </dgm:pt>
    <dgm:pt modelId="{C834549B-8D78-4375-BE8E-9C71F4AAEDE8}" type="sibTrans" cxnId="{9D0A05FD-43A2-4204-9CD9-A67D28864C3C}">
      <dgm:prSet/>
      <dgm:spPr/>
      <dgm:t>
        <a:bodyPr/>
        <a:lstStyle/>
        <a:p>
          <a:endParaRPr lang="en-IN"/>
        </a:p>
      </dgm:t>
    </dgm:pt>
    <dgm:pt modelId="{29AAB813-C381-43DE-8FE9-1C007FDBF6AB}" type="pres">
      <dgm:prSet presAssocID="{FEF430AB-C6CB-4247-9F39-5893C4986750}" presName="rootnode" presStyleCnt="0">
        <dgm:presLayoutVars>
          <dgm:chMax/>
          <dgm:chPref/>
          <dgm:dir/>
          <dgm:animLvl val="lvl"/>
        </dgm:presLayoutVars>
      </dgm:prSet>
      <dgm:spPr/>
    </dgm:pt>
    <dgm:pt modelId="{34031FB6-7E26-4231-8866-07FF54323A10}" type="pres">
      <dgm:prSet presAssocID="{2B3FB1CB-6163-41D1-A051-7BFEDAFF3D65}" presName="composite" presStyleCnt="0"/>
      <dgm:spPr/>
    </dgm:pt>
    <dgm:pt modelId="{1D4E8D7F-4D9B-4FBB-A2F2-B6C51401FF4D}" type="pres">
      <dgm:prSet presAssocID="{2B3FB1CB-6163-41D1-A051-7BFEDAFF3D65}" presName="bentUpArrow1" presStyleLbl="alignImgPlace1" presStyleIdx="0" presStyleCnt="7"/>
      <dgm:spPr/>
    </dgm:pt>
    <dgm:pt modelId="{F3529021-0F2E-402B-8925-A4B4A9660058}" type="pres">
      <dgm:prSet presAssocID="{2B3FB1CB-6163-41D1-A051-7BFEDAFF3D65}" presName="ParentText" presStyleLbl="node1" presStyleIdx="0" presStyleCnt="8" custLinFactNeighborX="1151" custLinFactNeighborY="-6561">
        <dgm:presLayoutVars>
          <dgm:chMax val="1"/>
          <dgm:chPref val="1"/>
          <dgm:bulletEnabled val="1"/>
        </dgm:presLayoutVars>
      </dgm:prSet>
      <dgm:spPr/>
    </dgm:pt>
    <dgm:pt modelId="{BA002FBB-FE06-49F5-84E4-FCABE5CABEDC}" type="pres">
      <dgm:prSet presAssocID="{2B3FB1CB-6163-41D1-A051-7BFEDAFF3D65}" presName="ChildText" presStyleLbl="revTx" presStyleIdx="0" presStyleCnt="8" custScaleX="243813" custLinFactNeighborX="83917" custLinFactNeighborY="-19918">
        <dgm:presLayoutVars>
          <dgm:chMax val="0"/>
          <dgm:chPref val="0"/>
          <dgm:bulletEnabled val="1"/>
        </dgm:presLayoutVars>
      </dgm:prSet>
      <dgm:spPr/>
    </dgm:pt>
    <dgm:pt modelId="{C257EA0D-7AC3-49B2-846D-A20EE4346FC8}" type="pres">
      <dgm:prSet presAssocID="{3F10DB7E-7AF0-4BA9-B894-BC0E60F5D5F3}" presName="sibTrans" presStyleCnt="0"/>
      <dgm:spPr/>
    </dgm:pt>
    <dgm:pt modelId="{39830384-5D3B-4C70-8434-22EA535F8574}" type="pres">
      <dgm:prSet presAssocID="{CD1899C3-4DED-42F6-B8DD-2005DAE91692}" presName="composite" presStyleCnt="0"/>
      <dgm:spPr/>
    </dgm:pt>
    <dgm:pt modelId="{89EFE09C-F468-4A4D-BC47-44CD94CB7D9B}" type="pres">
      <dgm:prSet presAssocID="{CD1899C3-4DED-42F6-B8DD-2005DAE91692}" presName="bentUpArrow1" presStyleLbl="alignImgPlace1" presStyleIdx="1" presStyleCnt="7"/>
      <dgm:spPr/>
    </dgm:pt>
    <dgm:pt modelId="{C4CBD764-0CBD-49CD-AB5A-DB7148DEF1E0}" type="pres">
      <dgm:prSet presAssocID="{CD1899C3-4DED-42F6-B8DD-2005DAE91692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BB885DA3-D315-469C-B032-F47461D0832D}" type="pres">
      <dgm:prSet presAssocID="{CD1899C3-4DED-42F6-B8DD-2005DAE91692}" presName="ChildText" presStyleLbl="revTx" presStyleIdx="1" presStyleCnt="8" custScaleX="232410" custLinFactNeighborX="79167" custLinFactNeighborY="-10178">
        <dgm:presLayoutVars>
          <dgm:chMax val="0"/>
          <dgm:chPref val="0"/>
          <dgm:bulletEnabled val="1"/>
        </dgm:presLayoutVars>
      </dgm:prSet>
      <dgm:spPr/>
    </dgm:pt>
    <dgm:pt modelId="{204240F1-2D60-46AF-B33F-CB3F22583252}" type="pres">
      <dgm:prSet presAssocID="{1F06CAC7-82E2-49A4-8436-A30F48EBAF6B}" presName="sibTrans" presStyleCnt="0"/>
      <dgm:spPr/>
    </dgm:pt>
    <dgm:pt modelId="{C4772F74-30DA-4BF4-B3CF-191E14C59587}" type="pres">
      <dgm:prSet presAssocID="{AA7D2FED-CE4F-4F4E-81B6-9CC5FDEB31E7}" presName="composite" presStyleCnt="0"/>
      <dgm:spPr/>
    </dgm:pt>
    <dgm:pt modelId="{139B7A03-35D3-4566-BE4F-B5660B7C110A}" type="pres">
      <dgm:prSet presAssocID="{AA7D2FED-CE4F-4F4E-81B6-9CC5FDEB31E7}" presName="bentUpArrow1" presStyleLbl="alignImgPlace1" presStyleIdx="2" presStyleCnt="7"/>
      <dgm:spPr/>
    </dgm:pt>
    <dgm:pt modelId="{1E640B0C-976F-4BFA-A89D-18A5425B6EFC}" type="pres">
      <dgm:prSet presAssocID="{AA7D2FED-CE4F-4F4E-81B6-9CC5FDEB31E7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1BEAD500-EB03-44BB-8BC5-6D803E8A798E}" type="pres">
      <dgm:prSet presAssocID="{AA7D2FED-CE4F-4F4E-81B6-9CC5FDEB31E7}" presName="ChildText" presStyleLbl="revTx" presStyleIdx="2" presStyleCnt="8" custScaleX="261469" custLinFactX="1933" custLinFactNeighborX="100000" custLinFactNeighborY="-15128">
        <dgm:presLayoutVars>
          <dgm:chMax val="0"/>
          <dgm:chPref val="0"/>
          <dgm:bulletEnabled val="1"/>
        </dgm:presLayoutVars>
      </dgm:prSet>
      <dgm:spPr/>
    </dgm:pt>
    <dgm:pt modelId="{D7B6AAB4-5311-43FE-A8C6-2FF5073C4381}" type="pres">
      <dgm:prSet presAssocID="{AA84B9C3-AB23-4427-99E2-C0901A6DFF42}" presName="sibTrans" presStyleCnt="0"/>
      <dgm:spPr/>
    </dgm:pt>
    <dgm:pt modelId="{32FE926B-DB87-4297-94B9-3E61C84B8CFE}" type="pres">
      <dgm:prSet presAssocID="{760D1F4A-044B-4615-8593-8FAAB0887C94}" presName="composite" presStyleCnt="0"/>
      <dgm:spPr/>
    </dgm:pt>
    <dgm:pt modelId="{3361D296-2621-4AE8-B64B-5E7357421CDB}" type="pres">
      <dgm:prSet presAssocID="{760D1F4A-044B-4615-8593-8FAAB0887C94}" presName="bentUpArrow1" presStyleLbl="alignImgPlace1" presStyleIdx="3" presStyleCnt="7"/>
      <dgm:spPr/>
    </dgm:pt>
    <dgm:pt modelId="{BCC43DD8-BED7-4A07-84F7-771904F4B951}" type="pres">
      <dgm:prSet presAssocID="{760D1F4A-044B-4615-8593-8FAAB0887C94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EF67174D-C624-46E1-80C6-16A66D038BF9}" type="pres">
      <dgm:prSet presAssocID="{760D1F4A-044B-4615-8593-8FAAB0887C94}" presName="ChildText" presStyleLbl="revTx" presStyleIdx="3" presStyleCnt="8" custScaleX="215877" custLinFactNeighborX="72169" custLinFactNeighborY="1982">
        <dgm:presLayoutVars>
          <dgm:chMax val="0"/>
          <dgm:chPref val="0"/>
          <dgm:bulletEnabled val="1"/>
        </dgm:presLayoutVars>
      </dgm:prSet>
      <dgm:spPr/>
    </dgm:pt>
    <dgm:pt modelId="{CFBF275C-5D2D-48BD-A68A-66BAA3E03049}" type="pres">
      <dgm:prSet presAssocID="{984409EE-0664-4093-AFAD-BA82F0AD13FE}" presName="sibTrans" presStyleCnt="0"/>
      <dgm:spPr/>
    </dgm:pt>
    <dgm:pt modelId="{85122FFD-C21E-4673-927F-696BE8ABA534}" type="pres">
      <dgm:prSet presAssocID="{D7CFAA99-6E0C-4E58-B4D9-56ABED665F8C}" presName="composite" presStyleCnt="0"/>
      <dgm:spPr/>
    </dgm:pt>
    <dgm:pt modelId="{0C818DB4-9D99-4331-ACE8-231F8BFBC2C8}" type="pres">
      <dgm:prSet presAssocID="{D7CFAA99-6E0C-4E58-B4D9-56ABED665F8C}" presName="bentUpArrow1" presStyleLbl="alignImgPlace1" presStyleIdx="4" presStyleCnt="7"/>
      <dgm:spPr/>
    </dgm:pt>
    <dgm:pt modelId="{C7D68AA9-C6E6-4968-A4BF-6D092D8FE892}" type="pres">
      <dgm:prSet presAssocID="{D7CFAA99-6E0C-4E58-B4D9-56ABED665F8C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B83C8B90-317C-4CD7-9BE3-8C95AAF49544}" type="pres">
      <dgm:prSet presAssocID="{D7CFAA99-6E0C-4E58-B4D9-56ABED665F8C}" presName="ChildText" presStyleLbl="revTx" presStyleIdx="4" presStyleCnt="8" custScaleX="270134" custLinFactNeighborX="92518" custLinFactNeighborY="1982">
        <dgm:presLayoutVars>
          <dgm:chMax val="0"/>
          <dgm:chPref val="0"/>
          <dgm:bulletEnabled val="1"/>
        </dgm:presLayoutVars>
      </dgm:prSet>
      <dgm:spPr/>
    </dgm:pt>
    <dgm:pt modelId="{4BB1A7D0-CD00-47FA-BEB9-C9F4CE551EFD}" type="pres">
      <dgm:prSet presAssocID="{B8F1C399-A75B-4C71-9EC2-0756B384ACB6}" presName="sibTrans" presStyleCnt="0"/>
      <dgm:spPr/>
    </dgm:pt>
    <dgm:pt modelId="{1AA05CA0-61D8-4863-A33B-187F825995B2}" type="pres">
      <dgm:prSet presAssocID="{C0362579-EFC3-4013-B0FB-8983214F487D}" presName="composite" presStyleCnt="0"/>
      <dgm:spPr/>
    </dgm:pt>
    <dgm:pt modelId="{513A26F5-A75D-4F54-A7B7-28714BA31BBF}" type="pres">
      <dgm:prSet presAssocID="{C0362579-EFC3-4013-B0FB-8983214F487D}" presName="bentUpArrow1" presStyleLbl="alignImgPlace1" presStyleIdx="5" presStyleCnt="7"/>
      <dgm:spPr/>
    </dgm:pt>
    <dgm:pt modelId="{15EC7ADA-D77D-4C3D-A046-C2437A7AB846}" type="pres">
      <dgm:prSet presAssocID="{C0362579-EFC3-4013-B0FB-8983214F487D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89DC5F55-CAA5-4937-B895-1F12DF0686E9}" type="pres">
      <dgm:prSet presAssocID="{C0362579-EFC3-4013-B0FB-8983214F487D}" presName="ChildText" presStyleLbl="revTx" presStyleIdx="5" presStyleCnt="8" custScaleX="290439" custLinFactX="7938" custLinFactNeighborX="100000" custLinFactNeighborY="-1982">
        <dgm:presLayoutVars>
          <dgm:chMax val="0"/>
          <dgm:chPref val="0"/>
          <dgm:bulletEnabled val="1"/>
        </dgm:presLayoutVars>
      </dgm:prSet>
      <dgm:spPr/>
    </dgm:pt>
    <dgm:pt modelId="{D9F4123C-7C96-44AC-B1B7-510FE80219CC}" type="pres">
      <dgm:prSet presAssocID="{85647096-ED3B-424F-AB2A-33E89D8C2B27}" presName="sibTrans" presStyleCnt="0"/>
      <dgm:spPr/>
    </dgm:pt>
    <dgm:pt modelId="{B9D10952-3B37-4DB7-8F03-C0E5DEB99371}" type="pres">
      <dgm:prSet presAssocID="{694BBDBA-4FBD-4B64-BC94-EB37CF5B4DE8}" presName="composite" presStyleCnt="0"/>
      <dgm:spPr/>
    </dgm:pt>
    <dgm:pt modelId="{84C93BEC-8AF4-4F12-AC95-4F3CD1D84DF3}" type="pres">
      <dgm:prSet presAssocID="{694BBDBA-4FBD-4B64-BC94-EB37CF5B4DE8}" presName="bentUpArrow1" presStyleLbl="alignImgPlace1" presStyleIdx="6" presStyleCnt="7"/>
      <dgm:spPr/>
    </dgm:pt>
    <dgm:pt modelId="{FDDB600A-E2B7-4BFA-86C3-3D80E8A43D26}" type="pres">
      <dgm:prSet presAssocID="{694BBDBA-4FBD-4B64-BC94-EB37CF5B4DE8}" presName="ParentText" presStyleLbl="node1" presStyleIdx="6" presStyleCnt="8" custLinFactNeighborX="-25041" custLinFactNeighborY="-4666">
        <dgm:presLayoutVars>
          <dgm:chMax val="1"/>
          <dgm:chPref val="1"/>
          <dgm:bulletEnabled val="1"/>
        </dgm:presLayoutVars>
      </dgm:prSet>
      <dgm:spPr/>
    </dgm:pt>
    <dgm:pt modelId="{CCA05189-6330-49B7-B866-34796BC8115C}" type="pres">
      <dgm:prSet presAssocID="{694BBDBA-4FBD-4B64-BC94-EB37CF5B4DE8}" presName="ChildText" presStyleLbl="revTx" presStyleIdx="6" presStyleCnt="8" custScaleX="267886" custLinFactNeighborX="58133" custLinFactNeighborY="-23441">
        <dgm:presLayoutVars>
          <dgm:chMax val="0"/>
          <dgm:chPref val="0"/>
          <dgm:bulletEnabled val="1"/>
        </dgm:presLayoutVars>
      </dgm:prSet>
      <dgm:spPr/>
    </dgm:pt>
    <dgm:pt modelId="{290846CF-262A-4874-8866-B7B19B934610}" type="pres">
      <dgm:prSet presAssocID="{8B51138C-0F33-4701-B82D-CAED21E86452}" presName="sibTrans" presStyleCnt="0"/>
      <dgm:spPr/>
    </dgm:pt>
    <dgm:pt modelId="{D6A6C8FB-9A9F-4794-B1F3-7C952B44DE2A}" type="pres">
      <dgm:prSet presAssocID="{684D37AB-2DDA-42F5-BA75-556D85677526}" presName="composite" presStyleCnt="0"/>
      <dgm:spPr/>
    </dgm:pt>
    <dgm:pt modelId="{E5889094-013F-44FF-A773-99F8D15D575E}" type="pres">
      <dgm:prSet presAssocID="{684D37AB-2DDA-42F5-BA75-556D85677526}" presName="ParentText" presStyleLbl="node1" presStyleIdx="7" presStyleCnt="8" custLinFactNeighborX="-23952" custLinFactNeighborY="6152">
        <dgm:presLayoutVars>
          <dgm:chMax val="1"/>
          <dgm:chPref val="1"/>
          <dgm:bulletEnabled val="1"/>
        </dgm:presLayoutVars>
      </dgm:prSet>
      <dgm:spPr/>
    </dgm:pt>
    <dgm:pt modelId="{69405DC5-1F7D-4898-8396-E12358C499D0}" type="pres">
      <dgm:prSet presAssocID="{684D37AB-2DDA-42F5-BA75-556D85677526}" presName="FinalChildText" presStyleLbl="revTx" presStyleIdx="7" presStyleCnt="8" custScaleX="262053" custLinFactNeighborX="68906" custLinFactNeighborY="-9972">
        <dgm:presLayoutVars>
          <dgm:chMax val="0"/>
          <dgm:chPref val="0"/>
          <dgm:bulletEnabled val="1"/>
        </dgm:presLayoutVars>
      </dgm:prSet>
      <dgm:spPr/>
    </dgm:pt>
  </dgm:ptLst>
  <dgm:cxnLst>
    <dgm:cxn modelId="{734BDE04-40CF-41FF-A838-F6FD4DDBCD7D}" type="presOf" srcId="{760D1F4A-044B-4615-8593-8FAAB0887C94}" destId="{BCC43DD8-BED7-4A07-84F7-771904F4B951}" srcOrd="0" destOrd="0" presId="urn:microsoft.com/office/officeart/2005/8/layout/StepDownProcess"/>
    <dgm:cxn modelId="{A1F07211-12E0-45AD-8703-6C6A3C5797A1}" type="presOf" srcId="{E3CE64C9-E303-4F2E-9152-73BC27046B2B}" destId="{B83C8B90-317C-4CD7-9BE3-8C95AAF49544}" srcOrd="0" destOrd="0" presId="urn:microsoft.com/office/officeart/2005/8/layout/StepDownProcess"/>
    <dgm:cxn modelId="{7C828C17-B0F0-46B6-84A5-D529A6F1D7C0}" type="presOf" srcId="{C7DCAC69-2F29-46F0-8A5A-B530AB709D79}" destId="{EF67174D-C624-46E1-80C6-16A66D038BF9}" srcOrd="0" destOrd="0" presId="urn:microsoft.com/office/officeart/2005/8/layout/StepDownProcess"/>
    <dgm:cxn modelId="{FCFA521A-7891-4B9F-9166-F5E3FFA4878C}" type="presOf" srcId="{2B3FB1CB-6163-41D1-A051-7BFEDAFF3D65}" destId="{F3529021-0F2E-402B-8925-A4B4A9660058}" srcOrd="0" destOrd="0" presId="urn:microsoft.com/office/officeart/2005/8/layout/StepDownProcess"/>
    <dgm:cxn modelId="{9949171F-08C3-48D3-B11E-DB05C8176690}" type="presOf" srcId="{D7CFAA99-6E0C-4E58-B4D9-56ABED665F8C}" destId="{C7D68AA9-C6E6-4968-A4BF-6D092D8FE892}" srcOrd="0" destOrd="0" presId="urn:microsoft.com/office/officeart/2005/8/layout/StepDownProcess"/>
    <dgm:cxn modelId="{79A1DA31-B206-4D16-BD76-01C37EF6C82C}" srcId="{760D1F4A-044B-4615-8593-8FAAB0887C94}" destId="{C7DCAC69-2F29-46F0-8A5A-B530AB709D79}" srcOrd="0" destOrd="0" parTransId="{0765395D-09F4-4D82-98E2-A194DBAB9065}" sibTransId="{D94691B6-2700-4603-8A8D-C0D871A22FEC}"/>
    <dgm:cxn modelId="{98D16738-5623-4C41-B722-1F7F1EDD7A4B}" srcId="{AA7D2FED-CE4F-4F4E-81B6-9CC5FDEB31E7}" destId="{92C24F7E-A579-455C-A796-79909284D9B9}" srcOrd="0" destOrd="0" parTransId="{E521C499-03AA-429D-B654-842679C5831F}" sibTransId="{258E3DAE-465C-4658-8A9E-81FBBA20F9BE}"/>
    <dgm:cxn modelId="{16F6F83B-DA18-44C2-A907-BB29DE55C975}" type="presOf" srcId="{684D37AB-2DDA-42F5-BA75-556D85677526}" destId="{E5889094-013F-44FF-A773-99F8D15D575E}" srcOrd="0" destOrd="0" presId="urn:microsoft.com/office/officeart/2005/8/layout/StepDownProcess"/>
    <dgm:cxn modelId="{6D113748-E84C-43F6-8613-26E2022DEAEE}" type="presOf" srcId="{694BBDBA-4FBD-4B64-BC94-EB37CF5B4DE8}" destId="{FDDB600A-E2B7-4BFA-86C3-3D80E8A43D26}" srcOrd="0" destOrd="0" presId="urn:microsoft.com/office/officeart/2005/8/layout/StepDownProcess"/>
    <dgm:cxn modelId="{500EF670-65B4-4C5C-97DF-DD885389CF18}" type="presOf" srcId="{92C24F7E-A579-455C-A796-79909284D9B9}" destId="{1BEAD500-EB03-44BB-8BC5-6D803E8A798E}" srcOrd="0" destOrd="0" presId="urn:microsoft.com/office/officeart/2005/8/layout/StepDownProcess"/>
    <dgm:cxn modelId="{763F8A7F-A083-438F-BC7C-7A777D71F67D}" srcId="{FEF430AB-C6CB-4247-9F39-5893C4986750}" destId="{C0362579-EFC3-4013-B0FB-8983214F487D}" srcOrd="5" destOrd="0" parTransId="{D87DB355-93E9-4FC8-A954-AC6BAE27878A}" sibTransId="{85647096-ED3B-424F-AB2A-33E89D8C2B27}"/>
    <dgm:cxn modelId="{A5504586-8ACE-4826-8159-7BF560C5E00D}" type="presOf" srcId="{C0362579-EFC3-4013-B0FB-8983214F487D}" destId="{15EC7ADA-D77D-4C3D-A046-C2437A7AB846}" srcOrd="0" destOrd="0" presId="urn:microsoft.com/office/officeart/2005/8/layout/StepDownProcess"/>
    <dgm:cxn modelId="{A33D4D8B-BF98-4756-A4C6-191F0B802077}" srcId="{FEF430AB-C6CB-4247-9F39-5893C4986750}" destId="{AA7D2FED-CE4F-4F4E-81B6-9CC5FDEB31E7}" srcOrd="2" destOrd="0" parTransId="{6A388E07-E184-4404-83C3-FA60236CE22F}" sibTransId="{AA84B9C3-AB23-4427-99E2-C0901A6DFF42}"/>
    <dgm:cxn modelId="{5A25998D-1CEE-4BD8-A779-65179B1B5A66}" srcId="{FEF430AB-C6CB-4247-9F39-5893C4986750}" destId="{2B3FB1CB-6163-41D1-A051-7BFEDAFF3D65}" srcOrd="0" destOrd="0" parTransId="{843B9DE4-94E7-4F20-9CF9-22D198688576}" sibTransId="{3F10DB7E-7AF0-4BA9-B894-BC0E60F5D5F3}"/>
    <dgm:cxn modelId="{FAF6FE91-7FDC-4551-AAFD-65BEFCE1BA98}" srcId="{FEF430AB-C6CB-4247-9F39-5893C4986750}" destId="{694BBDBA-4FBD-4B64-BC94-EB37CF5B4DE8}" srcOrd="6" destOrd="0" parTransId="{79CFA3CC-A773-47D5-A328-6F577DCCAEB2}" sibTransId="{8B51138C-0F33-4701-B82D-CAED21E86452}"/>
    <dgm:cxn modelId="{E8C18AA0-BFA7-4827-8293-FFE681BCF9F7}" type="presOf" srcId="{6E182CB0-9CCF-4527-A182-460EB4BC525F}" destId="{CCA05189-6330-49B7-B866-34796BC8115C}" srcOrd="0" destOrd="0" presId="urn:microsoft.com/office/officeart/2005/8/layout/StepDownProcess"/>
    <dgm:cxn modelId="{2B88E2A2-5E91-4B47-83A5-8DDAAC86AEF9}" srcId="{2B3FB1CB-6163-41D1-A051-7BFEDAFF3D65}" destId="{81FF50B8-5C50-4FCF-9E67-B314A7C095C7}" srcOrd="0" destOrd="0" parTransId="{99347612-66C5-489F-A96E-92115569D21D}" sibTransId="{4A0FC66E-2A83-4E28-B1F5-7F79B749CD26}"/>
    <dgm:cxn modelId="{953A08A9-B183-4DEA-B72A-A99BB8CF8CDC}" type="presOf" srcId="{B02CCDF5-B622-428F-A559-9F64D6925839}" destId="{69405DC5-1F7D-4898-8396-E12358C499D0}" srcOrd="0" destOrd="0" presId="urn:microsoft.com/office/officeart/2005/8/layout/StepDownProcess"/>
    <dgm:cxn modelId="{74D5ACA9-3E84-4C14-A27A-1C04AE5F625F}" srcId="{C0362579-EFC3-4013-B0FB-8983214F487D}" destId="{CDCE8EE1-4255-453C-BB28-DCC1E51959C9}" srcOrd="0" destOrd="0" parTransId="{C777923C-3DBF-40D2-A150-4E5468C63814}" sibTransId="{964DEF11-AC24-4A3B-A86A-9EBA6221AFDF}"/>
    <dgm:cxn modelId="{4A00F2AA-02B0-4DF5-8385-5AFFF8CE14B8}" srcId="{CD1899C3-4DED-42F6-B8DD-2005DAE91692}" destId="{2494EBF8-D05D-4E18-8410-76BA6DF35149}" srcOrd="0" destOrd="0" parTransId="{2E677F33-039B-445C-B2D8-F5BBB07A6D11}" sibTransId="{C5DF5666-EC0D-4D18-A667-7465C60B09C1}"/>
    <dgm:cxn modelId="{47D309B1-3EFA-4B42-969E-13D6C19CD794}" type="presOf" srcId="{81FF50B8-5C50-4FCF-9E67-B314A7C095C7}" destId="{BA002FBB-FE06-49F5-84E4-FCABE5CABEDC}" srcOrd="0" destOrd="0" presId="urn:microsoft.com/office/officeart/2005/8/layout/StepDownProcess"/>
    <dgm:cxn modelId="{CE0309BD-5084-48D4-9E94-BB12ADC249DB}" type="presOf" srcId="{CDCE8EE1-4255-453C-BB28-DCC1E51959C9}" destId="{89DC5F55-CAA5-4937-B895-1F12DF0686E9}" srcOrd="0" destOrd="0" presId="urn:microsoft.com/office/officeart/2005/8/layout/StepDownProcess"/>
    <dgm:cxn modelId="{16EFB3C2-4ED0-47A6-B4F4-42F23350718D}" srcId="{FEF430AB-C6CB-4247-9F39-5893C4986750}" destId="{684D37AB-2DDA-42F5-BA75-556D85677526}" srcOrd="7" destOrd="0" parTransId="{C12ABB43-BC27-4150-9511-4217335A4D10}" sibTransId="{85C0C189-3DD7-470A-A1AB-2891DF16CB15}"/>
    <dgm:cxn modelId="{3134ECC3-6936-4188-A589-6CD35BDF6A43}" srcId="{FEF430AB-C6CB-4247-9F39-5893C4986750}" destId="{D7CFAA99-6E0C-4E58-B4D9-56ABED665F8C}" srcOrd="4" destOrd="0" parTransId="{252D02E7-B313-4D2C-8F38-B8AD45BBD632}" sibTransId="{B8F1C399-A75B-4C71-9EC2-0756B384ACB6}"/>
    <dgm:cxn modelId="{403E83CC-EB29-43AB-840A-66A07981844D}" type="presOf" srcId="{AA7D2FED-CE4F-4F4E-81B6-9CC5FDEB31E7}" destId="{1E640B0C-976F-4BFA-A89D-18A5425B6EFC}" srcOrd="0" destOrd="0" presId="urn:microsoft.com/office/officeart/2005/8/layout/StepDownProcess"/>
    <dgm:cxn modelId="{88FABDDF-E1D0-4853-94F7-B8D6780F1D3B}" type="presOf" srcId="{CD1899C3-4DED-42F6-B8DD-2005DAE91692}" destId="{C4CBD764-0CBD-49CD-AB5A-DB7148DEF1E0}" srcOrd="0" destOrd="0" presId="urn:microsoft.com/office/officeart/2005/8/layout/StepDownProcess"/>
    <dgm:cxn modelId="{C3EFA5E1-BCD4-4BA6-8472-76768CDEF26E}" srcId="{D7CFAA99-6E0C-4E58-B4D9-56ABED665F8C}" destId="{E3CE64C9-E303-4F2E-9152-73BC27046B2B}" srcOrd="0" destOrd="0" parTransId="{E4A65B0F-B156-472D-83F6-BD9EFB87B553}" sibTransId="{C9AF2C4F-885E-4A99-A691-00795ADAE518}"/>
    <dgm:cxn modelId="{2C35C9EF-1FCE-4E15-AE35-4ED3C1F6F692}" type="presOf" srcId="{2494EBF8-D05D-4E18-8410-76BA6DF35149}" destId="{BB885DA3-D315-469C-B032-F47461D0832D}" srcOrd="0" destOrd="0" presId="urn:microsoft.com/office/officeart/2005/8/layout/StepDownProcess"/>
    <dgm:cxn modelId="{2B362EF2-160E-4CDF-BBB7-7E188F27C512}" srcId="{694BBDBA-4FBD-4B64-BC94-EB37CF5B4DE8}" destId="{6E182CB0-9CCF-4527-A182-460EB4BC525F}" srcOrd="0" destOrd="0" parTransId="{2F8E7E3E-4C91-4780-A331-33F9B62F14B2}" sibTransId="{13169187-11BA-4EAC-A0A7-4E96078FB98B}"/>
    <dgm:cxn modelId="{B35115F6-C0CD-4A36-BB99-9FE1FFA5E9EB}" type="presOf" srcId="{FEF430AB-C6CB-4247-9F39-5893C4986750}" destId="{29AAB813-C381-43DE-8FE9-1C007FDBF6AB}" srcOrd="0" destOrd="0" presId="urn:microsoft.com/office/officeart/2005/8/layout/StepDownProcess"/>
    <dgm:cxn modelId="{6F7D0AF7-7D77-4EAB-A96B-74D3151EEB30}" srcId="{FEF430AB-C6CB-4247-9F39-5893C4986750}" destId="{CD1899C3-4DED-42F6-B8DD-2005DAE91692}" srcOrd="1" destOrd="0" parTransId="{4D9545E9-5F44-43BB-9FBB-C7588008A952}" sibTransId="{1F06CAC7-82E2-49A4-8436-A30F48EBAF6B}"/>
    <dgm:cxn modelId="{D1F4A0F8-1DBE-4DD7-B6ED-8F093429538D}" srcId="{FEF430AB-C6CB-4247-9F39-5893C4986750}" destId="{760D1F4A-044B-4615-8593-8FAAB0887C94}" srcOrd="3" destOrd="0" parTransId="{477A9A8B-29B6-499A-9D2B-DAC89F1075DB}" sibTransId="{984409EE-0664-4093-AFAD-BA82F0AD13FE}"/>
    <dgm:cxn modelId="{9D0A05FD-43A2-4204-9CD9-A67D28864C3C}" srcId="{684D37AB-2DDA-42F5-BA75-556D85677526}" destId="{B02CCDF5-B622-428F-A559-9F64D6925839}" srcOrd="0" destOrd="0" parTransId="{DA7CE555-D08D-412D-AD64-6BD90AE20480}" sibTransId="{C834549B-8D78-4375-BE8E-9C71F4AAEDE8}"/>
    <dgm:cxn modelId="{B8560826-48C6-495E-9ED7-99934DFD7F27}" type="presParOf" srcId="{29AAB813-C381-43DE-8FE9-1C007FDBF6AB}" destId="{34031FB6-7E26-4231-8866-07FF54323A10}" srcOrd="0" destOrd="0" presId="urn:microsoft.com/office/officeart/2005/8/layout/StepDownProcess"/>
    <dgm:cxn modelId="{78D938B5-2FE1-4AFA-8708-FDF7FB132E13}" type="presParOf" srcId="{34031FB6-7E26-4231-8866-07FF54323A10}" destId="{1D4E8D7F-4D9B-4FBB-A2F2-B6C51401FF4D}" srcOrd="0" destOrd="0" presId="urn:microsoft.com/office/officeart/2005/8/layout/StepDownProcess"/>
    <dgm:cxn modelId="{EB4BC7D6-975D-437F-BD28-C3656EBCDFC5}" type="presParOf" srcId="{34031FB6-7E26-4231-8866-07FF54323A10}" destId="{F3529021-0F2E-402B-8925-A4B4A9660058}" srcOrd="1" destOrd="0" presId="urn:microsoft.com/office/officeart/2005/8/layout/StepDownProcess"/>
    <dgm:cxn modelId="{80EF36EB-2928-46BD-AC91-9769216B4C3B}" type="presParOf" srcId="{34031FB6-7E26-4231-8866-07FF54323A10}" destId="{BA002FBB-FE06-49F5-84E4-FCABE5CABEDC}" srcOrd="2" destOrd="0" presId="urn:microsoft.com/office/officeart/2005/8/layout/StepDownProcess"/>
    <dgm:cxn modelId="{447FC99F-D1D5-47D6-BABA-B8A2BE64CF31}" type="presParOf" srcId="{29AAB813-C381-43DE-8FE9-1C007FDBF6AB}" destId="{C257EA0D-7AC3-49B2-846D-A20EE4346FC8}" srcOrd="1" destOrd="0" presId="urn:microsoft.com/office/officeart/2005/8/layout/StepDownProcess"/>
    <dgm:cxn modelId="{95AE2FB4-1F04-4671-AD09-21FC99CDA9E1}" type="presParOf" srcId="{29AAB813-C381-43DE-8FE9-1C007FDBF6AB}" destId="{39830384-5D3B-4C70-8434-22EA535F8574}" srcOrd="2" destOrd="0" presId="urn:microsoft.com/office/officeart/2005/8/layout/StepDownProcess"/>
    <dgm:cxn modelId="{163EF5FE-0D04-492D-B5F6-03C380248AB1}" type="presParOf" srcId="{39830384-5D3B-4C70-8434-22EA535F8574}" destId="{89EFE09C-F468-4A4D-BC47-44CD94CB7D9B}" srcOrd="0" destOrd="0" presId="urn:microsoft.com/office/officeart/2005/8/layout/StepDownProcess"/>
    <dgm:cxn modelId="{5054925A-B0F5-463E-944D-0440CCA8CBA8}" type="presParOf" srcId="{39830384-5D3B-4C70-8434-22EA535F8574}" destId="{C4CBD764-0CBD-49CD-AB5A-DB7148DEF1E0}" srcOrd="1" destOrd="0" presId="urn:microsoft.com/office/officeart/2005/8/layout/StepDownProcess"/>
    <dgm:cxn modelId="{16C9701B-46F4-43F2-AAF3-0EAE6C64EB58}" type="presParOf" srcId="{39830384-5D3B-4C70-8434-22EA535F8574}" destId="{BB885DA3-D315-469C-B032-F47461D0832D}" srcOrd="2" destOrd="0" presId="urn:microsoft.com/office/officeart/2005/8/layout/StepDownProcess"/>
    <dgm:cxn modelId="{68EFE33C-7F73-4662-8627-EF90B291A86A}" type="presParOf" srcId="{29AAB813-C381-43DE-8FE9-1C007FDBF6AB}" destId="{204240F1-2D60-46AF-B33F-CB3F22583252}" srcOrd="3" destOrd="0" presId="urn:microsoft.com/office/officeart/2005/8/layout/StepDownProcess"/>
    <dgm:cxn modelId="{8D43BB95-9242-4810-8B4B-CDBB56B29794}" type="presParOf" srcId="{29AAB813-C381-43DE-8FE9-1C007FDBF6AB}" destId="{C4772F74-30DA-4BF4-B3CF-191E14C59587}" srcOrd="4" destOrd="0" presId="urn:microsoft.com/office/officeart/2005/8/layout/StepDownProcess"/>
    <dgm:cxn modelId="{404679DE-ED20-44EF-A7C1-7F044F883252}" type="presParOf" srcId="{C4772F74-30DA-4BF4-B3CF-191E14C59587}" destId="{139B7A03-35D3-4566-BE4F-B5660B7C110A}" srcOrd="0" destOrd="0" presId="urn:microsoft.com/office/officeart/2005/8/layout/StepDownProcess"/>
    <dgm:cxn modelId="{ABE0C3C6-A959-4D44-AE3E-871ED4CB9E36}" type="presParOf" srcId="{C4772F74-30DA-4BF4-B3CF-191E14C59587}" destId="{1E640B0C-976F-4BFA-A89D-18A5425B6EFC}" srcOrd="1" destOrd="0" presId="urn:microsoft.com/office/officeart/2005/8/layout/StepDownProcess"/>
    <dgm:cxn modelId="{CB6F8BBA-2EB5-4BB5-AB0B-C3E609088FED}" type="presParOf" srcId="{C4772F74-30DA-4BF4-B3CF-191E14C59587}" destId="{1BEAD500-EB03-44BB-8BC5-6D803E8A798E}" srcOrd="2" destOrd="0" presId="urn:microsoft.com/office/officeart/2005/8/layout/StepDownProcess"/>
    <dgm:cxn modelId="{E72933A9-039A-4890-B600-FB18C32B838A}" type="presParOf" srcId="{29AAB813-C381-43DE-8FE9-1C007FDBF6AB}" destId="{D7B6AAB4-5311-43FE-A8C6-2FF5073C4381}" srcOrd="5" destOrd="0" presId="urn:microsoft.com/office/officeart/2005/8/layout/StepDownProcess"/>
    <dgm:cxn modelId="{209E0A9F-E7F2-44FF-9138-4E5466D4F36C}" type="presParOf" srcId="{29AAB813-C381-43DE-8FE9-1C007FDBF6AB}" destId="{32FE926B-DB87-4297-94B9-3E61C84B8CFE}" srcOrd="6" destOrd="0" presId="urn:microsoft.com/office/officeart/2005/8/layout/StepDownProcess"/>
    <dgm:cxn modelId="{AD12C30A-4EC7-4E28-8EA7-1F68D1A3A1DC}" type="presParOf" srcId="{32FE926B-DB87-4297-94B9-3E61C84B8CFE}" destId="{3361D296-2621-4AE8-B64B-5E7357421CDB}" srcOrd="0" destOrd="0" presId="urn:microsoft.com/office/officeart/2005/8/layout/StepDownProcess"/>
    <dgm:cxn modelId="{3A122E1D-8358-4CBF-ADB5-B879CE22EECF}" type="presParOf" srcId="{32FE926B-DB87-4297-94B9-3E61C84B8CFE}" destId="{BCC43DD8-BED7-4A07-84F7-771904F4B951}" srcOrd="1" destOrd="0" presId="urn:microsoft.com/office/officeart/2005/8/layout/StepDownProcess"/>
    <dgm:cxn modelId="{93806703-EE46-4635-BD76-8D47243DE7D0}" type="presParOf" srcId="{32FE926B-DB87-4297-94B9-3E61C84B8CFE}" destId="{EF67174D-C624-46E1-80C6-16A66D038BF9}" srcOrd="2" destOrd="0" presId="urn:microsoft.com/office/officeart/2005/8/layout/StepDownProcess"/>
    <dgm:cxn modelId="{5B91D309-BFEB-4102-B6A4-B86BD1BAEA10}" type="presParOf" srcId="{29AAB813-C381-43DE-8FE9-1C007FDBF6AB}" destId="{CFBF275C-5D2D-48BD-A68A-66BAA3E03049}" srcOrd="7" destOrd="0" presId="urn:microsoft.com/office/officeart/2005/8/layout/StepDownProcess"/>
    <dgm:cxn modelId="{0EBF36B4-93A7-47D8-AFFE-B15266FF8BAB}" type="presParOf" srcId="{29AAB813-C381-43DE-8FE9-1C007FDBF6AB}" destId="{85122FFD-C21E-4673-927F-696BE8ABA534}" srcOrd="8" destOrd="0" presId="urn:microsoft.com/office/officeart/2005/8/layout/StepDownProcess"/>
    <dgm:cxn modelId="{ADAA1E78-83EC-4666-B6D7-DEFFAC481023}" type="presParOf" srcId="{85122FFD-C21E-4673-927F-696BE8ABA534}" destId="{0C818DB4-9D99-4331-ACE8-231F8BFBC2C8}" srcOrd="0" destOrd="0" presId="urn:microsoft.com/office/officeart/2005/8/layout/StepDownProcess"/>
    <dgm:cxn modelId="{8666F699-39A8-4483-B24F-067F67728B32}" type="presParOf" srcId="{85122FFD-C21E-4673-927F-696BE8ABA534}" destId="{C7D68AA9-C6E6-4968-A4BF-6D092D8FE892}" srcOrd="1" destOrd="0" presId="urn:microsoft.com/office/officeart/2005/8/layout/StepDownProcess"/>
    <dgm:cxn modelId="{B41799A8-0B16-4C8E-878B-BFDFA9F19AE2}" type="presParOf" srcId="{85122FFD-C21E-4673-927F-696BE8ABA534}" destId="{B83C8B90-317C-4CD7-9BE3-8C95AAF49544}" srcOrd="2" destOrd="0" presId="urn:microsoft.com/office/officeart/2005/8/layout/StepDownProcess"/>
    <dgm:cxn modelId="{72B6EE4D-A8DB-4F0C-B727-6C357562A35B}" type="presParOf" srcId="{29AAB813-C381-43DE-8FE9-1C007FDBF6AB}" destId="{4BB1A7D0-CD00-47FA-BEB9-C9F4CE551EFD}" srcOrd="9" destOrd="0" presId="urn:microsoft.com/office/officeart/2005/8/layout/StepDownProcess"/>
    <dgm:cxn modelId="{AC870865-241D-4920-AE52-3FBE6F19EE4C}" type="presParOf" srcId="{29AAB813-C381-43DE-8FE9-1C007FDBF6AB}" destId="{1AA05CA0-61D8-4863-A33B-187F825995B2}" srcOrd="10" destOrd="0" presId="urn:microsoft.com/office/officeart/2005/8/layout/StepDownProcess"/>
    <dgm:cxn modelId="{9F024C07-AE49-4148-BC1B-2774CBB74ABA}" type="presParOf" srcId="{1AA05CA0-61D8-4863-A33B-187F825995B2}" destId="{513A26F5-A75D-4F54-A7B7-28714BA31BBF}" srcOrd="0" destOrd="0" presId="urn:microsoft.com/office/officeart/2005/8/layout/StepDownProcess"/>
    <dgm:cxn modelId="{65F255C9-91A7-44BE-8A44-DE835CB2E17D}" type="presParOf" srcId="{1AA05CA0-61D8-4863-A33B-187F825995B2}" destId="{15EC7ADA-D77D-4C3D-A046-C2437A7AB846}" srcOrd="1" destOrd="0" presId="urn:microsoft.com/office/officeart/2005/8/layout/StepDownProcess"/>
    <dgm:cxn modelId="{92D23EB2-171B-4C64-B1DE-82382D1A27AC}" type="presParOf" srcId="{1AA05CA0-61D8-4863-A33B-187F825995B2}" destId="{89DC5F55-CAA5-4937-B895-1F12DF0686E9}" srcOrd="2" destOrd="0" presId="urn:microsoft.com/office/officeart/2005/8/layout/StepDownProcess"/>
    <dgm:cxn modelId="{B454D5F1-7946-4B26-AEA7-2793C0B3A332}" type="presParOf" srcId="{29AAB813-C381-43DE-8FE9-1C007FDBF6AB}" destId="{D9F4123C-7C96-44AC-B1B7-510FE80219CC}" srcOrd="11" destOrd="0" presId="urn:microsoft.com/office/officeart/2005/8/layout/StepDownProcess"/>
    <dgm:cxn modelId="{CB449F20-7E27-4D88-A28E-3E2C83534B24}" type="presParOf" srcId="{29AAB813-C381-43DE-8FE9-1C007FDBF6AB}" destId="{B9D10952-3B37-4DB7-8F03-C0E5DEB99371}" srcOrd="12" destOrd="0" presId="urn:microsoft.com/office/officeart/2005/8/layout/StepDownProcess"/>
    <dgm:cxn modelId="{7BECF575-68C6-4961-8759-5D92836D1CFF}" type="presParOf" srcId="{B9D10952-3B37-4DB7-8F03-C0E5DEB99371}" destId="{84C93BEC-8AF4-4F12-AC95-4F3CD1D84DF3}" srcOrd="0" destOrd="0" presId="urn:microsoft.com/office/officeart/2005/8/layout/StepDownProcess"/>
    <dgm:cxn modelId="{AEAFC75A-FCCD-40F0-8B0D-9E977BAA6407}" type="presParOf" srcId="{B9D10952-3B37-4DB7-8F03-C0E5DEB99371}" destId="{FDDB600A-E2B7-4BFA-86C3-3D80E8A43D26}" srcOrd="1" destOrd="0" presId="urn:microsoft.com/office/officeart/2005/8/layout/StepDownProcess"/>
    <dgm:cxn modelId="{73D9C418-9414-461D-A933-F990C0992557}" type="presParOf" srcId="{B9D10952-3B37-4DB7-8F03-C0E5DEB99371}" destId="{CCA05189-6330-49B7-B866-34796BC8115C}" srcOrd="2" destOrd="0" presId="urn:microsoft.com/office/officeart/2005/8/layout/StepDownProcess"/>
    <dgm:cxn modelId="{97B74E03-60EB-4FC4-ABCC-E7768420C38B}" type="presParOf" srcId="{29AAB813-C381-43DE-8FE9-1C007FDBF6AB}" destId="{290846CF-262A-4874-8866-B7B19B934610}" srcOrd="13" destOrd="0" presId="urn:microsoft.com/office/officeart/2005/8/layout/StepDownProcess"/>
    <dgm:cxn modelId="{77BF69A0-6248-499C-8234-5BF85AE6D295}" type="presParOf" srcId="{29AAB813-C381-43DE-8FE9-1C007FDBF6AB}" destId="{D6A6C8FB-9A9F-4794-B1F3-7C952B44DE2A}" srcOrd="14" destOrd="0" presId="urn:microsoft.com/office/officeart/2005/8/layout/StepDownProcess"/>
    <dgm:cxn modelId="{2FFE4A61-E0AE-402D-A4AF-BF1F864F2B0F}" type="presParOf" srcId="{D6A6C8FB-9A9F-4794-B1F3-7C952B44DE2A}" destId="{E5889094-013F-44FF-A773-99F8D15D575E}" srcOrd="0" destOrd="0" presId="urn:microsoft.com/office/officeart/2005/8/layout/StepDownProcess"/>
    <dgm:cxn modelId="{3F0E7312-8CD2-45FF-AF63-6430E73CD780}" type="presParOf" srcId="{D6A6C8FB-9A9F-4794-B1F3-7C952B44DE2A}" destId="{69405DC5-1F7D-4898-8396-E12358C499D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E8D7F-4D9B-4FBB-A2F2-B6C51401FF4D}">
      <dsp:nvSpPr>
        <dsp:cNvPr id="0" name=""/>
        <dsp:cNvSpPr/>
      </dsp:nvSpPr>
      <dsp:spPr>
        <a:xfrm rot="5400000">
          <a:off x="458848" y="558552"/>
          <a:ext cx="472946" cy="538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529021-0F2E-402B-8925-A4B4A9660058}">
      <dsp:nvSpPr>
        <dsp:cNvPr id="0" name=""/>
        <dsp:cNvSpPr/>
      </dsp:nvSpPr>
      <dsp:spPr>
        <a:xfrm>
          <a:off x="342710" y="0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Weeks 1-2</a:t>
          </a:r>
          <a:endParaRPr lang="en-IN" sz="1400" kern="1200" dirty="0"/>
        </a:p>
      </dsp:txBody>
      <dsp:txXfrm>
        <a:off x="369919" y="27209"/>
        <a:ext cx="741745" cy="502870"/>
      </dsp:txXfrm>
    </dsp:sp>
    <dsp:sp modelId="{BA002FBB-FE06-49F5-84E4-FCABE5CABEDC}">
      <dsp:nvSpPr>
        <dsp:cNvPr id="0" name=""/>
        <dsp:cNvSpPr/>
      </dsp:nvSpPr>
      <dsp:spPr>
        <a:xfrm>
          <a:off x="1199257" y="0"/>
          <a:ext cx="1411808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Planning, UI/UX Design, and Setup</a:t>
          </a:r>
          <a:endParaRPr lang="en-IN" sz="1200" kern="1200" dirty="0"/>
        </a:p>
      </dsp:txBody>
      <dsp:txXfrm>
        <a:off x="1199257" y="0"/>
        <a:ext cx="1411808" cy="450425"/>
      </dsp:txXfrm>
    </dsp:sp>
    <dsp:sp modelId="{89EFE09C-F468-4A4D-BC47-44CD94CB7D9B}">
      <dsp:nvSpPr>
        <dsp:cNvPr id="0" name=""/>
        <dsp:cNvSpPr/>
      </dsp:nvSpPr>
      <dsp:spPr>
        <a:xfrm rot="5400000">
          <a:off x="1318814" y="1184572"/>
          <a:ext cx="472946" cy="538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3441815"/>
            <a:satOff val="-2016"/>
            <a:lumOff val="22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CBD764-0CBD-49CD-AB5A-DB7148DEF1E0}">
      <dsp:nvSpPr>
        <dsp:cNvPr id="0" name=""/>
        <dsp:cNvSpPr/>
      </dsp:nvSpPr>
      <dsp:spPr>
        <a:xfrm>
          <a:off x="1193512" y="660301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2917576"/>
            <a:satOff val="-3427"/>
            <a:lumOff val="1317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Weeks 3-4</a:t>
          </a:r>
          <a:endParaRPr lang="en-IN" sz="1400" kern="1200" dirty="0"/>
        </a:p>
      </dsp:txBody>
      <dsp:txXfrm>
        <a:off x="1220721" y="687510"/>
        <a:ext cx="741745" cy="502870"/>
      </dsp:txXfrm>
    </dsp:sp>
    <dsp:sp modelId="{BB885DA3-D315-469C-B032-F47461D0832D}">
      <dsp:nvSpPr>
        <dsp:cNvPr id="0" name=""/>
        <dsp:cNvSpPr/>
      </dsp:nvSpPr>
      <dsp:spPr>
        <a:xfrm>
          <a:off x="2064732" y="667607"/>
          <a:ext cx="1345778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User Role Development</a:t>
          </a:r>
          <a:endParaRPr lang="en-IN" sz="1200" kern="1200" dirty="0"/>
        </a:p>
      </dsp:txBody>
      <dsp:txXfrm>
        <a:off x="2064732" y="667607"/>
        <a:ext cx="1345778" cy="450425"/>
      </dsp:txXfrm>
    </dsp:sp>
    <dsp:sp modelId="{139B7A03-35D3-4566-BE4F-B5660B7C110A}">
      <dsp:nvSpPr>
        <dsp:cNvPr id="0" name=""/>
        <dsp:cNvSpPr/>
      </dsp:nvSpPr>
      <dsp:spPr>
        <a:xfrm rot="5400000">
          <a:off x="2178779" y="1810591"/>
          <a:ext cx="472946" cy="538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6883630"/>
            <a:satOff val="-4032"/>
            <a:lumOff val="457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E640B0C-976F-4BFA-A89D-18A5425B6EFC}">
      <dsp:nvSpPr>
        <dsp:cNvPr id="0" name=""/>
        <dsp:cNvSpPr/>
      </dsp:nvSpPr>
      <dsp:spPr>
        <a:xfrm>
          <a:off x="2053477" y="1286320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5835152"/>
            <a:satOff val="-6853"/>
            <a:lumOff val="2633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Weeks 5-6</a:t>
          </a:r>
          <a:endParaRPr lang="en-IN" sz="1400" kern="1200" dirty="0"/>
        </a:p>
      </dsp:txBody>
      <dsp:txXfrm>
        <a:off x="2080686" y="1313529"/>
        <a:ext cx="741745" cy="502870"/>
      </dsp:txXfrm>
    </dsp:sp>
    <dsp:sp modelId="{1BEAD500-EB03-44BB-8BC5-6D803E8A798E}">
      <dsp:nvSpPr>
        <dsp:cNvPr id="0" name=""/>
        <dsp:cNvSpPr/>
      </dsp:nvSpPr>
      <dsp:spPr>
        <a:xfrm>
          <a:off x="2972392" y="1271330"/>
          <a:ext cx="1514046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Chef Role Development</a:t>
          </a:r>
          <a:endParaRPr lang="en-IN" sz="1200" kern="1200" dirty="0"/>
        </a:p>
      </dsp:txBody>
      <dsp:txXfrm>
        <a:off x="2972392" y="1271330"/>
        <a:ext cx="1514046" cy="450425"/>
      </dsp:txXfrm>
    </dsp:sp>
    <dsp:sp modelId="{3361D296-2621-4AE8-B64B-5E7357421CDB}">
      <dsp:nvSpPr>
        <dsp:cNvPr id="0" name=""/>
        <dsp:cNvSpPr/>
      </dsp:nvSpPr>
      <dsp:spPr>
        <a:xfrm rot="5400000">
          <a:off x="3038745" y="2436610"/>
          <a:ext cx="472946" cy="538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0325446"/>
            <a:satOff val="-6048"/>
            <a:lumOff val="686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C43DD8-BED7-4A07-84F7-771904F4B951}">
      <dsp:nvSpPr>
        <dsp:cNvPr id="0" name=""/>
        <dsp:cNvSpPr/>
      </dsp:nvSpPr>
      <dsp:spPr>
        <a:xfrm>
          <a:off x="2913443" y="1912339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8752729"/>
            <a:satOff val="-10280"/>
            <a:lumOff val="395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Weeks 7-8</a:t>
          </a:r>
          <a:endParaRPr lang="en-IN" sz="1400" kern="1200" dirty="0"/>
        </a:p>
      </dsp:txBody>
      <dsp:txXfrm>
        <a:off x="2940652" y="1939548"/>
        <a:ext cx="741745" cy="502870"/>
      </dsp:txXfrm>
    </dsp:sp>
    <dsp:sp modelId="{EF67174D-C624-46E1-80C6-16A66D038BF9}">
      <dsp:nvSpPr>
        <dsp:cNvPr id="0" name=""/>
        <dsp:cNvSpPr/>
      </dsp:nvSpPr>
      <dsp:spPr>
        <a:xfrm>
          <a:off x="3792009" y="1974417"/>
          <a:ext cx="1250043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Admin Role Devel</a:t>
          </a:r>
          <a:endParaRPr lang="en-IN" sz="1200" kern="1200" dirty="0"/>
        </a:p>
      </dsp:txBody>
      <dsp:txXfrm>
        <a:off x="3792009" y="1974417"/>
        <a:ext cx="1250043" cy="450425"/>
      </dsp:txXfrm>
    </dsp:sp>
    <dsp:sp modelId="{0C818DB4-9D99-4331-ACE8-231F8BFBC2C8}">
      <dsp:nvSpPr>
        <dsp:cNvPr id="0" name=""/>
        <dsp:cNvSpPr/>
      </dsp:nvSpPr>
      <dsp:spPr>
        <a:xfrm rot="5400000">
          <a:off x="3898711" y="3062630"/>
          <a:ext cx="472946" cy="538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3767261"/>
            <a:satOff val="-8065"/>
            <a:lumOff val="91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7D68AA9-C6E6-4968-A4BF-6D092D8FE892}">
      <dsp:nvSpPr>
        <dsp:cNvPr id="0" name=""/>
        <dsp:cNvSpPr/>
      </dsp:nvSpPr>
      <dsp:spPr>
        <a:xfrm>
          <a:off x="3773408" y="2538359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11670305"/>
            <a:satOff val="-13706"/>
            <a:lumOff val="5266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9</a:t>
          </a:r>
          <a:endParaRPr lang="en-IN" sz="1400" kern="1200" dirty="0"/>
        </a:p>
      </dsp:txBody>
      <dsp:txXfrm>
        <a:off x="3800617" y="2565568"/>
        <a:ext cx="741745" cy="502870"/>
      </dsp:txXfrm>
    </dsp:sp>
    <dsp:sp modelId="{B83C8B90-317C-4CD7-9BE3-8C95AAF49544}">
      <dsp:nvSpPr>
        <dsp:cNvPr id="0" name=""/>
        <dsp:cNvSpPr/>
      </dsp:nvSpPr>
      <dsp:spPr>
        <a:xfrm>
          <a:off x="4612718" y="2600436"/>
          <a:ext cx="1564221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Testing and QA</a:t>
          </a:r>
          <a:endParaRPr lang="en-IN" sz="1200" kern="1200" dirty="0"/>
        </a:p>
      </dsp:txBody>
      <dsp:txXfrm>
        <a:off x="4612718" y="2600436"/>
        <a:ext cx="1564221" cy="450425"/>
      </dsp:txXfrm>
    </dsp:sp>
    <dsp:sp modelId="{513A26F5-A75D-4F54-A7B7-28714BA31BBF}">
      <dsp:nvSpPr>
        <dsp:cNvPr id="0" name=""/>
        <dsp:cNvSpPr/>
      </dsp:nvSpPr>
      <dsp:spPr>
        <a:xfrm rot="5400000">
          <a:off x="4758676" y="3688649"/>
          <a:ext cx="472946" cy="538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7209076"/>
            <a:satOff val="-10081"/>
            <a:lumOff val="114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5EC7ADA-D77D-4C3D-A046-C2437A7AB846}">
      <dsp:nvSpPr>
        <dsp:cNvPr id="0" name=""/>
        <dsp:cNvSpPr/>
      </dsp:nvSpPr>
      <dsp:spPr>
        <a:xfrm>
          <a:off x="4633374" y="3164378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14587881"/>
            <a:satOff val="-17133"/>
            <a:lumOff val="6583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10</a:t>
          </a:r>
          <a:endParaRPr lang="en-IN" sz="1400" kern="1200" dirty="0"/>
        </a:p>
      </dsp:txBody>
      <dsp:txXfrm>
        <a:off x="4660583" y="3191587"/>
        <a:ext cx="741745" cy="502870"/>
      </dsp:txXfrm>
    </dsp:sp>
    <dsp:sp modelId="{89DC5F55-CAA5-4937-B895-1F12DF0686E9}">
      <dsp:nvSpPr>
        <dsp:cNvPr id="0" name=""/>
        <dsp:cNvSpPr/>
      </dsp:nvSpPr>
      <dsp:spPr>
        <a:xfrm>
          <a:off x="5503185" y="3208601"/>
          <a:ext cx="1681798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Debugging</a:t>
          </a:r>
          <a:r>
            <a:rPr lang="en-US" sz="1100" kern="1200" dirty="0"/>
            <a:t> and </a:t>
          </a:r>
          <a:r>
            <a:rPr lang="en-US" sz="1200" kern="1200" dirty="0"/>
            <a:t>Refinement</a:t>
          </a:r>
          <a:endParaRPr lang="en-IN" sz="1100" kern="1200" dirty="0"/>
        </a:p>
      </dsp:txBody>
      <dsp:txXfrm>
        <a:off x="5503185" y="3208601"/>
        <a:ext cx="1681798" cy="450425"/>
      </dsp:txXfrm>
    </dsp:sp>
    <dsp:sp modelId="{84C93BEC-8AF4-4F12-AC95-4F3CD1D84DF3}">
      <dsp:nvSpPr>
        <dsp:cNvPr id="0" name=""/>
        <dsp:cNvSpPr/>
      </dsp:nvSpPr>
      <dsp:spPr>
        <a:xfrm rot="5400000">
          <a:off x="5618642" y="4314668"/>
          <a:ext cx="472946" cy="5384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20650891"/>
            <a:satOff val="-12097"/>
            <a:lumOff val="1372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DDB600A-E2B7-4BFA-86C3-3D80E8A43D26}">
      <dsp:nvSpPr>
        <dsp:cNvPr id="0" name=""/>
        <dsp:cNvSpPr/>
      </dsp:nvSpPr>
      <dsp:spPr>
        <a:xfrm>
          <a:off x="5293972" y="3764394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17505458"/>
            <a:satOff val="-20559"/>
            <a:lumOff val="7899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11</a:t>
          </a:r>
          <a:endParaRPr lang="en-IN" sz="1400" kern="1200" dirty="0"/>
        </a:p>
      </dsp:txBody>
      <dsp:txXfrm>
        <a:off x="5321181" y="3791603"/>
        <a:ext cx="741745" cy="502870"/>
      </dsp:txXfrm>
    </dsp:sp>
    <dsp:sp modelId="{CCA05189-6330-49B7-B866-34796BC8115C}">
      <dsp:nvSpPr>
        <dsp:cNvPr id="0" name=""/>
        <dsp:cNvSpPr/>
      </dsp:nvSpPr>
      <dsp:spPr>
        <a:xfrm>
          <a:off x="6140050" y="3737963"/>
          <a:ext cx="1551204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Deployment and Launch</a:t>
          </a:r>
          <a:endParaRPr lang="en-IN" sz="1200" kern="1200" dirty="0"/>
        </a:p>
      </dsp:txBody>
      <dsp:txXfrm>
        <a:off x="6140050" y="3737963"/>
        <a:ext cx="1551204" cy="450425"/>
      </dsp:txXfrm>
    </dsp:sp>
    <dsp:sp modelId="{E5889094-013F-44FF-A773-99F8D15D575E}">
      <dsp:nvSpPr>
        <dsp:cNvPr id="0" name=""/>
        <dsp:cNvSpPr/>
      </dsp:nvSpPr>
      <dsp:spPr>
        <a:xfrm>
          <a:off x="6162608" y="4450699"/>
          <a:ext cx="796163" cy="557288"/>
        </a:xfrm>
        <a:prstGeom prst="roundRect">
          <a:avLst>
            <a:gd name="adj" fmla="val 1667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 12</a:t>
          </a:r>
          <a:endParaRPr lang="en-IN" sz="1400" kern="1200" dirty="0"/>
        </a:p>
      </dsp:txBody>
      <dsp:txXfrm>
        <a:off x="6189817" y="4477908"/>
        <a:ext cx="741745" cy="502870"/>
      </dsp:txXfrm>
    </dsp:sp>
    <dsp:sp modelId="{69405DC5-1F7D-4898-8396-E12358C499D0}">
      <dsp:nvSpPr>
        <dsp:cNvPr id="0" name=""/>
        <dsp:cNvSpPr/>
      </dsp:nvSpPr>
      <dsp:spPr>
        <a:xfrm>
          <a:off x="7013829" y="4424651"/>
          <a:ext cx="1517427" cy="450425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Documentation and Maintenance</a:t>
          </a:r>
          <a:endParaRPr lang="en-IN" sz="1200" kern="1200" dirty="0"/>
        </a:p>
      </dsp:txBody>
      <dsp:txXfrm>
        <a:off x="7013829" y="4424651"/>
        <a:ext cx="1517427" cy="450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94ECEB-7AC7-C38A-4CC2-3F4AF9A42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Restaurant Management System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8D8-B311-AFBA-267A-8CE2B77DA9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8F413-1076-41A6-9F03-67F08DD8FDEF}" type="datetime1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98245-CCE1-DBB6-DF20-91EBC570C9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1ACF9-1F3F-6A0D-B5F1-27AF858FBA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1E9FA-7659-4613-843B-4A923427C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0184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Restaurant Management System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B5243-159C-4E6C-89F2-A1CEB86D7C87}" type="datetime1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1339-F0FD-4C68-88C6-CAFEEE242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211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5ACB-39A0-42B1-8C5E-1B235A96BA77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73FF-2027-4905-A260-53616BD9EED2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A8DD-024E-4930-8537-A9CB88E66177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A68A-02AA-4BCC-B185-9CFCB70DA317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A1240C-E6B4-43C1-91C8-E246255A0AE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MADE BY KUNTAL OJHA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BC88-B46D-4152-9D5D-C339D56EC180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8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713F-5F18-4985-84CB-31B14BB25200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F4968A-4900-4E80-B7AB-BAC269C4F604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MADE BY KUNTAL OJHA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3103-F517-42A7-8838-0CFFE1AE851E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CC07-9A5B-4038-B701-AFDFCC4A1F6D}" type="datetime1">
              <a:rPr lang="en-US" smtClean="0"/>
              <a:t>9/2/2024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A2A-3224-4472-9B97-630C8F5D7C7D}" type="datetime1">
              <a:rPr lang="en-US" smtClean="0"/>
              <a:t>9/2/2024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3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A88BB8-CD47-4E5D-975B-1A4CC6CF2A1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MADE BY KUNTAL OJHA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432223"/>
            <a:ext cx="7593330" cy="3035808"/>
          </a:xfrm>
        </p:spPr>
        <p:txBody>
          <a:bodyPr/>
          <a:lstStyle/>
          <a:p>
            <a:r>
              <a:rPr dirty="0"/>
              <a:t>Restaurant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748488"/>
          </a:xfrm>
        </p:spPr>
        <p:txBody>
          <a:bodyPr>
            <a:normAutofit/>
          </a:bodyPr>
          <a:lstStyle/>
          <a:p>
            <a:r>
              <a:rPr dirty="0"/>
              <a:t>Project Timeline (12 Weeks)</a:t>
            </a:r>
          </a:p>
          <a:p>
            <a:r>
              <a:rPr dirty="0"/>
              <a:t>MERN Stack Development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77ECF-4E4F-3B73-3555-219796A604CC}"/>
              </a:ext>
            </a:extLst>
          </p:cNvPr>
          <p:cNvSpPr txBox="1"/>
          <p:nvPr/>
        </p:nvSpPr>
        <p:spPr>
          <a:xfrm>
            <a:off x="2686640" y="5425777"/>
            <a:ext cx="334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MADE BY KUNTAL OJHA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16D-94EF-1530-1631-7DC4BDC8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BE17EA-31A1-9841-4F38-AE80C183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A5AC-B60B-4ACA-8459-1566FC36FF8A}" type="datetime1">
              <a:rPr lang="en-US" smtClean="0"/>
              <a:t>9/2/2024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2410-DD50-205C-998B-9963025E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Week 11: Deployment and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b="1" dirty="0"/>
              <a:t>1. Prepare for Deployment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Set up production environment (AWS, Heroku, </a:t>
            </a:r>
            <a:r>
              <a:rPr dirty="0" err="1"/>
              <a:t>DigitalOcean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Configure environment variables for production.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2. Launch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Deploy the application to production 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Monitor for post-launch issues and resolve promptly.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18545-AB3F-CC6A-F3E7-9D5BD149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F723-922E-1F58-900B-1E7859CF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D2D8-11BD-4D61-BC2C-AB94D0E1B1EC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50C1-4778-1E78-F08A-6EBA0049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Week 12: Documentation and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b="1" dirty="0"/>
              <a:t>1. Documentation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Write documentation for code, API, and database schema.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Create user manuals for admin and chef roles.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2. Maintenance and Feature Roadmap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Plan for regular updates and maintenance.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Gather user feedback for future enhancements.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349F-C52D-CA1B-5B30-C99759DE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6E0B-BC2E-18D6-FF2C-2D5A84AC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7436C-73D8-47C2-957C-F466B0F0759B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8D92-1F01-3C5E-22CA-8A2BB77F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11F5-3710-B6EA-D7E3-9601C749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310" y="1800520"/>
            <a:ext cx="7720553" cy="3667026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FC02B-3430-E745-481C-4A20DDD4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63FD-8A40-1BC9-8BEC-BD6EA31B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E2E25-BDD8-402B-94CE-743499D98570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62CC-84EA-E993-53AD-A1AFFD1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3747-F6CE-F1CA-D574-8EFDAAB4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95" y="479070"/>
            <a:ext cx="4989136" cy="853974"/>
          </a:xfrm>
        </p:spPr>
        <p:txBody>
          <a:bodyPr/>
          <a:lstStyle/>
          <a:p>
            <a:r>
              <a:rPr lang="en-IN" dirty="0"/>
              <a:t>Project Timeline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7A39-EFFC-5947-D3EB-A870F80F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94" y="1499238"/>
            <a:ext cx="7977433" cy="4760159"/>
          </a:xfrm>
        </p:spPr>
        <p:txBody>
          <a:bodyPr>
            <a:normAutofit/>
          </a:bodyPr>
          <a:lstStyle/>
          <a:p>
            <a:r>
              <a:rPr lang="en-US" sz="2800" dirty="0"/>
              <a:t>1. Weeks 1-2: Planning, UI/UX Design, and Setup</a:t>
            </a:r>
          </a:p>
          <a:p>
            <a:r>
              <a:rPr lang="en-US" sz="2800" dirty="0"/>
              <a:t>2. Weeks 3-4: User Role Development</a:t>
            </a:r>
          </a:p>
          <a:p>
            <a:r>
              <a:rPr lang="en-US" sz="2800" dirty="0"/>
              <a:t>3. Weeks 5-6: Chef Role Development</a:t>
            </a:r>
          </a:p>
          <a:p>
            <a:r>
              <a:rPr lang="en-US" sz="2800" dirty="0"/>
              <a:t>4. Weeks 7-8: Admin Role Development</a:t>
            </a:r>
          </a:p>
          <a:p>
            <a:r>
              <a:rPr lang="en-US" sz="2800" dirty="0"/>
              <a:t>5. Week 9: Testing and QA</a:t>
            </a:r>
          </a:p>
          <a:p>
            <a:r>
              <a:rPr lang="en-US" sz="2800" dirty="0"/>
              <a:t>6. Week 10: Debugging and Refinement</a:t>
            </a:r>
          </a:p>
          <a:p>
            <a:r>
              <a:rPr lang="en-US" sz="2800" dirty="0"/>
              <a:t>7. Week 11: Deployment and Launch</a:t>
            </a:r>
          </a:p>
          <a:p>
            <a:r>
              <a:rPr lang="en-US" sz="2800" dirty="0"/>
              <a:t>8. Week 12: Documentation and Maintenance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DEE42-4718-6C52-285D-728ED136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C73A-078C-8068-2F9F-21367407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FBF-CD80-470B-A14E-85DAFD22FB2A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598E-ADB3-8F5D-51E7-7C418029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944657-7C71-BE14-40E0-9CF37DBFE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943572"/>
              </p:ext>
            </p:extLst>
          </p:nvPr>
        </p:nvGraphicFramePr>
        <p:xfrm>
          <a:off x="113122" y="1008668"/>
          <a:ext cx="8531257" cy="500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FD63B-0B8A-4973-62EC-216D87F0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ECB6-47B4-48C8-3AD9-6BDEAA68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B95B-99B1-40A4-8683-5022A71E016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E70A8-1F7F-2170-DABD-BC8FCCAB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Weeks 1-2: Planning, UI/UX Design,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400" b="1" dirty="0"/>
              <a:t>1. Requirements Gathering &amp; Finalizing Scope</a:t>
            </a:r>
            <a:endParaRPr lang="en-US" sz="1400" b="1" dirty="0"/>
          </a:p>
          <a:p>
            <a:pPr marL="0" indent="0">
              <a:buNone/>
            </a:pPr>
            <a:r>
              <a:rPr lang="en-IN" sz="1400" b="1" dirty="0"/>
              <a:t>	</a:t>
            </a:r>
            <a:r>
              <a:rPr sz="1400" dirty="0"/>
              <a:t>- Define requirements for each role (user, chef, admin).</a:t>
            </a:r>
            <a:endParaRPr lang="en-US" sz="1400" dirty="0"/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sz="1400" dirty="0"/>
              <a:t>- Establish key features and functionalities.</a:t>
            </a:r>
          </a:p>
          <a:p>
            <a:endParaRPr sz="1400" dirty="0"/>
          </a:p>
          <a:p>
            <a:pPr marL="0" indent="0">
              <a:buNone/>
            </a:pPr>
            <a:r>
              <a:rPr sz="1400" b="1" dirty="0"/>
              <a:t>2. UI/UX Design</a:t>
            </a:r>
            <a:endParaRPr lang="en-US" sz="1400" b="1" dirty="0"/>
          </a:p>
          <a:p>
            <a:pPr marL="0" indent="0">
              <a:buNone/>
            </a:pPr>
            <a:r>
              <a:rPr lang="en-IN" sz="1400" b="1" dirty="0"/>
              <a:t>	</a:t>
            </a:r>
            <a:r>
              <a:rPr sz="1400" dirty="0"/>
              <a:t>- Create wireframes using Figma or Adobe XD.</a:t>
            </a:r>
            <a:endParaRPr lang="en-US" sz="1400" dirty="0"/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sz="1400" dirty="0"/>
              <a:t>- Design user flows for user, chef, and admin roles.</a:t>
            </a:r>
          </a:p>
          <a:p>
            <a:endParaRPr sz="1400" dirty="0"/>
          </a:p>
          <a:p>
            <a:pPr marL="0" indent="0">
              <a:buNone/>
            </a:pPr>
            <a:r>
              <a:rPr sz="1400" b="1" dirty="0"/>
              <a:t>3. Tech Stack Setup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Set up project repository (Git/GitHub).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Initialize MERN stack: Express, React, MongoDB.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Install necessary libraries.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BD9C-B3B1-4EC0-F631-0FE08F3E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4C6C-DA64-BA40-81D5-25F453DE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154F-DFBD-4CB3-A03E-35AA4BF932DF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0EF3C-4E68-1B79-4B09-21B74F03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Weeks 3-4: User Role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400" b="1" dirty="0"/>
              <a:t>1. QR Code Scanning and Menu Display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Implement QR code scanning functionality.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Create API to fetch menu data from MongoDB.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Develop React component to display menu items.</a:t>
            </a:r>
          </a:p>
          <a:p>
            <a:endParaRPr sz="1400" dirty="0"/>
          </a:p>
          <a:p>
            <a:pPr marL="0" indent="0">
              <a:buNone/>
            </a:pPr>
            <a:r>
              <a:rPr sz="1400" b="1" dirty="0"/>
              <a:t>2. Cart Functionality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Build a cart component for adding menu items.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Include name, count, table number, special requests.</a:t>
            </a:r>
          </a:p>
          <a:p>
            <a:endParaRPr sz="1400" dirty="0"/>
          </a:p>
          <a:p>
            <a:pPr marL="0" indent="0">
              <a:buNone/>
            </a:pPr>
            <a:r>
              <a:rPr sz="1400" b="1" dirty="0"/>
              <a:t>3. Checkout and Payment Integration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Develop checkout page and integrate payment gateway.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dirty="0"/>
              <a:t>- Redirect to confirmation page post-payment.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C14A-63F1-BECA-2BA0-F4D95B66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4BD6-9472-68E0-D752-1C8133E0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EBC0-4C8B-425E-A432-FD511C7329C6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6FEA-D48E-DD25-616B-ADED7A24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Weeks 5-6: Chef Role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800" b="1" dirty="0"/>
              <a:t>1. Chef Login and Authentication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Create login page for chefs with JWT-based authentication.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Implement role-based access control.</a:t>
            </a:r>
          </a:p>
          <a:p>
            <a:endParaRPr sz="1800" dirty="0"/>
          </a:p>
          <a:p>
            <a:pPr marL="0" indent="0">
              <a:buNone/>
            </a:pPr>
            <a:r>
              <a:rPr sz="1800" b="1" dirty="0"/>
              <a:t>2. Order Management for Chefs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Build dashboard to display and manage orders.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sz="1800" dirty="0"/>
              <a:t>- Implement functionality to set preparation timers.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sz="1800" dirty="0"/>
              <a:t>- Display real-time countdown for ongoing orders.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1F9D2-ED0B-0CEA-2EA0-AA30952B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DE65-95B5-2F63-BBAC-D77C4C8C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8CB6-7A44-4FEC-B13D-32DEBDFA204C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8107-F75E-267E-E034-92ABF469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Weeks 7-8: Admin Role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b="1" dirty="0"/>
              <a:t>1. Admin Dashboard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Create admin login page and authentication.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Develop dashboard to view and manage orders.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Implement filtering options (day, week, month).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2. Data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Implement CRUD functionalities for menu management.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Build features to generate billing reports and order history.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480F3-25A2-396B-99F7-211E7856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68A2E-D88B-CC0A-8A99-1118C8C4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306F-5886-46EE-A188-C754CDCAA26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5D2C-850D-B246-DB5E-D553FA6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 9: Testing and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b="1" dirty="0"/>
              <a:t>1. Unit Testing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Write unit tests for key components using Jest or Mocha.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Test API endpoints for consistency and error handling.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2. Integration Testing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Perform end-to-end testing for all user flows.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Use automated testing tools like Cypress or Selenium.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9D054-B710-52CB-15E2-11E63DAA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2CD4-B95D-2EA9-5797-DC72E730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B9EF1-4A0D-48B9-A137-5E18E177B1C0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CF3F-FA2A-7E70-AC57-7D5693FB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Week 10: Debugging and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b="1" dirty="0"/>
              <a:t>1. Debugging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Identify and fix bugs from testing phase.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Optimize performance for database queries and APIs.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2. User Experience Improvements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Refine UI/UX based on feedback.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Ensure mobile responsiveness and cross-browser compatibility.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7966D-D286-77C1-16C1-E351429F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KUNTAL OJHA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1873-6FB6-84C6-44BC-B67C2846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ADA8-224C-4DF0-AE59-8932011CF1D9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7127-2311-D527-C42B-455ADE75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114</TotalTime>
  <Words>762</Words>
  <Application>Microsoft Office PowerPoint</Application>
  <PresentationFormat>On-screen Show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Restaurant Management System</vt:lpstr>
      <vt:lpstr>Project Timeline Index</vt:lpstr>
      <vt:lpstr>PowerPoint Presentation</vt:lpstr>
      <vt:lpstr>Weeks 1-2: Planning, UI/UX Design, and Setup</vt:lpstr>
      <vt:lpstr>Weeks 3-4: User Role Development</vt:lpstr>
      <vt:lpstr>Weeks 5-6: Chef Role Development</vt:lpstr>
      <vt:lpstr>Weeks 7-8: Admin Role Development</vt:lpstr>
      <vt:lpstr>Week 9: Testing and QA</vt:lpstr>
      <vt:lpstr>Week 10: Debugging and Refinement</vt:lpstr>
      <vt:lpstr>Week 11: Deployment and Launch</vt:lpstr>
      <vt:lpstr>Week 12: Documentation and Maintenance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kuntal ojha</cp:lastModifiedBy>
  <cp:revision>13</cp:revision>
  <dcterms:created xsi:type="dcterms:W3CDTF">2013-01-27T09:14:16Z</dcterms:created>
  <dcterms:modified xsi:type="dcterms:W3CDTF">2024-09-02T14:28:59Z</dcterms:modified>
  <cp:category/>
</cp:coreProperties>
</file>