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80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0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7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8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1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6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5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9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0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6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1AF8-712B-466E-AC56-0BBB8F2FFC9D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9991-CC53-485C-9723-26BF574AA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9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IN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6491243" y="909174"/>
            <a:ext cx="5356077" cy="3290133"/>
            <a:chOff x="6491243" y="909174"/>
            <a:chExt cx="5356077" cy="3290133"/>
          </a:xfrm>
        </p:grpSpPr>
        <p:sp>
          <p:nvSpPr>
            <p:cNvPr id="4" name="Rectangle 3"/>
            <p:cNvSpPr/>
            <p:nvPr/>
          </p:nvSpPr>
          <p:spPr>
            <a:xfrm>
              <a:off x="6491243" y="909176"/>
              <a:ext cx="5076202" cy="32901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491243" y="1233916"/>
              <a:ext cx="5076202" cy="8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>
              <a:off x="7610742" y="909175"/>
              <a:ext cx="769122" cy="64948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38958" y="909174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Questions | Home</a:t>
              </a:r>
              <a:endParaRPr lang="en-IN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91243" y="1233916"/>
              <a:ext cx="5076202" cy="4443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86231" y="1250203"/>
              <a:ext cx="183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328163" y="1678299"/>
              <a:ext cx="230736" cy="25210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319617" y="2480068"/>
              <a:ext cx="239282" cy="7862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75378" y="1293545"/>
              <a:ext cx="115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 Up</a:t>
              </a:r>
              <a:endPara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09006" y="1278123"/>
              <a:ext cx="1038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 In</a:t>
              </a:r>
              <a:endPara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452219" y="1088572"/>
              <a:ext cx="2777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0818622" y="997512"/>
              <a:ext cx="324740" cy="192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17253" y="964657"/>
              <a:ext cx="274178" cy="199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1232027" y="946362"/>
              <a:ext cx="309250" cy="262464"/>
            </a:xfrm>
            <a:prstGeom prst="mathMultipl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4824" y="886278"/>
            <a:ext cx="5356077" cy="3290132"/>
            <a:chOff x="1119499" y="777666"/>
            <a:chExt cx="5356077" cy="3290132"/>
          </a:xfrm>
        </p:grpSpPr>
        <p:sp>
          <p:nvSpPr>
            <p:cNvPr id="34" name="Rectangle 33"/>
            <p:cNvSpPr/>
            <p:nvPr/>
          </p:nvSpPr>
          <p:spPr>
            <a:xfrm>
              <a:off x="1119499" y="777667"/>
              <a:ext cx="5076202" cy="32901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119499" y="1102407"/>
              <a:ext cx="5076202" cy="8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2238998" y="777666"/>
              <a:ext cx="769122" cy="64948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79320" y="803175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Questions | Home</a:t>
              </a:r>
              <a:endParaRPr lang="en-IN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19499" y="1102407"/>
              <a:ext cx="5076202" cy="4443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28727" y="1146614"/>
              <a:ext cx="1001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56419" y="1546790"/>
              <a:ext cx="230736" cy="25210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56419" y="1585243"/>
              <a:ext cx="239282" cy="7862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3634" y="1162036"/>
              <a:ext cx="115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 Up</a:t>
              </a:r>
              <a:endPara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37262" y="1146614"/>
              <a:ext cx="1038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 In</a:t>
              </a:r>
              <a:endPara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5080475" y="957063"/>
              <a:ext cx="2777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446878" y="866003"/>
              <a:ext cx="324740" cy="192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45509" y="833148"/>
              <a:ext cx="274178" cy="199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860283" y="814853"/>
              <a:ext cx="309250" cy="262464"/>
            </a:xfrm>
            <a:prstGeom prst="mathMultipl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70" y="1662877"/>
            <a:ext cx="4828374" cy="25212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697052" y="1973046"/>
            <a:ext cx="334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Quetoes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3" name="Rounded Rectangle 52"/>
          <p:cNvSpPr/>
          <p:nvPr/>
        </p:nvSpPr>
        <p:spPr>
          <a:xfrm>
            <a:off x="1987609" y="3097923"/>
            <a:ext cx="1939895" cy="5383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2299530" y="3182449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Started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313" y="1258878"/>
            <a:ext cx="146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91243" y="1267551"/>
            <a:ext cx="146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46720" y="1720305"/>
            <a:ext cx="208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</a:t>
            </a:r>
            <a:endParaRPr lang="en-IN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7055266" y="2162422"/>
            <a:ext cx="3763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055266" y="3551782"/>
            <a:ext cx="1877937" cy="22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9091335" y="2469732"/>
            <a:ext cx="1735832" cy="1307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/>
          <p:cNvSpPr/>
          <p:nvPr/>
        </p:nvSpPr>
        <p:spPr>
          <a:xfrm>
            <a:off x="9082790" y="2480067"/>
            <a:ext cx="1735832" cy="426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9082790" y="3532387"/>
            <a:ext cx="1735832" cy="24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TextBox 96"/>
          <p:cNvSpPr txBox="1"/>
          <p:nvPr/>
        </p:nvSpPr>
        <p:spPr>
          <a:xfrm>
            <a:off x="9116155" y="2484692"/>
            <a:ext cx="17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DS &amp; Algorithms</a:t>
            </a:r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9082789" y="2912648"/>
            <a:ext cx="1735832" cy="197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099880" y="3115459"/>
            <a:ext cx="1735832" cy="197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2" name="Group 111"/>
          <p:cNvGrpSpPr/>
          <p:nvPr/>
        </p:nvGrpSpPr>
        <p:grpSpPr>
          <a:xfrm>
            <a:off x="7055265" y="2480068"/>
            <a:ext cx="2008264" cy="1363570"/>
            <a:chOff x="7055265" y="2480068"/>
            <a:chExt cx="2008264" cy="1363570"/>
          </a:xfrm>
        </p:grpSpPr>
        <p:sp>
          <p:nvSpPr>
            <p:cNvPr id="86" name="Rectangle 85"/>
            <p:cNvSpPr/>
            <p:nvPr/>
          </p:nvSpPr>
          <p:spPr>
            <a:xfrm>
              <a:off x="7063812" y="2878719"/>
              <a:ext cx="1869390" cy="169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055266" y="2480068"/>
              <a:ext cx="1877937" cy="12971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055266" y="2480068"/>
              <a:ext cx="1877937" cy="39310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88079" y="2506470"/>
              <a:ext cx="1005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DBMS</a:t>
              </a:r>
              <a:endParaRPr lang="en-IN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055265" y="3236971"/>
              <a:ext cx="1877937" cy="182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055265" y="3047848"/>
              <a:ext cx="1877937" cy="189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63812" y="3505084"/>
              <a:ext cx="1999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/>
                <a:t>See More Questions</a:t>
              </a:r>
              <a:endParaRPr lang="en-IN" sz="1600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9025783" y="3486973"/>
            <a:ext cx="1999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See More Questions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04295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26278" y="324740"/>
            <a:ext cx="5076202" cy="3626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6278" y="986088"/>
            <a:ext cx="5076202" cy="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>
            <a:off x="1585953" y="336605"/>
            <a:ext cx="769122" cy="64948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522005" y="33667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Questions | Home</a:t>
            </a:r>
            <a:endParaRPr lang="en-IN" sz="1400" dirty="0"/>
          </a:p>
        </p:txBody>
      </p:sp>
      <p:sp>
        <p:nvSpPr>
          <p:cNvPr id="34" name="Rectangle 33"/>
          <p:cNvSpPr/>
          <p:nvPr/>
        </p:nvSpPr>
        <p:spPr>
          <a:xfrm>
            <a:off x="526278" y="986088"/>
            <a:ext cx="5076202" cy="4443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1721266" y="1002375"/>
            <a:ext cx="183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3198" y="1430471"/>
            <a:ext cx="230736" cy="25210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378511" y="2573478"/>
            <a:ext cx="239282" cy="7862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3910413" y="1045717"/>
            <a:ext cx="115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Up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4041" y="1030295"/>
            <a:ext cx="10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In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487254" y="485681"/>
            <a:ext cx="277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63533" y="400072"/>
            <a:ext cx="324740" cy="192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4963143" y="364750"/>
            <a:ext cx="274178" cy="199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Multiply 42"/>
          <p:cNvSpPr/>
          <p:nvPr/>
        </p:nvSpPr>
        <p:spPr>
          <a:xfrm>
            <a:off x="5265275" y="364947"/>
            <a:ext cx="309250" cy="26246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5997370" y="324740"/>
            <a:ext cx="5076202" cy="3626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97370" y="986088"/>
            <a:ext cx="5076202" cy="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7069154" y="327383"/>
            <a:ext cx="769122" cy="64948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6009476" y="34434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Questions | Home</a:t>
            </a:r>
            <a:endParaRPr lang="en-IN" sz="1400" dirty="0"/>
          </a:p>
        </p:txBody>
      </p:sp>
      <p:sp>
        <p:nvSpPr>
          <p:cNvPr id="49" name="Rectangle 48"/>
          <p:cNvSpPr/>
          <p:nvPr/>
        </p:nvSpPr>
        <p:spPr>
          <a:xfrm>
            <a:off x="5997370" y="986088"/>
            <a:ext cx="5076202" cy="4443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7192358" y="1002375"/>
            <a:ext cx="183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834290" y="1430471"/>
            <a:ext cx="230736" cy="25210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10838563" y="3154077"/>
            <a:ext cx="239282" cy="7862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9381505" y="1045717"/>
            <a:ext cx="115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Up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15133" y="1030295"/>
            <a:ext cx="10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In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9849746" y="498235"/>
            <a:ext cx="277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0242499" y="385700"/>
            <a:ext cx="372809" cy="225070"/>
            <a:chOff x="10324749" y="716829"/>
            <a:chExt cx="372809" cy="225070"/>
          </a:xfrm>
        </p:grpSpPr>
        <p:sp>
          <p:nvSpPr>
            <p:cNvPr id="56" name="Rectangle 55"/>
            <p:cNvSpPr/>
            <p:nvPr/>
          </p:nvSpPr>
          <p:spPr>
            <a:xfrm>
              <a:off x="10324749" y="749684"/>
              <a:ext cx="324740" cy="192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423380" y="716829"/>
              <a:ext cx="274178" cy="199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Multiply 57"/>
          <p:cNvSpPr/>
          <p:nvPr/>
        </p:nvSpPr>
        <p:spPr>
          <a:xfrm>
            <a:off x="10665780" y="383430"/>
            <a:ext cx="309250" cy="26246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945021" y="2771456"/>
            <a:ext cx="1869390" cy="19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/>
          <p:cNvGrpSpPr/>
          <p:nvPr/>
        </p:nvGrpSpPr>
        <p:grpSpPr>
          <a:xfrm>
            <a:off x="936474" y="1654883"/>
            <a:ext cx="2008264" cy="1363570"/>
            <a:chOff x="936474" y="1654883"/>
            <a:chExt cx="2008264" cy="1363570"/>
          </a:xfrm>
        </p:grpSpPr>
        <p:sp>
          <p:nvSpPr>
            <p:cNvPr id="60" name="Rectangle 59"/>
            <p:cNvSpPr/>
            <p:nvPr/>
          </p:nvSpPr>
          <p:spPr>
            <a:xfrm>
              <a:off x="945021" y="2053534"/>
              <a:ext cx="1869390" cy="169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6475" y="1654883"/>
              <a:ext cx="1877937" cy="12971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36475" y="1654883"/>
              <a:ext cx="1877937" cy="39310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69288" y="1681285"/>
              <a:ext cx="1005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C++</a:t>
              </a:r>
              <a:endParaRPr lang="en-IN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36474" y="2411786"/>
              <a:ext cx="1877937" cy="182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36474" y="2222663"/>
              <a:ext cx="1877937" cy="189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45021" y="2679899"/>
              <a:ext cx="1999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/>
                <a:t>See More Questions</a:t>
              </a:r>
              <a:endParaRPr lang="en-IN" sz="1600" b="1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3064378" y="2047624"/>
            <a:ext cx="1869390" cy="169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3055832" y="1648973"/>
            <a:ext cx="1877937" cy="1297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3055832" y="1648973"/>
            <a:ext cx="1877937" cy="3931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/>
          <p:cNvSpPr txBox="1"/>
          <p:nvPr/>
        </p:nvSpPr>
        <p:spPr>
          <a:xfrm>
            <a:off x="3188645" y="1675375"/>
            <a:ext cx="100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72" name="Rectangle 71"/>
          <p:cNvSpPr/>
          <p:nvPr/>
        </p:nvSpPr>
        <p:spPr>
          <a:xfrm>
            <a:off x="3055831" y="2405876"/>
            <a:ext cx="1877937" cy="182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3055831" y="2216753"/>
            <a:ext cx="1877937" cy="189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3064378" y="2771456"/>
            <a:ext cx="1869390" cy="19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3064378" y="2673989"/>
            <a:ext cx="1999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See More Questions</a:t>
            </a:r>
            <a:endParaRPr lang="en-IN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91795" y="993230"/>
            <a:ext cx="146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2413" y="1011598"/>
            <a:ext cx="146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50141" y="3156140"/>
            <a:ext cx="284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Top Contributors: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850141" y="3597779"/>
            <a:ext cx="4102147" cy="8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6054344" y="625686"/>
            <a:ext cx="4779946" cy="358921"/>
            <a:chOff x="6054344" y="625686"/>
            <a:chExt cx="4779946" cy="358921"/>
          </a:xfrm>
        </p:grpSpPr>
        <p:sp>
          <p:nvSpPr>
            <p:cNvPr id="100" name="Rounded Rectangle 99"/>
            <p:cNvSpPr/>
            <p:nvPr/>
          </p:nvSpPr>
          <p:spPr>
            <a:xfrm>
              <a:off x="7005857" y="669088"/>
              <a:ext cx="3828433" cy="31551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Left Arrow 100"/>
            <p:cNvSpPr/>
            <p:nvPr/>
          </p:nvSpPr>
          <p:spPr>
            <a:xfrm>
              <a:off x="6054344" y="698534"/>
              <a:ext cx="195837" cy="167107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ight Arrow 103"/>
            <p:cNvSpPr/>
            <p:nvPr/>
          </p:nvSpPr>
          <p:spPr>
            <a:xfrm>
              <a:off x="6363593" y="698534"/>
              <a:ext cx="236789" cy="17604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Circular Arrow 104"/>
            <p:cNvSpPr/>
            <p:nvPr/>
          </p:nvSpPr>
          <p:spPr>
            <a:xfrm>
              <a:off x="6695757" y="697352"/>
              <a:ext cx="240623" cy="263646"/>
            </a:xfrm>
            <a:prstGeom prst="circular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03818" y="625686"/>
              <a:ext cx="1757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https://domain.in</a:t>
              </a:r>
              <a:endParaRPr lang="en-IN" sz="16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181601" y="5418452"/>
            <a:ext cx="4779946" cy="358921"/>
            <a:chOff x="6054344" y="625686"/>
            <a:chExt cx="4779946" cy="358921"/>
          </a:xfrm>
        </p:grpSpPr>
        <p:sp>
          <p:nvSpPr>
            <p:cNvPr id="109" name="Rounded Rectangle 108"/>
            <p:cNvSpPr/>
            <p:nvPr/>
          </p:nvSpPr>
          <p:spPr>
            <a:xfrm>
              <a:off x="7005857" y="669088"/>
              <a:ext cx="3828433" cy="31551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Left Arrow 109"/>
            <p:cNvSpPr/>
            <p:nvPr/>
          </p:nvSpPr>
          <p:spPr>
            <a:xfrm>
              <a:off x="6054344" y="698534"/>
              <a:ext cx="195837" cy="167107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363593" y="698534"/>
              <a:ext cx="236789" cy="17604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Circular Arrow 111"/>
            <p:cNvSpPr/>
            <p:nvPr/>
          </p:nvSpPr>
          <p:spPr>
            <a:xfrm>
              <a:off x="6695757" y="697352"/>
              <a:ext cx="240623" cy="263646"/>
            </a:xfrm>
            <a:prstGeom prst="circular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03818" y="625686"/>
              <a:ext cx="1757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https://domain.in</a:t>
              </a:r>
              <a:endParaRPr lang="en-IN" sz="16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67919" y="607869"/>
            <a:ext cx="4779946" cy="358921"/>
            <a:chOff x="6054344" y="625686"/>
            <a:chExt cx="4779946" cy="358921"/>
          </a:xfrm>
        </p:grpSpPr>
        <p:sp>
          <p:nvSpPr>
            <p:cNvPr id="121" name="Rounded Rectangle 120"/>
            <p:cNvSpPr/>
            <p:nvPr/>
          </p:nvSpPr>
          <p:spPr>
            <a:xfrm>
              <a:off x="7005857" y="669088"/>
              <a:ext cx="3828433" cy="31551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Left Arrow 121"/>
            <p:cNvSpPr/>
            <p:nvPr/>
          </p:nvSpPr>
          <p:spPr>
            <a:xfrm>
              <a:off x="6054344" y="698534"/>
              <a:ext cx="195837" cy="167107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ight Arrow 122"/>
            <p:cNvSpPr/>
            <p:nvPr/>
          </p:nvSpPr>
          <p:spPr>
            <a:xfrm>
              <a:off x="6363593" y="698534"/>
              <a:ext cx="236789" cy="17604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Circular Arrow 123"/>
            <p:cNvSpPr/>
            <p:nvPr/>
          </p:nvSpPr>
          <p:spPr>
            <a:xfrm>
              <a:off x="6695757" y="697352"/>
              <a:ext cx="240623" cy="263646"/>
            </a:xfrm>
            <a:prstGeom prst="circular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003818" y="625686"/>
              <a:ext cx="1757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https://domain.in</a:t>
              </a:r>
              <a:endParaRPr lang="en-IN" sz="1600" dirty="0"/>
            </a:p>
          </p:txBody>
        </p:sp>
      </p:grpSp>
      <p:sp>
        <p:nvSpPr>
          <p:cNvPr id="126" name="Oval 125"/>
          <p:cNvSpPr/>
          <p:nvPr/>
        </p:nvSpPr>
        <p:spPr>
          <a:xfrm>
            <a:off x="6911844" y="1718804"/>
            <a:ext cx="875817" cy="84791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val 126"/>
          <p:cNvSpPr/>
          <p:nvPr/>
        </p:nvSpPr>
        <p:spPr>
          <a:xfrm>
            <a:off x="7989379" y="1702564"/>
            <a:ext cx="875817" cy="84791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Oval 127"/>
          <p:cNvSpPr/>
          <p:nvPr/>
        </p:nvSpPr>
        <p:spPr>
          <a:xfrm>
            <a:off x="9029704" y="1760412"/>
            <a:ext cx="875817" cy="84791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ectangle 128"/>
          <p:cNvSpPr/>
          <p:nvPr/>
        </p:nvSpPr>
        <p:spPr>
          <a:xfrm>
            <a:off x="6009476" y="2690975"/>
            <a:ext cx="4824814" cy="856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5997370" y="3547183"/>
            <a:ext cx="4836920" cy="393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TextBox 130"/>
          <p:cNvSpPr txBox="1"/>
          <p:nvPr/>
        </p:nvSpPr>
        <p:spPr>
          <a:xfrm>
            <a:off x="7481489" y="3575241"/>
            <a:ext cx="255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@2020 Developed by-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997370" y="2690975"/>
            <a:ext cx="2418460" cy="856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Rectangle 133"/>
          <p:cNvSpPr/>
          <p:nvPr/>
        </p:nvSpPr>
        <p:spPr>
          <a:xfrm>
            <a:off x="8415476" y="2682590"/>
            <a:ext cx="2418460" cy="856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6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19702" y="802939"/>
            <a:ext cx="5356077" cy="3290133"/>
            <a:chOff x="6491243" y="909174"/>
            <a:chExt cx="5356077" cy="3290133"/>
          </a:xfrm>
        </p:grpSpPr>
        <p:sp>
          <p:nvSpPr>
            <p:cNvPr id="5" name="Rectangle 4"/>
            <p:cNvSpPr/>
            <p:nvPr/>
          </p:nvSpPr>
          <p:spPr>
            <a:xfrm>
              <a:off x="6491243" y="909176"/>
              <a:ext cx="5076202" cy="32901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491243" y="1233916"/>
              <a:ext cx="5076202" cy="8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7610742" y="909175"/>
              <a:ext cx="769122" cy="64948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38958" y="909174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Questions | Home</a:t>
              </a:r>
              <a:endParaRPr lang="en-IN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91243" y="1233916"/>
              <a:ext cx="5076202" cy="4443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86231" y="1250203"/>
              <a:ext cx="183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328163" y="1678299"/>
              <a:ext cx="230736" cy="25210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19617" y="2480068"/>
              <a:ext cx="239282" cy="7862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75378" y="1293545"/>
              <a:ext cx="115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 Up</a:t>
              </a:r>
              <a:endPara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809006" y="1278123"/>
              <a:ext cx="1038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 In</a:t>
              </a:r>
              <a:endPara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0452219" y="1088572"/>
              <a:ext cx="2777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0818622" y="997512"/>
              <a:ext cx="324740" cy="192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917253" y="964657"/>
              <a:ext cx="274178" cy="199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11232027" y="946362"/>
              <a:ext cx="309250" cy="262464"/>
            </a:xfrm>
            <a:prstGeom prst="mathMultipl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9983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</dc:title>
  <dc:creator>USER</dc:creator>
  <cp:lastModifiedBy>USER</cp:lastModifiedBy>
  <cp:revision>7</cp:revision>
  <dcterms:created xsi:type="dcterms:W3CDTF">2020-04-16T15:58:29Z</dcterms:created>
  <dcterms:modified xsi:type="dcterms:W3CDTF">2020-04-16T16:50:25Z</dcterms:modified>
</cp:coreProperties>
</file>