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F741F-9856-4173-B0E1-4E0033160F9B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D1F9-5773-4070-BCBA-4348C63AD4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0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İnteractive api explorer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ED1F9-5773-4070-BCBA-4348C63AD45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6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6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0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0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7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1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03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2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D37C-F8D7-4952-A911-680EF6B9186C}" type="datetimeFigureOut">
              <a:rPr lang="tr-TR" smtClean="0"/>
              <a:t>16.11.2016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B218-9F2A-448D-990B-6AD3CBA812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7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worldweatheronline.com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tball-data.c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football-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1094931"/>
            <a:ext cx="9144000" cy="152939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Purpose of the Project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552" y="3547872"/>
            <a:ext cx="9144000" cy="2084832"/>
          </a:xfrm>
        </p:spPr>
        <p:txBody>
          <a:bodyPr/>
          <a:lstStyle/>
          <a:p>
            <a:r>
              <a:rPr lang="tr-TR" sz="2800" dirty="0" smtClean="0"/>
              <a:t>-The interaction between weather conditions and the quality of the football matches in Premier League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060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550408"/>
          </a:xfrm>
        </p:spPr>
        <p:txBody>
          <a:bodyPr/>
          <a:lstStyle/>
          <a:p>
            <a:r>
              <a:rPr lang="tr-TR" dirty="0" smtClean="0"/>
              <a:t>Football is the most popular ball game in number of participants and spectators all around the world</a:t>
            </a:r>
          </a:p>
          <a:p>
            <a:r>
              <a:rPr lang="tr-TR" dirty="0" smtClean="0"/>
              <a:t>UK is one of the world’s premier tourist destination and all come for watching premier league</a:t>
            </a:r>
          </a:p>
          <a:p>
            <a:r>
              <a:rPr lang="tr-TR" dirty="0" smtClean="0"/>
              <a:t>Significant spectator support,TV and advertisement revenue generates huge budgets of premier league clubs</a:t>
            </a:r>
          </a:p>
          <a:p>
            <a:r>
              <a:rPr lang="tr-TR" dirty="0" smtClean="0"/>
              <a:t>High budget clubs- high class player profile</a:t>
            </a:r>
          </a:p>
          <a:p>
            <a:r>
              <a:rPr lang="tr-TR" dirty="0" smtClean="0"/>
              <a:t>Great competition among premier league clubs and among their fans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26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74700" y="768350"/>
            <a:ext cx="10515600" cy="4878388"/>
          </a:xfrm>
        </p:spPr>
        <p:txBody>
          <a:bodyPr/>
          <a:lstStyle/>
          <a:p>
            <a:r>
              <a:rPr lang="tr-TR" dirty="0" smtClean="0"/>
              <a:t>The affect of weather conditions on sports played with ball outdoor can not be underestimated</a:t>
            </a:r>
          </a:p>
          <a:p>
            <a:r>
              <a:rPr lang="tr-TR" dirty="0" smtClean="0"/>
              <a:t>Football is one of the outdoor sports and weather conditions should have an affect on the quality of the match</a:t>
            </a:r>
          </a:p>
          <a:p>
            <a:r>
              <a:rPr lang="tr-TR" dirty="0" smtClean="0"/>
              <a:t>If it is heavy rained, the quality comes down significantly</a:t>
            </a:r>
          </a:p>
          <a:p>
            <a:r>
              <a:rPr lang="tr-TR" dirty="0" smtClean="0"/>
              <a:t>If there is wind, the speed and also direction of the wind affects players and direction of the ball</a:t>
            </a:r>
          </a:p>
          <a:p>
            <a:r>
              <a:rPr lang="tr-TR" dirty="0" smtClean="0"/>
              <a:t>Moderate rain should affect football positively</a:t>
            </a:r>
          </a:p>
          <a:p>
            <a:r>
              <a:rPr lang="tr-TR" dirty="0" smtClean="0"/>
              <a:t>Cloudy or non-cloudy;approximately no effect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46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Data Sources That We Have Used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We have used three different data sources </a:t>
            </a:r>
          </a:p>
          <a:p>
            <a:r>
              <a:rPr lang="tr-TR" dirty="0" smtClean="0"/>
              <a:t>One is for weather data set and the other two are related with Premier league </a:t>
            </a:r>
          </a:p>
          <a:p>
            <a:r>
              <a:rPr lang="tr-TR" dirty="0" smtClean="0"/>
              <a:t>For accessing weather conditions ,we have used </a:t>
            </a:r>
          </a:p>
          <a:p>
            <a:r>
              <a:rPr lang="tr-TR" dirty="0" smtClean="0">
                <a:hlinkClick r:id="rId2"/>
              </a:rPr>
              <a:t>https://developer.worldweatheronline.com/api</a:t>
            </a:r>
            <a:r>
              <a:rPr lang="tr-TR" dirty="0" smtClean="0"/>
              <a:t> </a:t>
            </a:r>
          </a:p>
          <a:p>
            <a:r>
              <a:rPr lang="tr-TR" dirty="0" smtClean="0"/>
              <a:t>We needed historical data on weather so we used this api</a:t>
            </a:r>
          </a:p>
          <a:p>
            <a:r>
              <a:rPr lang="tr-TR" dirty="0" smtClean="0"/>
              <a:t>We used URL for accessing data</a:t>
            </a:r>
          </a:p>
          <a:p>
            <a:r>
              <a:rPr lang="tr-TR" dirty="0" smtClean="0"/>
              <a:t>Supplies data in json file and processed that json file </a:t>
            </a:r>
          </a:p>
          <a:p>
            <a:r>
              <a:rPr lang="tr-TR" dirty="0" smtClean="0"/>
              <a:t>Obtained data by editing URL or attaching parameters to the URL</a:t>
            </a:r>
          </a:p>
          <a:p>
            <a:r>
              <a:rPr lang="tr-TR" dirty="0" smtClean="0"/>
              <a:t>İt supplies users an interactive api explorer also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19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6192" y="128016"/>
            <a:ext cx="9363456" cy="6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The Data Source For Premier League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hlinkClick r:id="rId2"/>
              </a:rPr>
              <a:t>www.football-data.co</a:t>
            </a:r>
            <a:endParaRPr lang="tr-TR" dirty="0" smtClean="0"/>
          </a:p>
          <a:p>
            <a:r>
              <a:rPr lang="tr-TR" dirty="0" smtClean="0"/>
              <a:t>Too many historical statistics for seasons of important leagues</a:t>
            </a:r>
          </a:p>
          <a:p>
            <a:r>
              <a:rPr lang="tr-TR" dirty="0" smtClean="0"/>
              <a:t>We have worked on premier league season 2015/2016</a:t>
            </a:r>
          </a:p>
          <a:p>
            <a:r>
              <a:rPr lang="tr-TR" dirty="0" smtClean="0"/>
              <a:t>Detailed statistics for each match</a:t>
            </a:r>
          </a:p>
          <a:p>
            <a:r>
              <a:rPr lang="tr-TR" dirty="0" smtClean="0"/>
              <a:t>Home team shots,away team shots,shots on target for each team also, number of corners,away team name etc.</a:t>
            </a:r>
          </a:p>
          <a:p>
            <a:r>
              <a:rPr lang="tr-TR" dirty="0" smtClean="0"/>
              <a:t>Gives data into a csv file </a:t>
            </a:r>
          </a:p>
          <a:p>
            <a:r>
              <a:rPr lang="tr-TR" dirty="0" smtClean="0"/>
              <a:t>Each match record includes all of these statistics excluding the time of the match</a:t>
            </a:r>
          </a:p>
          <a:p>
            <a:r>
              <a:rPr lang="tr-TR" dirty="0" smtClean="0"/>
              <a:t>We need time so we used another api to match each match record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43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Data Source for Season 2015/2016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api.football-data.org/</a:t>
            </a:r>
            <a:endParaRPr lang="tr-TR" dirty="0" smtClean="0"/>
          </a:p>
          <a:p>
            <a:r>
              <a:rPr lang="tr-TR" dirty="0" smtClean="0"/>
              <a:t>Contains match records including the exact time of the match and date</a:t>
            </a:r>
          </a:p>
          <a:p>
            <a:r>
              <a:rPr lang="tr-TR" dirty="0" smtClean="0"/>
              <a:t>Data is in json file</a:t>
            </a:r>
          </a:p>
          <a:p>
            <a:r>
              <a:rPr lang="tr-TR" dirty="0" smtClean="0"/>
              <a:t>Does not contain detailed statistics of each match record</a:t>
            </a:r>
          </a:p>
          <a:p>
            <a:r>
              <a:rPr lang="tr-TR" dirty="0" smtClean="0"/>
              <a:t>It contains score of the match also</a:t>
            </a:r>
          </a:p>
          <a:p>
            <a:r>
              <a:rPr lang="tr-TR" dirty="0" smtClean="0"/>
              <a:t>Api format uses token instead of URL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065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382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Purpose of the Project </vt:lpstr>
      <vt:lpstr>PowerPoint Presentation</vt:lpstr>
      <vt:lpstr>PowerPoint Presentation</vt:lpstr>
      <vt:lpstr>      Data Sources That We Have Used</vt:lpstr>
      <vt:lpstr>PowerPoint Presentation</vt:lpstr>
      <vt:lpstr>  The Data Source For Premier League</vt:lpstr>
      <vt:lpstr>Other Data Source for Season 2015/2016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 of the Project </dc:title>
  <dc:creator>Kunter Kunt</dc:creator>
  <cp:lastModifiedBy>Kunter Kunt</cp:lastModifiedBy>
  <cp:revision>21</cp:revision>
  <dcterms:created xsi:type="dcterms:W3CDTF">2016-11-15T22:22:57Z</dcterms:created>
  <dcterms:modified xsi:type="dcterms:W3CDTF">2016-11-16T00:06:56Z</dcterms:modified>
</cp:coreProperties>
</file>