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9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13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31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19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398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38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6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9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55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8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78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79BD-201A-4FC7-A60E-37C683A4926B}" type="datetimeFigureOut">
              <a:rPr lang="tr-TR" smtClean="0"/>
              <a:t>02.08.2017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DA61-FB7C-49BA-AFD7-872FE851AD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5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6013"/>
          </a:xfrm>
        </p:spPr>
        <p:txBody>
          <a:bodyPr/>
          <a:lstStyle/>
          <a:p>
            <a:r>
              <a:rPr lang="tr-TR" dirty="0" smtClean="0"/>
              <a:t>Healthy Breakfast Story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M.Utku Acar &amp; Kunter Kunt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017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Feature Selection-Model Trials for Regression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After visualizing data,we have observed weak correlations with rating (our response variable)</a:t>
            </a:r>
          </a:p>
          <a:p>
            <a:r>
              <a:rPr lang="tr-TR" dirty="0" smtClean="0"/>
              <a:t>We have made model trials by removing weakly correlated features</a:t>
            </a:r>
          </a:p>
          <a:p>
            <a:r>
              <a:rPr lang="tr-TR" dirty="0" smtClean="0"/>
              <a:t>Again do a train test split ,fit the model,make predictions and compute RMSE values of models</a:t>
            </a:r>
          </a:p>
          <a:p>
            <a:r>
              <a:rPr lang="tr-TR" dirty="0" smtClean="0"/>
              <a:t>Repeat process with different combinations of features after visualization</a:t>
            </a:r>
          </a:p>
          <a:p>
            <a:r>
              <a:rPr lang="tr-TR" dirty="0" smtClean="0"/>
              <a:t>Compared RMSE values of models (because RMSE is interpretable in y units 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10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Model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After model trials and metrics comparison,we have removed 9 features from 12 features</a:t>
            </a:r>
          </a:p>
          <a:p>
            <a:r>
              <a:rPr lang="tr-TR" b="1" dirty="0" smtClean="0"/>
              <a:t>Fat</a:t>
            </a:r>
            <a:r>
              <a:rPr lang="tr-TR" dirty="0" smtClean="0"/>
              <a:t>,</a:t>
            </a:r>
            <a:r>
              <a:rPr lang="tr-TR" b="1" dirty="0" smtClean="0"/>
              <a:t>fiber</a:t>
            </a:r>
            <a:r>
              <a:rPr lang="tr-TR" dirty="0" smtClean="0"/>
              <a:t> and </a:t>
            </a:r>
            <a:r>
              <a:rPr lang="tr-TR" b="1" dirty="0" smtClean="0"/>
              <a:t>sugar</a:t>
            </a:r>
            <a:r>
              <a:rPr lang="tr-TR" dirty="0" smtClean="0"/>
              <a:t> are the remaining features</a:t>
            </a:r>
          </a:p>
          <a:p>
            <a:r>
              <a:rPr lang="tr-TR" dirty="0" smtClean="0"/>
              <a:t>MAE of 4.930, MSE of 35.423 and RMSE of 5.9519 (be</a:t>
            </a:r>
          </a:p>
          <a:p>
            <a:r>
              <a:rPr lang="tr-TR" dirty="0" smtClean="0"/>
              <a:t>Best RMSE value (lowest one) among pure models (with 3 remaining features)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6864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Interpretation of coefficents of final model &amp; Conclusion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Coefficent of fat: -3.538</a:t>
            </a:r>
          </a:p>
          <a:p>
            <a:r>
              <a:rPr lang="tr-TR" dirty="0" smtClean="0"/>
              <a:t>Coefficent of fiber: 2.9512</a:t>
            </a:r>
          </a:p>
          <a:p>
            <a:r>
              <a:rPr lang="tr-TR" dirty="0" smtClean="0"/>
              <a:t>Coefficent of sugar: -2.045</a:t>
            </a:r>
          </a:p>
          <a:p>
            <a:r>
              <a:rPr lang="tr-TR" dirty="0" smtClean="0"/>
              <a:t>İntercept:54.709</a:t>
            </a:r>
          </a:p>
          <a:p>
            <a:r>
              <a:rPr lang="tr-TR" dirty="0" smtClean="0"/>
              <a:t>Fat and sugar with negative coefficents</a:t>
            </a:r>
          </a:p>
          <a:p>
            <a:r>
              <a:rPr lang="tr-TR" dirty="0"/>
              <a:t>I</a:t>
            </a:r>
            <a:r>
              <a:rPr lang="tr-TR" dirty="0" smtClean="0"/>
              <a:t>ncrease in fat and sugar was associated with decrease in rating as expected</a:t>
            </a:r>
          </a:p>
          <a:p>
            <a:r>
              <a:rPr lang="tr-TR" dirty="0" smtClean="0"/>
              <a:t>Increase in fiber was associated with increase in rating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557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 &amp; Improvements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Better rating indicates low fat rate or low sugar rate and high fiber rate</a:t>
            </a:r>
          </a:p>
          <a:p>
            <a:r>
              <a:rPr lang="tr-TR" dirty="0" smtClean="0"/>
              <a:t>We may increase sample size </a:t>
            </a:r>
            <a:r>
              <a:rPr lang="tr-TR" dirty="0" smtClean="0"/>
              <a:t>(SMOTE)</a:t>
            </a:r>
          </a:p>
          <a:p>
            <a:r>
              <a:rPr lang="tr-TR" dirty="0" smtClean="0"/>
              <a:t>We </a:t>
            </a:r>
            <a:r>
              <a:rPr lang="tr-TR" dirty="0" smtClean="0"/>
              <a:t>may use any feature selection algorithms of  any Pyhton library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581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About Datafile &amp; Features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/>
          <a:p>
            <a:r>
              <a:rPr lang="tr-TR" dirty="0" smtClean="0"/>
              <a:t>Contains nutritional information and grocery self location</a:t>
            </a:r>
          </a:p>
          <a:p>
            <a:r>
              <a:rPr lang="tr-TR" dirty="0" smtClean="0"/>
              <a:t>77 </a:t>
            </a:r>
            <a:r>
              <a:rPr lang="tr-TR" dirty="0" smtClean="0"/>
              <a:t>breakfast cereals</a:t>
            </a:r>
          </a:p>
          <a:p>
            <a:r>
              <a:rPr lang="tr-TR" dirty="0" smtClean="0"/>
              <a:t>12 predictor variable and 1 response variable</a:t>
            </a:r>
          </a:p>
          <a:p>
            <a:r>
              <a:rPr lang="tr-TR" dirty="0" smtClean="0"/>
              <a:t>İncludes cereal name,type(hot or cold), # of calories per serving,grams of protein,fat and fiber,miligrams of sodium,grams of carbohydrates,sugars,potassium,weight of one serving, number of cups in one serving and shelf location (1,2 or 3 for bottom,middle and top)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50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Research about healthy breakfast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It states that adults should consume no more than 30 % of their calories in the form of fat</a:t>
            </a:r>
          </a:p>
          <a:p>
            <a:r>
              <a:rPr lang="tr-TR" dirty="0" smtClean="0"/>
              <a:t>They need about 50 grams (women) or 63 grams (men) of protein daily</a:t>
            </a:r>
          </a:p>
          <a:p>
            <a:r>
              <a:rPr lang="tr-TR" dirty="0" smtClean="0"/>
              <a:t>The should provide for the remainder of their caloric intake with complex carbohydrates</a:t>
            </a:r>
          </a:p>
          <a:p>
            <a:r>
              <a:rPr lang="tr-TR" dirty="0" smtClean="0"/>
              <a:t>One gram of fat=9 calories &amp; carbohydrates and proteins contain 4 calories per gram</a:t>
            </a:r>
          </a:p>
          <a:p>
            <a:r>
              <a:rPr lang="tr-TR" dirty="0" smtClean="0"/>
              <a:t>A ‘good diet’ should also contain 20-35 grams of dietary fiber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809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Linear </a:t>
            </a:r>
            <a:r>
              <a:rPr lang="tr-TR" dirty="0" smtClean="0"/>
              <a:t>Regression–Response Variable Rating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rating was calculated by consumer reports</a:t>
            </a:r>
          </a:p>
          <a:p>
            <a:r>
              <a:rPr lang="tr-TR" dirty="0" smtClean="0"/>
              <a:t>For instance;Cap’n Crunch has the lowest rating and All Bran with extra fiber has highest rating</a:t>
            </a:r>
          </a:p>
          <a:p>
            <a:r>
              <a:rPr lang="tr-TR" dirty="0" smtClean="0"/>
              <a:t>Our </a:t>
            </a:r>
            <a:r>
              <a:rPr lang="tr-TR" dirty="0"/>
              <a:t>response variable is </a:t>
            </a:r>
            <a:r>
              <a:rPr lang="tr-TR" dirty="0" smtClean="0"/>
              <a:t>continuous and there is a linear relationship between features and response variable so </a:t>
            </a:r>
            <a:r>
              <a:rPr lang="tr-TR" dirty="0"/>
              <a:t>we have used linear regression to predict that continuous response variable </a:t>
            </a:r>
            <a:endParaRPr lang="tr-TR" dirty="0" smtClean="0"/>
          </a:p>
          <a:p>
            <a:r>
              <a:rPr lang="tr-TR" dirty="0" smtClean="0"/>
              <a:t>We have trained and interpreted linear regression model in Skicit-learn</a:t>
            </a:r>
            <a:endParaRPr lang="tr-TR" dirty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637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Read Dataset &amp; Visualize Relationships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Have read dataset into Pyhton using pandas library</a:t>
            </a:r>
          </a:p>
          <a:p>
            <a:r>
              <a:rPr lang="tr-TR" dirty="0" smtClean="0"/>
              <a:t>Have read excel file (.xlsx)</a:t>
            </a:r>
          </a:p>
          <a:p>
            <a:r>
              <a:rPr lang="tr-TR" dirty="0" smtClean="0"/>
              <a:t>(77,13</a:t>
            </a:r>
            <a:r>
              <a:rPr lang="tr-TR" dirty="0" smtClean="0"/>
              <a:t>) dataframe </a:t>
            </a:r>
            <a:r>
              <a:rPr lang="tr-TR" dirty="0" smtClean="0"/>
              <a:t>;77 </a:t>
            </a:r>
            <a:r>
              <a:rPr lang="tr-TR" dirty="0" smtClean="0"/>
              <a:t>observations and 12 features</a:t>
            </a:r>
          </a:p>
          <a:p>
            <a:r>
              <a:rPr lang="tr-TR" dirty="0" smtClean="0"/>
              <a:t>Seaborn library to visualize relationships between features and response variable ; scatterplots</a:t>
            </a:r>
          </a:p>
          <a:p>
            <a:r>
              <a:rPr lang="tr-TR" dirty="0" smtClean="0"/>
              <a:t>Visualized line of best fit (95 % confidence band )</a:t>
            </a:r>
          </a:p>
          <a:p>
            <a:r>
              <a:rPr lang="tr-TR" dirty="0" smtClean="0"/>
              <a:t>We could visualize features that have linear relationship with response variable </a:t>
            </a:r>
          </a:p>
          <a:p>
            <a:r>
              <a:rPr lang="tr-TR" dirty="0" smtClean="0"/>
              <a:t>We could visualize strong and weak relationships using seaborn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959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Skicit learn modeling process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Have created features matrix features and response vector rating</a:t>
            </a:r>
          </a:p>
          <a:p>
            <a:r>
              <a:rPr lang="tr-TR" dirty="0" smtClean="0"/>
              <a:t>features :pandas data frame &amp; rating: pandas series</a:t>
            </a:r>
          </a:p>
          <a:p>
            <a:r>
              <a:rPr lang="tr-TR" dirty="0" smtClean="0"/>
              <a:t>Features contains 12 feature columns </a:t>
            </a:r>
            <a:r>
              <a:rPr lang="tr-TR" dirty="0" smtClean="0"/>
              <a:t>(77,12);77 rows </a:t>
            </a:r>
            <a:r>
              <a:rPr lang="tr-TR" dirty="0" smtClean="0"/>
              <a:t>and 12 columns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716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Splitting features &amp; rating into training and testing sets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Cross validation from skicit-learn</a:t>
            </a:r>
          </a:p>
          <a:p>
            <a:r>
              <a:rPr lang="tr-TR" dirty="0" smtClean="0"/>
              <a:t>Have used train test split function to split features and rating into two objects each</a:t>
            </a:r>
          </a:p>
          <a:p>
            <a:r>
              <a:rPr lang="tr-TR" dirty="0" smtClean="0"/>
              <a:t>Have used default size of the testing set(25 % of data )</a:t>
            </a:r>
          </a:p>
          <a:p>
            <a:r>
              <a:rPr lang="tr-TR" dirty="0" smtClean="0"/>
              <a:t>75 % for training and 25 % for testing</a:t>
            </a:r>
          </a:p>
          <a:p>
            <a:r>
              <a:rPr lang="tr-TR" dirty="0" smtClean="0"/>
              <a:t>57 </a:t>
            </a:r>
            <a:r>
              <a:rPr lang="tr-TR" dirty="0" smtClean="0"/>
              <a:t>rows for training and </a:t>
            </a:r>
            <a:r>
              <a:rPr lang="tr-TR" dirty="0" smtClean="0"/>
              <a:t>20 </a:t>
            </a:r>
            <a:r>
              <a:rPr lang="tr-TR" dirty="0" smtClean="0"/>
              <a:t>rows for testing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271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Building linear regression model using skicit-learn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Fit the model to the training data</a:t>
            </a:r>
          </a:p>
          <a:p>
            <a:r>
              <a:rPr lang="tr-TR" dirty="0" smtClean="0"/>
              <a:t>Model have learned the intercept and coefficents for the line of best fit</a:t>
            </a:r>
          </a:p>
          <a:p>
            <a:r>
              <a:rPr lang="tr-TR" dirty="0" smtClean="0"/>
              <a:t>Have used fitted model to make predictions on testing set(55 instances)</a:t>
            </a:r>
          </a:p>
          <a:p>
            <a:r>
              <a:rPr lang="tr-TR" dirty="0" smtClean="0"/>
              <a:t>Have interpreted the coefficents and intercept</a:t>
            </a:r>
          </a:p>
          <a:p>
            <a:r>
              <a:rPr lang="tr-TR" dirty="0" smtClean="0"/>
              <a:t>Negative and positive coefficents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708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Evaluation metrics for regression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Have got true response values and predicted response values</a:t>
            </a:r>
          </a:p>
          <a:p>
            <a:r>
              <a:rPr lang="tr-TR" dirty="0" smtClean="0"/>
              <a:t>Calculated metrics MAE ,MSE  and RMSE using skicit-learn</a:t>
            </a:r>
          </a:p>
          <a:p>
            <a:r>
              <a:rPr lang="tr-TR" dirty="0" smtClean="0"/>
              <a:t>Simplest metric mean absolute error (MAE)</a:t>
            </a:r>
          </a:p>
          <a:p>
            <a:r>
              <a:rPr lang="tr-TR" dirty="0" smtClean="0"/>
              <a:t>MSE:mean squared error(more important than MAE) as it minimizes larger errors </a:t>
            </a:r>
          </a:p>
          <a:p>
            <a:r>
              <a:rPr lang="tr-TR" dirty="0" smtClean="0"/>
              <a:t>RMSE :Root mean squared error-important too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996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688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Healthy Breakfast Story</vt:lpstr>
      <vt:lpstr>About Datafile &amp; Features</vt:lpstr>
      <vt:lpstr>Research about healthy breakfast</vt:lpstr>
      <vt:lpstr>Linear Regression–Response Variable Rating</vt:lpstr>
      <vt:lpstr>Read Dataset &amp; Visualize Relationships</vt:lpstr>
      <vt:lpstr>Skicit learn modeling process</vt:lpstr>
      <vt:lpstr>Splitting features &amp; rating into training and testing sets</vt:lpstr>
      <vt:lpstr>Building linear regression model using skicit-learn</vt:lpstr>
      <vt:lpstr>Evaluation metrics for regression</vt:lpstr>
      <vt:lpstr>Feature Selection-Model Trials for Regression</vt:lpstr>
      <vt:lpstr>Final Model </vt:lpstr>
      <vt:lpstr>Interpretation of coefficents of final model &amp; Conclusion</vt:lpstr>
      <vt:lpstr>Conclusion &amp;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Breakfast Story</dc:title>
  <dc:creator>Kunter Kunt</dc:creator>
  <cp:lastModifiedBy>Kunter Kunt</cp:lastModifiedBy>
  <cp:revision>40</cp:revision>
  <dcterms:created xsi:type="dcterms:W3CDTF">2017-07-26T06:51:16Z</dcterms:created>
  <dcterms:modified xsi:type="dcterms:W3CDTF">2017-08-02T17:22:20Z</dcterms:modified>
</cp:coreProperties>
</file>