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e09760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e09760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e09760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e09760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e09760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e09760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e09760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e09760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e09760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e09760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e09760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e09760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e09760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e09760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e09760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e09760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e09760d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7e09760d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e09760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e09760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e09760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e09760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e09760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e09760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e09760d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e09760d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e09760d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e09760d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e09760d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e09760d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e09760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e09760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e09760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e09760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e09760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e09760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e09760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e09760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e09760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e09760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e09760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e09760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e09760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e09760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11" Type="http://schemas.openxmlformats.org/officeDocument/2006/relationships/image" Target="../media/image2.jpg"/><Relationship Id="rId10" Type="http://schemas.openxmlformats.org/officeDocument/2006/relationships/image" Target="../media/image3.jpg"/><Relationship Id="rId12" Type="http://schemas.openxmlformats.org/officeDocument/2006/relationships/image" Target="../media/image8.jp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jpg"/><Relationship Id="rId7" Type="http://schemas.openxmlformats.org/officeDocument/2006/relationships/image" Target="../media/image1.jp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175" y="422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of </a:t>
            </a:r>
            <a:r>
              <a:rPr lang="en"/>
              <a:t>Fast Food</a:t>
            </a:r>
            <a:r>
              <a:rPr lang="en"/>
              <a:t> Restaurant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5" y="0"/>
            <a:ext cx="1820889" cy="15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272" y="4750"/>
            <a:ext cx="1644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4373" y="-78575"/>
            <a:ext cx="1744325" cy="17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375" y="1753375"/>
            <a:ext cx="1820901" cy="12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1075" y="-29678"/>
            <a:ext cx="1644725" cy="165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6375" y="1753375"/>
            <a:ext cx="1744325" cy="124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5800" y="19450"/>
            <a:ext cx="1744325" cy="15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14375" y="1802600"/>
            <a:ext cx="2055850" cy="11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600" y="1823126"/>
            <a:ext cx="1455649" cy="11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5587" y="1817313"/>
            <a:ext cx="1455649" cy="11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Cities Restaurant Distribution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75" y="1152475"/>
            <a:ext cx="565865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Restaurants </a:t>
            </a:r>
            <a:r>
              <a:rPr lang="en"/>
              <a:t>Distribution</a:t>
            </a:r>
            <a:r>
              <a:rPr lang="en"/>
              <a:t> across US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548"/>
            <a:ext cx="9143999" cy="3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McDonald’s Distribution across US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3999" cy="38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10 Restaurants presence over US. Legends:- BK= Burger King and AB = Arby’s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 flipH="1">
            <a:off x="6794650" y="4451825"/>
            <a:ext cx="20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P.T.O</a:t>
            </a:r>
            <a:r>
              <a:rPr lang="en"/>
              <a:t>      </a:t>
            </a:r>
            <a:r>
              <a:rPr lang="en"/>
              <a:t>        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" y="1230900"/>
            <a:ext cx="4452551" cy="3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3550"/>
            <a:ext cx="428514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Legends:- Dominos=Dominos Pizza and Jack= Jack in the Box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8058950" y="4799825"/>
            <a:ext cx="832500" cy="2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P.T.O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22201" cy="36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75" y="1059963"/>
            <a:ext cx="4260299" cy="3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Legends:- KFC=KFC and mcd= McDonald’s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6091500" y="4610175"/>
            <a:ext cx="27408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P.T.O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876175"/>
            <a:ext cx="3974875" cy="35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650" y="948025"/>
            <a:ext cx="4285899" cy="3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Legends:- Sonic= Sonic’s Drive In and SBW= SUBWAY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6735300" y="4649625"/>
            <a:ext cx="2097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P.T.O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0" y="966850"/>
            <a:ext cx="4336811" cy="33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400" y="958595"/>
            <a:ext cx="4016801" cy="332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Legends:- TC= Taco Bell and WD= Wendy’s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984700" y="4471475"/>
            <a:ext cx="1728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956300"/>
            <a:ext cx="449565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550" y="997275"/>
            <a:ext cx="4020049" cy="3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</a:t>
            </a:r>
            <a:r>
              <a:rPr lang="en" sz="2400"/>
              <a:t>estaurants in Top 10 Cities.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697525" y="4412275"/>
            <a:ext cx="10635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P.T.o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11076" cy="3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75" y="1100775"/>
            <a:ext cx="4009525" cy="32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478225" y="4562775"/>
            <a:ext cx="1413300" cy="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P.T.O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04275"/>
            <a:ext cx="4380226" cy="399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475" y="504275"/>
            <a:ext cx="4128400" cy="41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44575"/>
            <a:ext cx="8520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/>
              <a:t>Introduction</a:t>
            </a:r>
            <a:endParaRPr b="1" sz="19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366750"/>
            <a:ext cx="8520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 this project I will analyse Fast Food Restaurant data set across US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Research Questions (Q):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Spread of Restaurant across whole US?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Top 10 Restaurant?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Top 10 cities?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what are the </a:t>
            </a:r>
            <a:r>
              <a:rPr lang="en" sz="1050">
                <a:solidFill>
                  <a:schemeClr val="dk1"/>
                </a:solidFill>
              </a:rPr>
              <a:t>contribution</a:t>
            </a:r>
            <a:r>
              <a:rPr lang="en" sz="1050">
                <a:solidFill>
                  <a:schemeClr val="dk1"/>
                </a:solidFill>
              </a:rPr>
              <a:t> percentage of top 10 Restaurant?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What are the contribution percentage of top 10 Cities?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Spread of other restaurant across US?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</a:rPr>
              <a:t>Research </a:t>
            </a:r>
            <a:r>
              <a:rPr b="1" lang="en" sz="1050">
                <a:solidFill>
                  <a:schemeClr val="dk1"/>
                </a:solidFill>
              </a:rPr>
              <a:t>Hypothesis</a:t>
            </a:r>
            <a:r>
              <a:rPr b="1" lang="en" sz="1050">
                <a:solidFill>
                  <a:schemeClr val="dk1"/>
                </a:solidFill>
              </a:rPr>
              <a:t>/Conclusion :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Mcdonalds is the highest available Restaurant.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Cincinnati</a:t>
            </a:r>
            <a:r>
              <a:rPr lang="en" sz="1050">
                <a:solidFill>
                  <a:schemeClr val="dk1"/>
                </a:solidFill>
              </a:rPr>
              <a:t> is the City with highest number of </a:t>
            </a:r>
            <a:r>
              <a:rPr lang="en" sz="1050">
                <a:solidFill>
                  <a:schemeClr val="dk1"/>
                </a:solidFill>
              </a:rPr>
              <a:t>restaurant</a:t>
            </a:r>
            <a:r>
              <a:rPr lang="en" sz="1050">
                <a:solidFill>
                  <a:schemeClr val="dk1"/>
                </a:solidFill>
              </a:rPr>
              <a:t>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Eastern US has more </a:t>
            </a:r>
            <a:r>
              <a:rPr lang="en" sz="1050">
                <a:solidFill>
                  <a:schemeClr val="dk1"/>
                </a:solidFill>
              </a:rPr>
              <a:t>number</a:t>
            </a:r>
            <a:r>
              <a:rPr lang="en" sz="1050">
                <a:solidFill>
                  <a:schemeClr val="dk1"/>
                </a:solidFill>
              </a:rPr>
              <a:t> of restaurant.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</a:rPr>
              <a:t>California has the highest number of restaurant in Western US.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715250" y="4349450"/>
            <a:ext cx="11169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P.T.O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299" y="1170125"/>
            <a:ext cx="4092575" cy="30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596600" y="4617600"/>
            <a:ext cx="12357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P.T.O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15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00" y="1170125"/>
            <a:ext cx="4041250" cy="34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821900" y="4586500"/>
            <a:ext cx="10104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P.T.O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1936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250" y="1170125"/>
            <a:ext cx="3982075" cy="34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Mcdonalds is the highest available Restaurant and has </a:t>
            </a:r>
            <a:r>
              <a:rPr b="1" lang="en">
                <a:solidFill>
                  <a:schemeClr val="dk1"/>
                </a:solidFill>
              </a:rPr>
              <a:t>29.90%</a:t>
            </a:r>
            <a:r>
              <a:rPr lang="en">
                <a:solidFill>
                  <a:schemeClr val="dk1"/>
                </a:solidFill>
              </a:rPr>
              <a:t> contribution in top 10 Restaurant.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Cincinnati</a:t>
            </a:r>
            <a:r>
              <a:rPr lang="en">
                <a:solidFill>
                  <a:schemeClr val="dk1"/>
                </a:solidFill>
              </a:rPr>
              <a:t> is the City with highest number of </a:t>
            </a:r>
            <a:r>
              <a:rPr lang="en">
                <a:solidFill>
                  <a:schemeClr val="dk1"/>
                </a:solidFill>
              </a:rPr>
              <a:t>restaurant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chemeClr val="dk1"/>
                </a:solidFill>
              </a:rPr>
              <a:t>20.52%</a:t>
            </a:r>
            <a:r>
              <a:rPr lang="en">
                <a:solidFill>
                  <a:schemeClr val="dk1"/>
                </a:solidFill>
              </a:rPr>
              <a:t> of total restaurants.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Eastern US has more </a:t>
            </a:r>
            <a:r>
              <a:rPr lang="en">
                <a:solidFill>
                  <a:schemeClr val="dk1"/>
                </a:solidFill>
              </a:rPr>
              <a:t>number</a:t>
            </a:r>
            <a:r>
              <a:rPr lang="en">
                <a:solidFill>
                  <a:schemeClr val="dk1"/>
                </a:solidFill>
              </a:rPr>
              <a:t> of restaurant.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California has the highest number of restaurant in Western US.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Top 10 Cities also have </a:t>
            </a:r>
            <a:r>
              <a:rPr lang="en">
                <a:solidFill>
                  <a:schemeClr val="dk1"/>
                </a:solidFill>
              </a:rPr>
              <a:t>restaurants</a:t>
            </a:r>
            <a:r>
              <a:rPr lang="en">
                <a:solidFill>
                  <a:schemeClr val="dk1"/>
                </a:solidFill>
              </a:rPr>
              <a:t> which </a:t>
            </a:r>
            <a:r>
              <a:rPr lang="en">
                <a:solidFill>
                  <a:schemeClr val="dk1"/>
                </a:solidFill>
              </a:rPr>
              <a:t>doesn't</a:t>
            </a:r>
            <a:r>
              <a:rPr lang="en">
                <a:solidFill>
                  <a:schemeClr val="dk1"/>
                </a:solidFill>
              </a:rPr>
              <a:t> categorise in top 10 Restaurant List.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It's clear that people of US likes food from McDonald's due to ease of availability and distribution.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Distribution Across US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25" y="1152475"/>
            <a:ext cx="7953276" cy="3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Provinces in US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75" y="1186002"/>
            <a:ext cx="6486525" cy="3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</a:t>
            </a:r>
            <a:r>
              <a:rPr lang="en"/>
              <a:t> across top 10 Provinces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0" y="1152475"/>
            <a:ext cx="8832300" cy="38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Restaurants across US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25" y="1152475"/>
            <a:ext cx="62502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Restaurant Distribution across US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023"/>
            <a:ext cx="9143999" cy="3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Restaurants Distribution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75" y="938425"/>
            <a:ext cx="5689850" cy="42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Cities in US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25" y="1152475"/>
            <a:ext cx="6155951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