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microsoft.com/en-us/research/wp-content/uploads/2016/02/IS140441.pdf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29560" y="1280160"/>
            <a:ext cx="9071280" cy="54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Алгоритм распознавания эмоций речи на основе LSTM-сетей глубокого обучения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Кунцевич С. К.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Создание датасета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Упорядочивание данных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Создание обучающей(training) и проверочной(validation) выборок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Генерация файлов описания(labels)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560600" y="4114800"/>
            <a:ext cx="6942960" cy="307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Обучение нейронной сети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108960" y="1482120"/>
            <a:ext cx="3662640" cy="60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Итоги обучения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853200" y="1312560"/>
            <a:ext cx="8290440" cy="60022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Итоги обучения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846720" y="1280160"/>
            <a:ext cx="8388360" cy="61009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Преимущества и недостатки*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769040"/>
            <a:ext cx="9071280" cy="46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Исследование Microsoft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832120" y="1514520"/>
            <a:ext cx="4116960" cy="52516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Заключение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Полученная точность – 48%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Работа со структурой нейронной сети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Спасибо за внимание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182880"/>
            <a:ext cx="907128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Нейронная сеть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360" y="1463040"/>
            <a:ext cx="9071280" cy="469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Математическая модель, построенная по принципу организации и функционирования биологических нейронных сетей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Глубокое обучение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 - набор алгоритмов машинного обучения, которые пытаются моделировать высокоуровневые абстракции в данных, используя архитектуры, состоящие из множества нелинейных преобразований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CAFFE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Фреймворк для нейронных сетей глубокого обучения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Скорость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Гибкость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Поддержка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Возможность выполнения вычислений на CPU и 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LSTM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280160" y="1838880"/>
            <a:ext cx="7552440" cy="431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Рекуррентная нейронная сеть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55840" y="1920240"/>
            <a:ext cx="9019440" cy="390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IEMOCAP*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 часов аудио-видео данных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 дикторов(мужчины и женщины)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Отдельные аудиодорожки каждого диктора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Текстовые транскрипции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Детальное описание эмоций для каждой фразы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Координаты головы, рук, тела каждого диктора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*Только для внутренних исследований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301320"/>
            <a:ext cx="914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Преобразование вейвлетом Морле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158480" y="1878840"/>
            <a:ext cx="7619400" cy="470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Преобразование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03640" y="2309400"/>
            <a:ext cx="9071280" cy="290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2017-05-13T14:35:23Z</dcterms:created>
  <dc:creator/>
  <dc:description/>
  <dc:language>en-US</dc:language>
  <cp:lastModifiedBy/>
  <dcterms:modified xsi:type="dcterms:W3CDTF">2017-11-14T17:32:23Z</dcterms:modified>
  <cp:revision>14</cp:revision>
  <dc:subject/>
  <dc:title/>
</cp:coreProperties>
</file>