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6F"/>
    <a:srgbClr val="155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88B-5F69-108A-CE81-BA31636E9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D3D8-D943-B894-73E9-6FE6875A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413A6-B335-494D-6D45-67B4B6FE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277F-7764-1DB1-64F8-C57B5E8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370B-17EF-AD77-41D5-8C16F6B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1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B0B6-B450-5ED7-8F3D-902F85BD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DEB1-85B0-9330-29D1-5A2BE74A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7354-7209-F23E-FE73-9268C59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61F8-D395-9BB7-29BF-C0088A11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0C4A-37FF-60E8-D9BA-9384A2D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2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BB361-18A1-B541-2BAF-1E3FA5D58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FF5A-3AC0-DC23-866C-123038F0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E765-2C8B-DC28-0E5E-898CBEE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3459-098D-534D-9B98-7DCF67DB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FE27-7068-09BA-4CB4-12592A16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11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573F-D32C-C724-FE82-8B2176E1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9C45-3FAC-EE81-679F-71D487D8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ABFB-CFAC-DE6E-2EBE-046BFE4A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84A0-0D7F-2B9E-F72E-F4BAE7FD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7A71-1868-6ED9-D138-D1AF4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6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727D-6E07-AE3B-6F38-5773DDA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8939-1CF3-2386-AF76-696C1948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4616-7EC2-EA38-3105-A5DE776D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2025-2669-90BC-3079-8F678B1C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A5D8-B7E1-96FD-3F2B-4D76B977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1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0DD-034C-6F48-88A7-39E15C8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D2E1-8793-93C5-2FA9-BDC81BD49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CB3E8-A249-AA34-FD53-5A2EC1AD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E0085-7B19-7C22-33E6-58C8DE76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7152F-20C3-5BBC-5E46-B324675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1DD2-5898-5C0E-EF8D-B02D8C21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4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9BB-E9C6-B5CC-CB57-7EF85547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34E6-AE5A-A808-58AE-914F96C2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9285-6B31-683B-1809-23B86520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55B3E-6ABB-E291-5B82-E054D300E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1C1B7-5129-DBD6-3064-C1AD15327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1E135-4A3F-E120-E146-D0B59806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02897-7B9C-EAC1-C223-B6A297CB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8688A-0A97-D17A-151F-81562CFD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14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4B3-5F61-EA85-DB8B-7C462B5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64C1F-9D8F-DED8-CEBB-B9A9BAF0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52165-970C-C7FE-CF94-7D80A1CC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9441-B318-B370-11E8-35F03E19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70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E30C6-EEAA-DF95-CF33-AF0C35D0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4DE0E-7DD2-F51E-ACA7-E4133A8A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46074-902C-C4A9-66CB-AEA9721E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13B-4675-C3F7-3AA2-E482798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58F5-1E96-1EE8-ACC7-1A58C4E6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3D102-820A-E0D1-BD92-24186C547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7A4DA-C317-BC0D-649B-DCBBE128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01EA0-0E9C-DC42-B0F8-91360028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725A-895E-68CD-7A1F-720E30A1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01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BB1A-E2FB-02ED-8DC7-51571A4D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ADF90-A343-0DAF-82BB-4056D2C42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2E39-D411-0CA5-6685-3C4771DB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F09EF-60B6-1581-0C91-3BE0A66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E049-2C6D-CBBA-B086-C7A27650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1018-3F5E-67B4-452A-B6D035EB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590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6931A-BA94-8DFA-A45F-468CC2B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A38F-0AE0-A4CE-5CFE-D84848EB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F56D-7FBE-93B0-4FD5-3311FA7C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049D-6755-47DD-B7A4-5F9FF1A4CFE9}" type="datetimeFigureOut">
              <a:rPr lang="da-DK" smtClean="0"/>
              <a:t>01-06-2023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E875-7D55-5940-5EAA-68A32ED50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2D27-AEB6-C670-1C27-E35E0A60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DB86-5E94-46FC-BB66-7A5850E7A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039181-563C-4B6D-7567-712089575C25}"/>
              </a:ext>
            </a:extLst>
          </p:cNvPr>
          <p:cNvSpPr/>
          <p:nvPr/>
        </p:nvSpPr>
        <p:spPr>
          <a:xfrm>
            <a:off x="4614751" y="2425286"/>
            <a:ext cx="2241061" cy="2140436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UI </a:t>
            </a:r>
            <a:r>
              <a:rPr lang="da-DK" dirty="0" err="1"/>
              <a:t>Renderer</a:t>
            </a:r>
            <a:br>
              <a:rPr lang="da-DK" dirty="0"/>
            </a:br>
            <a:r>
              <a:rPr lang="da-DK" dirty="0"/>
              <a:t>(Vue 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AE8ED7-D354-4C82-0C62-318F239734FD}"/>
              </a:ext>
            </a:extLst>
          </p:cNvPr>
          <p:cNvSpPr/>
          <p:nvPr/>
        </p:nvSpPr>
        <p:spPr>
          <a:xfrm>
            <a:off x="4772176" y="405424"/>
            <a:ext cx="1926209" cy="1839721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Design system and </a:t>
            </a:r>
            <a:r>
              <a:rPr lang="da-DK" dirty="0" err="1"/>
              <a:t>playground</a:t>
            </a:r>
            <a:endParaRPr lang="da-DK" dirty="0"/>
          </a:p>
          <a:p>
            <a:pPr algn="ctr"/>
            <a:r>
              <a:rPr lang="da-DK" dirty="0"/>
              <a:t>(Storybook)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00836A-8285-07C9-E72C-4176E2E26DA7}"/>
              </a:ext>
            </a:extLst>
          </p:cNvPr>
          <p:cNvSpPr/>
          <p:nvPr/>
        </p:nvSpPr>
        <p:spPr>
          <a:xfrm>
            <a:off x="3175263" y="4402728"/>
            <a:ext cx="1851634" cy="1768493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Framework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Nuxt</a:t>
            </a:r>
            <a:r>
              <a:rPr lang="da-DK" dirty="0"/>
              <a:t> 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C6337-0646-4EEF-E5F4-62E29FCC3BB9}"/>
              </a:ext>
            </a:extLst>
          </p:cNvPr>
          <p:cNvSpPr/>
          <p:nvPr/>
        </p:nvSpPr>
        <p:spPr>
          <a:xfrm>
            <a:off x="6554772" y="4626996"/>
            <a:ext cx="1300898" cy="1242486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Testing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Vitest</a:t>
            </a:r>
            <a:r>
              <a:rPr lang="da-DK" dirty="0"/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A5CF9F-C95C-C867-3F6B-9267F3AFB083}"/>
              </a:ext>
            </a:extLst>
          </p:cNvPr>
          <p:cNvSpPr/>
          <p:nvPr/>
        </p:nvSpPr>
        <p:spPr>
          <a:xfrm>
            <a:off x="2122184" y="2022043"/>
            <a:ext cx="1851634" cy="1768493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UI Library with </a:t>
            </a:r>
            <a:r>
              <a:rPr lang="da-DK" dirty="0" err="1"/>
              <a:t>theming</a:t>
            </a:r>
            <a:r>
              <a:rPr lang="da-DK" dirty="0"/>
              <a:t> </a:t>
            </a:r>
            <a:r>
              <a:rPr lang="da-DK" dirty="0" err="1"/>
              <a:t>engine</a:t>
            </a:r>
            <a:endParaRPr lang="da-DK" dirty="0"/>
          </a:p>
          <a:p>
            <a:pPr algn="ctr"/>
            <a:r>
              <a:rPr lang="da-DK" dirty="0"/>
              <a:t>(</a:t>
            </a:r>
            <a:r>
              <a:rPr lang="da-DK" dirty="0" err="1"/>
              <a:t>Vuetify</a:t>
            </a:r>
            <a:r>
              <a:rPr lang="da-DK" dirty="0"/>
              <a:t> 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681F96-A10A-3829-2E1B-638FB820A760}"/>
              </a:ext>
            </a:extLst>
          </p:cNvPr>
          <p:cNvSpPr/>
          <p:nvPr/>
        </p:nvSpPr>
        <p:spPr>
          <a:xfrm>
            <a:off x="7315568" y="2160304"/>
            <a:ext cx="1805231" cy="1724174"/>
          </a:xfrm>
          <a:prstGeom prst="ellipse">
            <a:avLst/>
          </a:prstGeom>
          <a:solidFill>
            <a:srgbClr val="33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CSS </a:t>
            </a:r>
            <a:r>
              <a:rPr lang="da-DK" dirty="0" err="1"/>
              <a:t>utility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Tailwind</a:t>
            </a:r>
            <a:r>
              <a:rPr lang="da-DK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1B496-16BE-CECF-C37D-F7AE97C4452E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4755731" y="4252262"/>
            <a:ext cx="187216" cy="409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61AAB-3DA5-A633-0411-7CA14B871BBA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527616" y="4252262"/>
            <a:ext cx="217668" cy="556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C90FC3-6297-070A-3B5B-0BA8C1AE5938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855812" y="3022391"/>
            <a:ext cx="459756" cy="4731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E3D2D7-F7D4-0F39-B35F-20EB64AE2D28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3973818" y="2906290"/>
            <a:ext cx="640933" cy="589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E162F0-4DA2-8582-1B17-91CF61DB0653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5735281" y="2245145"/>
            <a:ext cx="1" cy="18014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6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Novo Nordisk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KNYK (Kunuk Nykjær)</dc:creator>
  <cp:lastModifiedBy>KNYK (Kunuk Nykjær)</cp:lastModifiedBy>
  <cp:revision>1</cp:revision>
  <dcterms:created xsi:type="dcterms:W3CDTF">2023-06-01T13:01:30Z</dcterms:created>
  <dcterms:modified xsi:type="dcterms:W3CDTF">2023-06-01T13:21:32Z</dcterms:modified>
</cp:coreProperties>
</file>