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E6E6E6"/>
    <a:srgbClr val="FF6DCE"/>
    <a:srgbClr val="FF61FF"/>
    <a:srgbClr val="00FFFF"/>
    <a:srgbClr val="B7FFFF"/>
    <a:srgbClr val="11B5F1"/>
    <a:srgbClr val="A3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04" autoAdjust="0"/>
  </p:normalViewPr>
  <p:slideViewPr>
    <p:cSldViewPr snapToGrid="0">
      <p:cViewPr>
        <p:scale>
          <a:sx n="75" d="100"/>
          <a:sy n="75" d="100"/>
        </p:scale>
        <p:origin x="18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0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D427-E42E-4EC0-8B50-D98572011C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DDB5-1BE9-4010-B5C4-F447D558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สี่เหลี่ยมผืนผ้า 73">
            <a:extLst>
              <a:ext uri="{FF2B5EF4-FFF2-40B4-BE49-F238E27FC236}">
                <a16:creationId xmlns:a16="http://schemas.microsoft.com/office/drawing/2014/main" id="{20A67E58-6862-4B56-8B75-C436ECAEA7D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98000"/>
                </a:schemeClr>
              </a:gs>
              <a:gs pos="64000">
                <a:srgbClr val="7030A0"/>
              </a:gs>
              <a:gs pos="28000">
                <a:schemeClr val="bg1"/>
              </a:gs>
              <a:gs pos="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ลูกศร: เครื่องหมายบั้ง 75">
            <a:extLst>
              <a:ext uri="{FF2B5EF4-FFF2-40B4-BE49-F238E27FC236}">
                <a16:creationId xmlns:a16="http://schemas.microsoft.com/office/drawing/2014/main" id="{5A22C325-4D6B-4901-875D-D4D9069BA7AC}"/>
              </a:ext>
            </a:extLst>
          </p:cNvPr>
          <p:cNvSpPr/>
          <p:nvPr/>
        </p:nvSpPr>
        <p:spPr>
          <a:xfrm rot="5400000">
            <a:off x="-1546580" y="1520650"/>
            <a:ext cx="9912703" cy="6857998"/>
          </a:xfrm>
          <a:prstGeom prst="chevron">
            <a:avLst/>
          </a:prstGeom>
          <a:solidFill>
            <a:srgbClr val="66FF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สี่เหลี่ยมผืนผ้า 74">
            <a:extLst>
              <a:ext uri="{FF2B5EF4-FFF2-40B4-BE49-F238E27FC236}">
                <a16:creationId xmlns:a16="http://schemas.microsoft.com/office/drawing/2014/main" id="{3C38B6E3-610D-44C8-B33A-4F47451DF158}"/>
              </a:ext>
            </a:extLst>
          </p:cNvPr>
          <p:cNvSpPr/>
          <p:nvPr/>
        </p:nvSpPr>
        <p:spPr>
          <a:xfrm>
            <a:off x="1" y="0"/>
            <a:ext cx="6868586" cy="9906000"/>
          </a:xfrm>
          <a:prstGeom prst="rect">
            <a:avLst/>
          </a:prstGeom>
          <a:gradFill flip="none" rotWithShape="1">
            <a:gsLst>
              <a:gs pos="100000">
                <a:srgbClr val="E6E6E6">
                  <a:alpha val="0"/>
                </a:srgbClr>
              </a:gs>
              <a:gs pos="0">
                <a:srgbClr val="66FFFF">
                  <a:alpha val="3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กลุ่ม 72">
            <a:extLst>
              <a:ext uri="{FF2B5EF4-FFF2-40B4-BE49-F238E27FC236}">
                <a16:creationId xmlns:a16="http://schemas.microsoft.com/office/drawing/2014/main" id="{79FD12B2-6A0C-4E28-98ED-4711B7BFA765}"/>
              </a:ext>
            </a:extLst>
          </p:cNvPr>
          <p:cNvGrpSpPr/>
          <p:nvPr/>
        </p:nvGrpSpPr>
        <p:grpSpPr>
          <a:xfrm>
            <a:off x="122167" y="-144161"/>
            <a:ext cx="6684204" cy="9851636"/>
            <a:chOff x="122167" y="-144161"/>
            <a:chExt cx="6684204" cy="9851636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3FDF5B0B-6752-4862-A135-9F0F44FF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8397" l="10000" r="90000">
                          <a14:foregroundMark x1="48718" y1="37628" x2="45556" y2="37628"/>
                          <a14:foregroundMark x1="46068" y1="69679" x2="42906" y2="88654"/>
                          <a14:foregroundMark x1="41111" y1="68397" x2="36410" y2="82244"/>
                          <a14:foregroundMark x1="36410" y1="82244" x2="36667" y2="88269"/>
                          <a14:foregroundMark x1="37863" y1="70064" x2="36838" y2="75577"/>
                          <a14:foregroundMark x1="37094" y1="68205" x2="35299" y2="66795"/>
                          <a14:foregroundMark x1="49231" y1="71026" x2="46923" y2="96795"/>
                          <a14:foregroundMark x1="52991" y1="43526" x2="52051" y2="43397"/>
                          <a14:foregroundMark x1="51282" y1="43269" x2="51282" y2="43269"/>
                          <a14:foregroundMark x1="47778" y1="40449" x2="47350" y2="37756"/>
                          <a14:foregroundMark x1="48120" y1="51154" x2="29060" y2="49551"/>
                          <a14:foregroundMark x1="29060" y1="49551" x2="21538" y2="45385"/>
                          <a14:foregroundMark x1="58632" y1="60000" x2="61624" y2="71795"/>
                          <a14:foregroundMark x1="46239" y1="92500" x2="47778" y2="98397"/>
                          <a14:backgroundMark x1="70598" y1="64744" x2="63675" y2="98654"/>
                          <a14:backgroundMark x1="21282" y1="33718" x2="29402" y2="39038"/>
                          <a14:backgroundMark x1="56239" y1="37372" x2="58462" y2="40705"/>
                          <a14:backgroundMark x1="39145" y1="34423" x2="41026" y2="39038"/>
                          <a14:backgroundMark x1="63675" y1="80962" x2="58974" y2="88397"/>
                          <a14:backgroundMark x1="55641" y1="73782" x2="55983" y2="74744"/>
                          <a14:backgroundMark x1="37863" y1="44936" x2="41026" y2="46090"/>
                          <a14:backgroundMark x1="35726" y1="46090" x2="38803" y2="47179"/>
                          <a14:backgroundMark x1="27863" y1="60385" x2="33162" y2="61795"/>
                          <a14:backgroundMark x1="28034" y1="57308" x2="32222" y2="61987"/>
                          <a14:backgroundMark x1="65983" y1="66731" x2="64274" y2="65641"/>
                          <a14:backgroundMark x1="36496" y1="45641" x2="41795" y2="47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951" y="-144161"/>
              <a:ext cx="2540114" cy="3386819"/>
            </a:xfrm>
            <a:prstGeom prst="rect">
              <a:avLst/>
            </a:prstGeom>
          </p:spPr>
        </p:pic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75680379-002A-44AA-9E5F-435C4276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47" b="99766" l="625" r="98750">
                          <a14:foregroundMark x1="61458" y1="66016" x2="61458" y2="66016"/>
                          <a14:foregroundMark x1="51667" y1="57031" x2="72917" y2="53672"/>
                          <a14:foregroundMark x1="72917" y1="53672" x2="76979" y2="68750"/>
                          <a14:foregroundMark x1="76979" y1="68750" x2="59792" y2="74688"/>
                          <a14:foregroundMark x1="59792" y1="74688" x2="46771" y2="62187"/>
                          <a14:foregroundMark x1="46771" y1="62187" x2="50208" y2="50859"/>
                          <a14:foregroundMark x1="69688" y1="53672" x2="84271" y2="63125"/>
                          <a14:foregroundMark x1="84271" y1="63125" x2="80208" y2="79219"/>
                          <a14:foregroundMark x1="80208" y1="79219" x2="65729" y2="92031"/>
                          <a14:foregroundMark x1="65729" y1="92031" x2="46667" y2="85078"/>
                          <a14:foregroundMark x1="46667" y1="85078" x2="45625" y2="80938"/>
                          <a14:foregroundMark x1="77188" y1="44063" x2="87188" y2="61953"/>
                          <a14:foregroundMark x1="87188" y1="61953" x2="87708" y2="80000"/>
                          <a14:foregroundMark x1="87708" y1="80000" x2="80104" y2="93359"/>
                          <a14:foregroundMark x1="80104" y1="93359" x2="61458" y2="98672"/>
                          <a14:foregroundMark x1="61458" y1="98672" x2="47500" y2="88047"/>
                          <a14:foregroundMark x1="47500" y1="88047" x2="44167" y2="78984"/>
                          <a14:foregroundMark x1="45313" y1="92188" x2="29583" y2="99453"/>
                          <a14:foregroundMark x1="76042" y1="91328" x2="88021" y2="99453"/>
                          <a14:foregroundMark x1="76771" y1="91016" x2="94375" y2="99766"/>
                          <a14:foregroundMark x1="98958" y1="99219" x2="85000" y2="90234"/>
                          <a14:foregroundMark x1="87292" y1="53672" x2="78229" y2="41016"/>
                          <a14:foregroundMark x1="78229" y1="41016" x2="65938" y2="34844"/>
                          <a14:foregroundMark x1="79375" y1="39609" x2="72708" y2="37344"/>
                          <a14:foregroundMark x1="87708" y1="52266" x2="89167" y2="60156"/>
                          <a14:foregroundMark x1="90313" y1="64375" x2="90313" y2="64375"/>
                          <a14:foregroundMark x1="91042" y1="64063" x2="89896" y2="69375"/>
                          <a14:foregroundMark x1="89896" y1="64922" x2="86875" y2="52812"/>
                          <a14:foregroundMark x1="89167" y1="52500" x2="89583" y2="54531"/>
                          <a14:foregroundMark x1="33333" y1="7500" x2="28021" y2="47500"/>
                          <a14:foregroundMark x1="28021" y1="47500" x2="14792" y2="21250"/>
                          <a14:foregroundMark x1="14792" y1="21250" x2="8958" y2="37422"/>
                          <a14:foregroundMark x1="8958" y1="37422" x2="17292" y2="51875"/>
                          <a14:foregroundMark x1="17292" y1="51875" x2="26563" y2="55937"/>
                          <a14:foregroundMark x1="39271" y1="13438" x2="28021" y2="3047"/>
                          <a14:foregroundMark x1="26146" y1="44688" x2="26667" y2="59609"/>
                          <a14:foregroundMark x1="26667" y1="59609" x2="25417" y2="60391"/>
                          <a14:foregroundMark x1="32188" y1="21328" x2="22396" y2="32031"/>
                          <a14:foregroundMark x1="23542" y1="66875" x2="29583" y2="52578"/>
                          <a14:foregroundMark x1="29583" y1="52578" x2="28750" y2="20156"/>
                          <a14:foregroundMark x1="28750" y1="44922" x2="26563" y2="64063"/>
                          <a14:foregroundMark x1="28021" y1="52266" x2="26042" y2="66719"/>
                          <a14:foregroundMark x1="26042" y1="66719" x2="24271" y2="67969"/>
                          <a14:foregroundMark x1="31458" y1="60156" x2="27708" y2="48281"/>
                          <a14:foregroundMark x1="30312" y1="57344" x2="29167" y2="62344"/>
                          <a14:foregroundMark x1="29896" y1="52812" x2="29167" y2="59844"/>
                          <a14:foregroundMark x1="38958" y1="26094" x2="42708" y2="5547"/>
                          <a14:foregroundMark x1="11146" y1="39063" x2="625" y2="30000"/>
                          <a14:foregroundMark x1="67083" y1="47734" x2="70417" y2="42656"/>
                          <a14:foregroundMark x1="49063" y1="64609" x2="49792" y2="73359"/>
                          <a14:foregroundMark x1="28438" y1="20156" x2="30312" y2="34531"/>
                          <a14:foregroundMark x1="30312" y1="34531" x2="30312" y2="34531"/>
                          <a14:foregroundMark x1="52812" y1="42422" x2="71354" y2="40469"/>
                          <a14:foregroundMark x1="71354" y1="40469" x2="84271" y2="421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150" y="6850642"/>
              <a:ext cx="933274" cy="1244366"/>
            </a:xfrm>
            <a:prstGeom prst="rect">
              <a:avLst/>
            </a:prstGeom>
          </p:spPr>
        </p:pic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A121CDDF-F8E9-47FA-82E2-395E521D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2928593" y="7031130"/>
              <a:ext cx="1186923" cy="729107"/>
            </a:xfrm>
            <a:prstGeom prst="rect">
              <a:avLst/>
            </a:prstGeom>
          </p:spPr>
        </p:pic>
        <p:cxnSp>
          <p:nvCxnSpPr>
            <p:cNvPr id="7" name="ลูกศรเชื่อมต่อแบบตรง 6">
              <a:extLst>
                <a:ext uri="{FF2B5EF4-FFF2-40B4-BE49-F238E27FC236}">
                  <a16:creationId xmlns:a16="http://schemas.microsoft.com/office/drawing/2014/main" id="{9202BB68-433B-402D-A521-EEB822E884D2}"/>
                </a:ext>
              </a:extLst>
            </p:cNvPr>
            <p:cNvCxnSpPr>
              <a:cxnSpLocks/>
              <a:stCxn id="56" idx="2"/>
              <a:endCxn id="11" idx="0"/>
            </p:cNvCxnSpPr>
            <p:nvPr/>
          </p:nvCxnSpPr>
          <p:spPr>
            <a:xfrm flipH="1">
              <a:off x="758881" y="4953000"/>
              <a:ext cx="2702498" cy="4940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5AE8E3A4-4432-4ECC-B020-39558ABFC2AB}"/>
                </a:ext>
              </a:extLst>
            </p:cNvPr>
            <p:cNvCxnSpPr>
              <a:cxnSpLocks/>
              <a:stCxn id="56" idx="2"/>
              <a:endCxn id="12" idx="0"/>
            </p:cNvCxnSpPr>
            <p:nvPr/>
          </p:nvCxnSpPr>
          <p:spPr>
            <a:xfrm flipH="1">
              <a:off x="1218795" y="4953000"/>
              <a:ext cx="2242584" cy="284206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ลูกศรเชื่อมต่อแบบตรง 8">
              <a:extLst>
                <a:ext uri="{FF2B5EF4-FFF2-40B4-BE49-F238E27FC236}">
                  <a16:creationId xmlns:a16="http://schemas.microsoft.com/office/drawing/2014/main" id="{5F3CD917-CDA7-4C6E-9472-850EE0A47E03}"/>
                </a:ext>
              </a:extLst>
            </p:cNvPr>
            <p:cNvCxnSpPr>
              <a:cxnSpLocks/>
              <a:stCxn id="56" idx="2"/>
              <a:endCxn id="13" idx="0"/>
            </p:cNvCxnSpPr>
            <p:nvPr/>
          </p:nvCxnSpPr>
          <p:spPr>
            <a:xfrm flipH="1">
              <a:off x="3369870" y="4953000"/>
              <a:ext cx="91509" cy="284206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ลูกศรเชื่อมต่อแบบตรง 9">
              <a:extLst>
                <a:ext uri="{FF2B5EF4-FFF2-40B4-BE49-F238E27FC236}">
                  <a16:creationId xmlns:a16="http://schemas.microsoft.com/office/drawing/2014/main" id="{8413728B-F16B-45B2-9CA0-8E832CBE1718}"/>
                </a:ext>
              </a:extLst>
            </p:cNvPr>
            <p:cNvCxnSpPr>
              <a:cxnSpLocks/>
              <a:stCxn id="56" idx="2"/>
              <a:endCxn id="14" idx="0"/>
            </p:cNvCxnSpPr>
            <p:nvPr/>
          </p:nvCxnSpPr>
          <p:spPr>
            <a:xfrm>
              <a:off x="3461379" y="4953000"/>
              <a:ext cx="2013166" cy="287521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สี่เหลี่ยมผืนผ้า: มุมมน 10">
              <a:extLst>
                <a:ext uri="{FF2B5EF4-FFF2-40B4-BE49-F238E27FC236}">
                  <a16:creationId xmlns:a16="http://schemas.microsoft.com/office/drawing/2014/main" id="{6FAA89FE-533C-4C73-B223-1446EDD0091B}"/>
                </a:ext>
              </a:extLst>
            </p:cNvPr>
            <p:cNvSpPr/>
            <p:nvPr/>
          </p:nvSpPr>
          <p:spPr>
            <a:xfrm>
              <a:off x="161057" y="5447082"/>
              <a:ext cx="1195647" cy="82779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B7FFFF"/>
                </a:gs>
                <a:gs pos="58000">
                  <a:srgbClr val="66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ysClr val="windowText" lastClr="000000"/>
                  </a:solidFill>
                  <a:latin typeface="Itim" panose="00000500000000000000" pitchFamily="2" charset="-34"/>
                  <a:cs typeface="Itim" panose="00000500000000000000" pitchFamily="2" charset="-34"/>
                </a:rPr>
                <a:t>เวลา</a:t>
              </a:r>
              <a:endParaRPr lang="en-US" dirty="0">
                <a:solidFill>
                  <a:sysClr val="windowText" lastClr="000000"/>
                </a:solidFill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" name="สี่เหลี่ยมผืนผ้า: มุมมน 11">
              <a:extLst>
                <a:ext uri="{FF2B5EF4-FFF2-40B4-BE49-F238E27FC236}">
                  <a16:creationId xmlns:a16="http://schemas.microsoft.com/office/drawing/2014/main" id="{BDA08A95-9667-4F02-B4CF-69F0232EC177}"/>
                </a:ext>
              </a:extLst>
            </p:cNvPr>
            <p:cNvSpPr/>
            <p:nvPr/>
          </p:nvSpPr>
          <p:spPr>
            <a:xfrm>
              <a:off x="620971" y="7795060"/>
              <a:ext cx="1195647" cy="82779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8FFFFF"/>
                </a:gs>
                <a:gs pos="94000">
                  <a:srgbClr val="11B5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ysClr val="windowText" lastClr="000000"/>
                  </a:solidFill>
                  <a:latin typeface="Itim" panose="00000500000000000000" pitchFamily="2" charset="-34"/>
                  <a:cs typeface="Itim" panose="00000500000000000000" pitchFamily="2" charset="-34"/>
                </a:rPr>
                <a:t>แรงงาน</a:t>
              </a:r>
            </a:p>
          </p:txBody>
        </p:sp>
        <p:sp>
          <p:nvSpPr>
            <p:cNvPr id="13" name="สี่เหลี่ยมผืนผ้า: มุมมน 12">
              <a:extLst>
                <a:ext uri="{FF2B5EF4-FFF2-40B4-BE49-F238E27FC236}">
                  <a16:creationId xmlns:a16="http://schemas.microsoft.com/office/drawing/2014/main" id="{5960DC70-D89B-40D2-B8D3-510B1541AF2B}"/>
                </a:ext>
              </a:extLst>
            </p:cNvPr>
            <p:cNvSpPr/>
            <p:nvPr/>
          </p:nvSpPr>
          <p:spPr>
            <a:xfrm>
              <a:off x="2772046" y="7795060"/>
              <a:ext cx="1195647" cy="82779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8FFFFF"/>
                </a:gs>
                <a:gs pos="94000">
                  <a:srgbClr val="11B5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ysClr val="windowText" lastClr="000000"/>
                  </a:solidFill>
                  <a:latin typeface="Itim" panose="00000500000000000000" pitchFamily="2" charset="-34"/>
                  <a:cs typeface="Itim" panose="00000500000000000000" pitchFamily="2" charset="-34"/>
                </a:rPr>
                <a:t>ทรัพยากร</a:t>
              </a:r>
            </a:p>
          </p:txBody>
        </p:sp>
        <p:sp>
          <p:nvSpPr>
            <p:cNvPr id="14" name="สี่เหลี่ยมผืนผ้า: มุมมน 13">
              <a:extLst>
                <a:ext uri="{FF2B5EF4-FFF2-40B4-BE49-F238E27FC236}">
                  <a16:creationId xmlns:a16="http://schemas.microsoft.com/office/drawing/2014/main" id="{C72EEA4E-5DE6-46EA-88BF-4DC7AD4EB3A3}"/>
                </a:ext>
              </a:extLst>
            </p:cNvPr>
            <p:cNvSpPr/>
            <p:nvPr/>
          </p:nvSpPr>
          <p:spPr>
            <a:xfrm>
              <a:off x="4876721" y="7828218"/>
              <a:ext cx="1195647" cy="82779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8FFFFF"/>
                </a:gs>
                <a:gs pos="94000">
                  <a:srgbClr val="11B5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solidFill>
                    <a:sysClr val="windowText" lastClr="000000"/>
                  </a:solidFill>
                  <a:latin typeface="Itim" panose="00000500000000000000" pitchFamily="2" charset="-34"/>
                  <a:cs typeface="Itim" panose="00000500000000000000" pitchFamily="2" charset="-34"/>
                </a:rPr>
                <a:t>ค่าใช้จ่าย</a:t>
              </a:r>
            </a:p>
          </p:txBody>
        </p:sp>
        <p:sp>
          <p:nvSpPr>
            <p:cNvPr id="15" name="สี่เหลี่ยมผืนผ้า: มุมมน 14">
              <a:extLst>
                <a:ext uri="{FF2B5EF4-FFF2-40B4-BE49-F238E27FC236}">
                  <a16:creationId xmlns:a16="http://schemas.microsoft.com/office/drawing/2014/main" id="{66C3470A-4B36-4DD4-8524-2E4935012FE0}"/>
                </a:ext>
              </a:extLst>
            </p:cNvPr>
            <p:cNvSpPr/>
            <p:nvPr/>
          </p:nvSpPr>
          <p:spPr>
            <a:xfrm>
              <a:off x="5342418" y="5731912"/>
              <a:ext cx="1195647" cy="82779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B7FFFF"/>
                </a:gs>
                <a:gs pos="58000">
                  <a:srgbClr val="66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ysClr val="windowText" lastClr="000000"/>
                  </a:solidFill>
                  <a:latin typeface="Itim" panose="00000500000000000000" pitchFamily="2" charset="-34"/>
                  <a:cs typeface="Itim" panose="00000500000000000000" pitchFamily="2" charset="-34"/>
                </a:rPr>
                <a:t>ความปลอดภัยในการทำงาน</a:t>
              </a:r>
            </a:p>
          </p:txBody>
        </p:sp>
        <p:cxnSp>
          <p:nvCxnSpPr>
            <p:cNvPr id="16" name="ลูกศรเชื่อมต่อแบบตรง 15">
              <a:extLst>
                <a:ext uri="{FF2B5EF4-FFF2-40B4-BE49-F238E27FC236}">
                  <a16:creationId xmlns:a16="http://schemas.microsoft.com/office/drawing/2014/main" id="{4A2DEB45-680F-4F1A-AE2F-F6E6B920E61A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 flipH="1">
              <a:off x="744688" y="6274878"/>
              <a:ext cx="14193" cy="2056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สี่เหลี่ยมผืนผ้า: มุมมน 16">
              <a:extLst>
                <a:ext uri="{FF2B5EF4-FFF2-40B4-BE49-F238E27FC236}">
                  <a16:creationId xmlns:a16="http://schemas.microsoft.com/office/drawing/2014/main" id="{478F9827-6C1A-4710-9A43-5920DD40178C}"/>
                </a:ext>
              </a:extLst>
            </p:cNvPr>
            <p:cNvSpPr/>
            <p:nvPr/>
          </p:nvSpPr>
          <p:spPr>
            <a:xfrm>
              <a:off x="122167" y="6480499"/>
              <a:ext cx="1245041" cy="622175"/>
            </a:xfrm>
            <a:prstGeom prst="roundRect">
              <a:avLst>
                <a:gd name="adj" fmla="val 132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00" dirty="0">
                  <a:solidFill>
                    <a:sysClr val="windowText" lastClr="000000"/>
                  </a:solidFill>
                  <a:latin typeface="FC Sound [Non-commercial]" pitchFamily="50" charset="-34"/>
                  <a:cs typeface="FC Sound [Non-commercial]" pitchFamily="50" charset="-34"/>
                </a:rPr>
                <a:t>ลดเวลาในการขัดคราบโดยการแช่น้ำทิ้งไว้</a:t>
              </a:r>
            </a:p>
          </p:txBody>
        </p:sp>
        <p:cxnSp>
          <p:nvCxnSpPr>
            <p:cNvPr id="18" name="ลูกศรเชื่อมต่อแบบตรง 17">
              <a:extLst>
                <a:ext uri="{FF2B5EF4-FFF2-40B4-BE49-F238E27FC236}">
                  <a16:creationId xmlns:a16="http://schemas.microsoft.com/office/drawing/2014/main" id="{74F170CC-2CD0-4D62-BFD1-0B136C144ABA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218795" y="8622856"/>
              <a:ext cx="0" cy="259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สี่เหลี่ยมผืนผ้า: มุมมน 18">
              <a:extLst>
                <a:ext uri="{FF2B5EF4-FFF2-40B4-BE49-F238E27FC236}">
                  <a16:creationId xmlns:a16="http://schemas.microsoft.com/office/drawing/2014/main" id="{D7243A86-FB41-49CB-8980-A73BD9965EBC}"/>
                </a:ext>
              </a:extLst>
            </p:cNvPr>
            <p:cNvSpPr/>
            <p:nvPr/>
          </p:nvSpPr>
          <p:spPr>
            <a:xfrm>
              <a:off x="596274" y="8882785"/>
              <a:ext cx="1245041" cy="622175"/>
            </a:xfrm>
            <a:prstGeom prst="roundRect">
              <a:avLst>
                <a:gd name="adj" fmla="val 132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50" dirty="0">
                  <a:solidFill>
                    <a:sysClr val="windowText" lastClr="000000"/>
                  </a:solidFill>
                  <a:latin typeface="FC Sound [Non-commercial]" pitchFamily="50" charset="-34"/>
                  <a:cs typeface="FC Sound [Non-commercial]" pitchFamily="50" charset="-34"/>
                </a:rPr>
                <a:t>ใช้แค่เราไม่ต้องใช้แม่</a:t>
              </a:r>
            </a:p>
          </p:txBody>
        </p:sp>
        <p:cxnSp>
          <p:nvCxnSpPr>
            <p:cNvPr id="20" name="ลูกศรเชื่อมต่อแบบตรง 19">
              <a:extLst>
                <a:ext uri="{FF2B5EF4-FFF2-40B4-BE49-F238E27FC236}">
                  <a16:creationId xmlns:a16="http://schemas.microsoft.com/office/drawing/2014/main" id="{C9D5729D-3463-4542-8DE9-0030638B91C5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>
              <a:off x="3369870" y="8622856"/>
              <a:ext cx="1" cy="256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สี่เหลี่ยมผืนผ้า: มุมมน 20">
              <a:extLst>
                <a:ext uri="{FF2B5EF4-FFF2-40B4-BE49-F238E27FC236}">
                  <a16:creationId xmlns:a16="http://schemas.microsoft.com/office/drawing/2014/main" id="{1C60F224-C4CC-444D-91FA-54E4A3A4DF80}"/>
                </a:ext>
              </a:extLst>
            </p:cNvPr>
            <p:cNvSpPr/>
            <p:nvPr/>
          </p:nvSpPr>
          <p:spPr>
            <a:xfrm>
              <a:off x="2747350" y="8879679"/>
              <a:ext cx="1245041" cy="389626"/>
            </a:xfrm>
            <a:prstGeom prst="roundRect">
              <a:avLst>
                <a:gd name="adj" fmla="val 132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50" dirty="0">
                  <a:solidFill>
                    <a:sysClr val="windowText" lastClr="000000"/>
                  </a:solidFill>
                  <a:latin typeface="FC Sound [Non-commercial]" pitchFamily="50" charset="-34"/>
                  <a:cs typeface="FC Sound [Non-commercial]" pitchFamily="50" charset="-34"/>
                </a:rPr>
                <a:t>ใช้น้ำเพียง 1 ถัง</a:t>
              </a:r>
            </a:p>
          </p:txBody>
        </p:sp>
        <p:sp>
          <p:nvSpPr>
            <p:cNvPr id="22" name="สี่เหลี่ยมผืนผ้า: มุมมน 21">
              <a:extLst>
                <a:ext uri="{FF2B5EF4-FFF2-40B4-BE49-F238E27FC236}">
                  <a16:creationId xmlns:a16="http://schemas.microsoft.com/office/drawing/2014/main" id="{319A7095-1A26-491F-89D4-53C52B9F54A7}"/>
                </a:ext>
              </a:extLst>
            </p:cNvPr>
            <p:cNvSpPr/>
            <p:nvPr/>
          </p:nvSpPr>
          <p:spPr>
            <a:xfrm>
              <a:off x="4852023" y="8879679"/>
              <a:ext cx="1245041" cy="827796"/>
            </a:xfrm>
            <a:prstGeom prst="roundRect">
              <a:avLst>
                <a:gd name="adj" fmla="val 132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50" dirty="0">
                  <a:solidFill>
                    <a:sysClr val="windowText" lastClr="000000"/>
                  </a:solidFill>
                  <a:latin typeface="FC Sound [Non-commercial]" pitchFamily="50" charset="-34"/>
                  <a:cs typeface="FC Sound [Non-commercial]" pitchFamily="50" charset="-34"/>
                </a:rPr>
                <a:t>ใช้ผลซักฟอกกับน้ำยาปรับผ้านุ่มเพียงครั้งเดียว</a:t>
              </a:r>
            </a:p>
          </p:txBody>
        </p:sp>
        <p:cxnSp>
          <p:nvCxnSpPr>
            <p:cNvPr id="23" name="ลูกศรเชื่อมต่อแบบตรง 22">
              <a:extLst>
                <a:ext uri="{FF2B5EF4-FFF2-40B4-BE49-F238E27FC236}">
                  <a16:creationId xmlns:a16="http://schemas.microsoft.com/office/drawing/2014/main" id="{404439D6-9A79-4114-9D75-663D12B1C2B5}"/>
                </a:ext>
              </a:extLst>
            </p:cNvPr>
            <p:cNvCxnSpPr>
              <a:cxnSpLocks/>
              <a:stCxn id="14" idx="2"/>
              <a:endCxn id="22" idx="0"/>
            </p:cNvCxnSpPr>
            <p:nvPr/>
          </p:nvCxnSpPr>
          <p:spPr>
            <a:xfrm flipH="1">
              <a:off x="5474544" y="8656014"/>
              <a:ext cx="1" cy="22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สี่เหลี่ยมผืนผ้า: มุมมน 23">
              <a:extLst>
                <a:ext uri="{FF2B5EF4-FFF2-40B4-BE49-F238E27FC236}">
                  <a16:creationId xmlns:a16="http://schemas.microsoft.com/office/drawing/2014/main" id="{A5EB375D-A4AE-46DD-B38C-E2A9391174F9}"/>
                </a:ext>
              </a:extLst>
            </p:cNvPr>
            <p:cNvSpPr/>
            <p:nvPr/>
          </p:nvSpPr>
          <p:spPr>
            <a:xfrm>
              <a:off x="5293024" y="6765329"/>
              <a:ext cx="1245041" cy="670721"/>
            </a:xfrm>
            <a:prstGeom prst="roundRect">
              <a:avLst>
                <a:gd name="adj" fmla="val 132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050" dirty="0">
                  <a:solidFill>
                    <a:sysClr val="windowText" lastClr="000000"/>
                  </a:solidFill>
                  <a:latin typeface="FC Sound [Non-commercial]" pitchFamily="50" charset="-34"/>
                  <a:cs typeface="FC Sound [Non-commercial]" pitchFamily="50" charset="-34"/>
                </a:rPr>
                <a:t>ไม่ต้องใช้มืออยู่ในน้ำที่มีผงซักฟอกนานเกินไป</a:t>
              </a:r>
            </a:p>
          </p:txBody>
        </p:sp>
        <p:cxnSp>
          <p:nvCxnSpPr>
            <p:cNvPr id="25" name="ลูกศรเชื่อมต่อแบบตรง 24">
              <a:extLst>
                <a:ext uri="{FF2B5EF4-FFF2-40B4-BE49-F238E27FC236}">
                  <a16:creationId xmlns:a16="http://schemas.microsoft.com/office/drawing/2014/main" id="{35E0459C-ECC9-43AE-8A15-63049E593461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 flipH="1">
              <a:off x="5915545" y="6559708"/>
              <a:ext cx="24697" cy="2056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5">
              <a:extLst>
                <a:ext uri="{FF2B5EF4-FFF2-40B4-BE49-F238E27FC236}">
                  <a16:creationId xmlns:a16="http://schemas.microsoft.com/office/drawing/2014/main" id="{81115B49-9569-48A3-91B7-F0FAE61A2875}"/>
                </a:ext>
              </a:extLst>
            </p:cNvPr>
            <p:cNvCxnSpPr>
              <a:cxnSpLocks/>
              <a:stCxn id="71" idx="2"/>
              <a:endCxn id="56" idx="0"/>
            </p:cNvCxnSpPr>
            <p:nvPr/>
          </p:nvCxnSpPr>
          <p:spPr>
            <a:xfrm>
              <a:off x="3461379" y="1400145"/>
              <a:ext cx="0" cy="4168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กลุ่ม 26">
              <a:extLst>
                <a:ext uri="{FF2B5EF4-FFF2-40B4-BE49-F238E27FC236}">
                  <a16:creationId xmlns:a16="http://schemas.microsoft.com/office/drawing/2014/main" id="{77F6AE91-1AA2-4595-BD5D-CF437DC5D5A2}"/>
                </a:ext>
              </a:extLst>
            </p:cNvPr>
            <p:cNvGrpSpPr/>
            <p:nvPr/>
          </p:nvGrpSpPr>
          <p:grpSpPr>
            <a:xfrm>
              <a:off x="151769" y="1298185"/>
              <a:ext cx="6654602" cy="4057829"/>
              <a:chOff x="151769" y="1298185"/>
              <a:chExt cx="6654602" cy="4057829"/>
            </a:xfrm>
          </p:grpSpPr>
          <p:sp>
            <p:nvSpPr>
              <p:cNvPr id="28" name="ดาว: 5 แฉก 27">
                <a:extLst>
                  <a:ext uri="{FF2B5EF4-FFF2-40B4-BE49-F238E27FC236}">
                    <a16:creationId xmlns:a16="http://schemas.microsoft.com/office/drawing/2014/main" id="{3F854D3E-F3FE-4378-BC1D-44F7FC445B69}"/>
                  </a:ext>
                </a:extLst>
              </p:cNvPr>
              <p:cNvSpPr/>
              <p:nvPr/>
            </p:nvSpPr>
            <p:spPr>
              <a:xfrm rot="21162692" flipH="1">
                <a:off x="5710870" y="2897585"/>
                <a:ext cx="828318" cy="709953"/>
              </a:xfrm>
              <a:prstGeom prst="star5">
                <a:avLst/>
              </a:prstGeom>
              <a:gradFill>
                <a:gsLst>
                  <a:gs pos="0">
                    <a:srgbClr val="66FFFF"/>
                  </a:gs>
                  <a:gs pos="100000">
                    <a:srgbClr val="A365FF"/>
                  </a:gs>
                  <a:gs pos="57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ดาว: 5 แฉก 28">
                <a:extLst>
                  <a:ext uri="{FF2B5EF4-FFF2-40B4-BE49-F238E27FC236}">
                    <a16:creationId xmlns:a16="http://schemas.microsoft.com/office/drawing/2014/main" id="{03460DBC-73A2-419D-A664-D60A9940AF74}"/>
                  </a:ext>
                </a:extLst>
              </p:cNvPr>
              <p:cNvSpPr/>
              <p:nvPr/>
            </p:nvSpPr>
            <p:spPr>
              <a:xfrm rot="437308">
                <a:off x="270489" y="3180175"/>
                <a:ext cx="828318" cy="709953"/>
              </a:xfrm>
              <a:prstGeom prst="star5">
                <a:avLst/>
              </a:prstGeom>
              <a:gradFill>
                <a:gsLst>
                  <a:gs pos="0">
                    <a:srgbClr val="66FFFF"/>
                  </a:gs>
                  <a:gs pos="100000">
                    <a:srgbClr val="A365FF"/>
                  </a:gs>
                  <a:gs pos="57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กลุ่ม 29">
                <a:extLst>
                  <a:ext uri="{FF2B5EF4-FFF2-40B4-BE49-F238E27FC236}">
                    <a16:creationId xmlns:a16="http://schemas.microsoft.com/office/drawing/2014/main" id="{EAE31875-C7DA-4ADA-9029-1129C57EEFBC}"/>
                  </a:ext>
                </a:extLst>
              </p:cNvPr>
              <p:cNvGrpSpPr/>
              <p:nvPr/>
            </p:nvGrpSpPr>
            <p:grpSpPr>
              <a:xfrm>
                <a:off x="151769" y="1298185"/>
                <a:ext cx="6654602" cy="4057829"/>
                <a:chOff x="151769" y="1298185"/>
                <a:chExt cx="6654602" cy="4057829"/>
              </a:xfrm>
            </p:grpSpPr>
            <p:grpSp>
              <p:nvGrpSpPr>
                <p:cNvPr id="31" name="กลุ่ม 30">
                  <a:extLst>
                    <a:ext uri="{FF2B5EF4-FFF2-40B4-BE49-F238E27FC236}">
                      <a16:creationId xmlns:a16="http://schemas.microsoft.com/office/drawing/2014/main" id="{2848B87C-31E5-4A85-8BEC-672EE525C741}"/>
                    </a:ext>
                  </a:extLst>
                </p:cNvPr>
                <p:cNvGrpSpPr/>
                <p:nvPr/>
              </p:nvGrpSpPr>
              <p:grpSpPr>
                <a:xfrm rot="17070497" flipH="1">
                  <a:off x="5509094" y="3341005"/>
                  <a:ext cx="1377750" cy="1045016"/>
                  <a:chOff x="144799" y="3637646"/>
                  <a:chExt cx="1377750" cy="1045016"/>
                </a:xfrm>
              </p:grpSpPr>
              <p:sp>
                <p:nvSpPr>
                  <p:cNvPr id="68" name="ดาว: 5 แฉก 67">
                    <a:extLst>
                      <a:ext uri="{FF2B5EF4-FFF2-40B4-BE49-F238E27FC236}">
                        <a16:creationId xmlns:a16="http://schemas.microsoft.com/office/drawing/2014/main" id="{0417226C-E661-42BC-B9BD-E3532B1B239E}"/>
                      </a:ext>
                    </a:extLst>
                  </p:cNvPr>
                  <p:cNvSpPr/>
                  <p:nvPr/>
                </p:nvSpPr>
                <p:spPr>
                  <a:xfrm rot="3731474">
                    <a:off x="337688" y="3913526"/>
                    <a:ext cx="828318" cy="709953"/>
                  </a:xfrm>
                  <a:prstGeom prst="star5">
                    <a:avLst/>
                  </a:prstGeom>
                  <a:gradFill>
                    <a:gsLst>
                      <a:gs pos="77000">
                        <a:srgbClr val="A365FF"/>
                      </a:gs>
                      <a:gs pos="13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ดาว: 5 แฉก 68">
                    <a:extLst>
                      <a:ext uri="{FF2B5EF4-FFF2-40B4-BE49-F238E27FC236}">
                        <a16:creationId xmlns:a16="http://schemas.microsoft.com/office/drawing/2014/main" id="{BC1EDB54-1E82-4647-8E07-E7D1CDDC3A21}"/>
                      </a:ext>
                    </a:extLst>
                  </p:cNvPr>
                  <p:cNvSpPr/>
                  <p:nvPr/>
                </p:nvSpPr>
                <p:spPr>
                  <a:xfrm>
                    <a:off x="694231" y="3930313"/>
                    <a:ext cx="828318" cy="709953"/>
                  </a:xfrm>
                  <a:prstGeom prst="star5">
                    <a:avLst/>
                  </a:prstGeom>
                  <a:solidFill>
                    <a:srgbClr val="A365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ดาว: 5 แฉก 69">
                    <a:extLst>
                      <a:ext uri="{FF2B5EF4-FFF2-40B4-BE49-F238E27FC236}">
                        <a16:creationId xmlns:a16="http://schemas.microsoft.com/office/drawing/2014/main" id="{658C49DE-FAFF-46C8-9865-58BE02B04CC5}"/>
                      </a:ext>
                    </a:extLst>
                  </p:cNvPr>
                  <p:cNvSpPr/>
                  <p:nvPr/>
                </p:nvSpPr>
                <p:spPr>
                  <a:xfrm>
                    <a:off x="144799" y="3637646"/>
                    <a:ext cx="828318" cy="709953"/>
                  </a:xfrm>
                  <a:prstGeom prst="star5">
                    <a:avLst/>
                  </a:prstGeom>
                  <a:gradFill>
                    <a:gsLst>
                      <a:gs pos="100000">
                        <a:srgbClr val="A365FF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กลุ่ม 31">
                  <a:extLst>
                    <a:ext uri="{FF2B5EF4-FFF2-40B4-BE49-F238E27FC236}">
                      <a16:creationId xmlns:a16="http://schemas.microsoft.com/office/drawing/2014/main" id="{0E881EB2-AD8C-4273-B1D2-CCC8A2C0298C}"/>
                    </a:ext>
                  </a:extLst>
                </p:cNvPr>
                <p:cNvGrpSpPr/>
                <p:nvPr/>
              </p:nvGrpSpPr>
              <p:grpSpPr>
                <a:xfrm rot="3958861" flipH="1">
                  <a:off x="5492537" y="1905692"/>
                  <a:ext cx="1413448" cy="1214221"/>
                  <a:chOff x="159071" y="2297591"/>
                  <a:chExt cx="1413448" cy="1214221"/>
                </a:xfrm>
              </p:grpSpPr>
              <p:sp>
                <p:nvSpPr>
                  <p:cNvPr id="64" name="ดาว: 5 แฉก 63">
                    <a:extLst>
                      <a:ext uri="{FF2B5EF4-FFF2-40B4-BE49-F238E27FC236}">
                        <a16:creationId xmlns:a16="http://schemas.microsoft.com/office/drawing/2014/main" id="{D3DFFD1B-0F50-4CF3-88E8-36CF68246864}"/>
                      </a:ext>
                    </a:extLst>
                  </p:cNvPr>
                  <p:cNvSpPr/>
                  <p:nvPr/>
                </p:nvSpPr>
                <p:spPr>
                  <a:xfrm rot="17152277">
                    <a:off x="452421" y="2356773"/>
                    <a:ext cx="828318" cy="709953"/>
                  </a:xfrm>
                  <a:prstGeom prst="star5">
                    <a:avLst>
                      <a:gd name="adj" fmla="val 20417"/>
                      <a:gd name="hf" fmla="val 105146"/>
                      <a:gd name="vf" fmla="val 110557"/>
                    </a:avLst>
                  </a:prstGeom>
                  <a:solidFill>
                    <a:srgbClr val="11B5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ดาว: 5 แฉก 64">
                    <a:extLst>
                      <a:ext uri="{FF2B5EF4-FFF2-40B4-BE49-F238E27FC236}">
                        <a16:creationId xmlns:a16="http://schemas.microsoft.com/office/drawing/2014/main" id="{4478FAF6-A07D-4ABA-874A-A69E65AFCD45}"/>
                      </a:ext>
                    </a:extLst>
                  </p:cNvPr>
                  <p:cNvSpPr/>
                  <p:nvPr/>
                </p:nvSpPr>
                <p:spPr>
                  <a:xfrm rot="12384421">
                    <a:off x="159071" y="2801859"/>
                    <a:ext cx="828318" cy="709953"/>
                  </a:xfrm>
                  <a:prstGeom prst="star5">
                    <a:avLst>
                      <a:gd name="adj" fmla="val 18899"/>
                      <a:gd name="hf" fmla="val 105146"/>
                      <a:gd name="vf" fmla="val 110557"/>
                    </a:avLst>
                  </a:prstGeom>
                  <a:gradFill>
                    <a:gsLst>
                      <a:gs pos="77000">
                        <a:srgbClr val="11B5F1"/>
                      </a:gs>
                      <a:gs pos="16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ดาว: 5 แฉก 65">
                    <a:extLst>
                      <a:ext uri="{FF2B5EF4-FFF2-40B4-BE49-F238E27FC236}">
                        <a16:creationId xmlns:a16="http://schemas.microsoft.com/office/drawing/2014/main" id="{95A82A09-2AAA-4CA5-81DE-0C10F43D5F2A}"/>
                      </a:ext>
                    </a:extLst>
                  </p:cNvPr>
                  <p:cNvSpPr/>
                  <p:nvPr/>
                </p:nvSpPr>
                <p:spPr>
                  <a:xfrm rot="9300375">
                    <a:off x="744201" y="2460151"/>
                    <a:ext cx="828318" cy="709953"/>
                  </a:xfrm>
                  <a:prstGeom prst="star5">
                    <a:avLst>
                      <a:gd name="adj" fmla="val 18899"/>
                      <a:gd name="hf" fmla="val 105146"/>
                      <a:gd name="vf" fmla="val 110557"/>
                    </a:avLst>
                  </a:prstGeom>
                  <a:gradFill>
                    <a:gsLst>
                      <a:gs pos="77000">
                        <a:srgbClr val="11B5F1"/>
                      </a:gs>
                      <a:gs pos="16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ดาว: 5 แฉก 66">
                    <a:extLst>
                      <a:ext uri="{FF2B5EF4-FFF2-40B4-BE49-F238E27FC236}">
                        <a16:creationId xmlns:a16="http://schemas.microsoft.com/office/drawing/2014/main" id="{042863F2-BF83-4E25-94A5-02D29C07C1F0}"/>
                      </a:ext>
                    </a:extLst>
                  </p:cNvPr>
                  <p:cNvSpPr/>
                  <p:nvPr/>
                </p:nvSpPr>
                <p:spPr>
                  <a:xfrm rot="2777596">
                    <a:off x="376895" y="2476928"/>
                    <a:ext cx="828318" cy="709953"/>
                  </a:xfrm>
                  <a:prstGeom prst="star5">
                    <a:avLst>
                      <a:gd name="adj" fmla="val 18899"/>
                      <a:gd name="hf" fmla="val 105146"/>
                      <a:gd name="vf" fmla="val 110557"/>
                    </a:avLst>
                  </a:prstGeom>
                  <a:gradFill>
                    <a:gsLst>
                      <a:gs pos="77000">
                        <a:srgbClr val="11B5F1"/>
                      </a:gs>
                      <a:gs pos="16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กลุ่ม 32">
                  <a:extLst>
                    <a:ext uri="{FF2B5EF4-FFF2-40B4-BE49-F238E27FC236}">
                      <a16:creationId xmlns:a16="http://schemas.microsoft.com/office/drawing/2014/main" id="{67857D6C-AA70-4AA3-961A-4941EBDE7CE2}"/>
                    </a:ext>
                  </a:extLst>
                </p:cNvPr>
                <p:cNvGrpSpPr/>
                <p:nvPr/>
              </p:nvGrpSpPr>
              <p:grpSpPr>
                <a:xfrm rot="4529503">
                  <a:off x="68713" y="3623595"/>
                  <a:ext cx="1377750" cy="1045016"/>
                  <a:chOff x="144799" y="3637646"/>
                  <a:chExt cx="1377750" cy="1045016"/>
                </a:xfrm>
              </p:grpSpPr>
              <p:sp>
                <p:nvSpPr>
                  <p:cNvPr id="61" name="ดาว: 5 แฉก 60">
                    <a:extLst>
                      <a:ext uri="{FF2B5EF4-FFF2-40B4-BE49-F238E27FC236}">
                        <a16:creationId xmlns:a16="http://schemas.microsoft.com/office/drawing/2014/main" id="{8C9319D0-F51B-497A-BE71-6D0E9CADFF3A}"/>
                      </a:ext>
                    </a:extLst>
                  </p:cNvPr>
                  <p:cNvSpPr/>
                  <p:nvPr/>
                </p:nvSpPr>
                <p:spPr>
                  <a:xfrm rot="3731474">
                    <a:off x="337688" y="3913526"/>
                    <a:ext cx="828318" cy="709953"/>
                  </a:xfrm>
                  <a:prstGeom prst="star5">
                    <a:avLst/>
                  </a:prstGeom>
                  <a:gradFill>
                    <a:gsLst>
                      <a:gs pos="77000">
                        <a:srgbClr val="A365FF"/>
                      </a:gs>
                      <a:gs pos="13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ดาว: 5 แฉก 61">
                    <a:extLst>
                      <a:ext uri="{FF2B5EF4-FFF2-40B4-BE49-F238E27FC236}">
                        <a16:creationId xmlns:a16="http://schemas.microsoft.com/office/drawing/2014/main" id="{1670D951-BC7D-48FF-9751-CCA4EFE34A3D}"/>
                      </a:ext>
                    </a:extLst>
                  </p:cNvPr>
                  <p:cNvSpPr/>
                  <p:nvPr/>
                </p:nvSpPr>
                <p:spPr>
                  <a:xfrm>
                    <a:off x="694231" y="3930313"/>
                    <a:ext cx="828318" cy="709953"/>
                  </a:xfrm>
                  <a:prstGeom prst="star5">
                    <a:avLst/>
                  </a:prstGeom>
                  <a:solidFill>
                    <a:srgbClr val="A365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ดาว: 5 แฉก 62">
                    <a:extLst>
                      <a:ext uri="{FF2B5EF4-FFF2-40B4-BE49-F238E27FC236}">
                        <a16:creationId xmlns:a16="http://schemas.microsoft.com/office/drawing/2014/main" id="{DABF089E-A17E-42B2-98D1-656ED8243275}"/>
                      </a:ext>
                    </a:extLst>
                  </p:cNvPr>
                  <p:cNvSpPr/>
                  <p:nvPr/>
                </p:nvSpPr>
                <p:spPr>
                  <a:xfrm>
                    <a:off x="144799" y="3637646"/>
                    <a:ext cx="828318" cy="709953"/>
                  </a:xfrm>
                  <a:prstGeom prst="star5">
                    <a:avLst/>
                  </a:prstGeom>
                  <a:gradFill>
                    <a:gsLst>
                      <a:gs pos="100000">
                        <a:srgbClr val="A365FF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กลุ่ม 33">
                  <a:extLst>
                    <a:ext uri="{FF2B5EF4-FFF2-40B4-BE49-F238E27FC236}">
                      <a16:creationId xmlns:a16="http://schemas.microsoft.com/office/drawing/2014/main" id="{22A08275-713D-4419-8E00-0F8E50B37733}"/>
                    </a:ext>
                  </a:extLst>
                </p:cNvPr>
                <p:cNvGrpSpPr/>
                <p:nvPr/>
              </p:nvGrpSpPr>
              <p:grpSpPr>
                <a:xfrm rot="17641139">
                  <a:off x="52156" y="2188282"/>
                  <a:ext cx="1413448" cy="1214221"/>
                  <a:chOff x="159071" y="2297591"/>
                  <a:chExt cx="1413448" cy="1214221"/>
                </a:xfrm>
              </p:grpSpPr>
              <p:sp>
                <p:nvSpPr>
                  <p:cNvPr id="57" name="ดาว: 5 แฉก 56">
                    <a:extLst>
                      <a:ext uri="{FF2B5EF4-FFF2-40B4-BE49-F238E27FC236}">
                        <a16:creationId xmlns:a16="http://schemas.microsoft.com/office/drawing/2014/main" id="{DD8D38C3-2D7D-4D21-B782-B59069B580FA}"/>
                      </a:ext>
                    </a:extLst>
                  </p:cNvPr>
                  <p:cNvSpPr/>
                  <p:nvPr/>
                </p:nvSpPr>
                <p:spPr>
                  <a:xfrm rot="17152277">
                    <a:off x="452421" y="2356773"/>
                    <a:ext cx="828318" cy="709953"/>
                  </a:xfrm>
                  <a:prstGeom prst="star5">
                    <a:avLst>
                      <a:gd name="adj" fmla="val 20417"/>
                      <a:gd name="hf" fmla="val 105146"/>
                      <a:gd name="vf" fmla="val 110557"/>
                    </a:avLst>
                  </a:prstGeom>
                  <a:solidFill>
                    <a:srgbClr val="11B5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ดาว: 5 แฉก 57">
                    <a:extLst>
                      <a:ext uri="{FF2B5EF4-FFF2-40B4-BE49-F238E27FC236}">
                        <a16:creationId xmlns:a16="http://schemas.microsoft.com/office/drawing/2014/main" id="{C375A126-DD74-4390-9D42-9160B16309ED}"/>
                      </a:ext>
                    </a:extLst>
                  </p:cNvPr>
                  <p:cNvSpPr/>
                  <p:nvPr/>
                </p:nvSpPr>
                <p:spPr>
                  <a:xfrm rot="12384421">
                    <a:off x="159071" y="2801859"/>
                    <a:ext cx="828318" cy="709953"/>
                  </a:xfrm>
                  <a:prstGeom prst="star5">
                    <a:avLst>
                      <a:gd name="adj" fmla="val 18899"/>
                      <a:gd name="hf" fmla="val 105146"/>
                      <a:gd name="vf" fmla="val 110557"/>
                    </a:avLst>
                  </a:prstGeom>
                  <a:gradFill>
                    <a:gsLst>
                      <a:gs pos="77000">
                        <a:srgbClr val="11B5F1"/>
                      </a:gs>
                      <a:gs pos="16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ดาว: 5 แฉก 58">
                    <a:extLst>
                      <a:ext uri="{FF2B5EF4-FFF2-40B4-BE49-F238E27FC236}">
                        <a16:creationId xmlns:a16="http://schemas.microsoft.com/office/drawing/2014/main" id="{EBC72DB4-9F69-48A3-95BE-11A6D7512F23}"/>
                      </a:ext>
                    </a:extLst>
                  </p:cNvPr>
                  <p:cNvSpPr/>
                  <p:nvPr/>
                </p:nvSpPr>
                <p:spPr>
                  <a:xfrm rot="9300375">
                    <a:off x="744201" y="2460151"/>
                    <a:ext cx="828318" cy="709953"/>
                  </a:xfrm>
                  <a:prstGeom prst="star5">
                    <a:avLst>
                      <a:gd name="adj" fmla="val 18899"/>
                      <a:gd name="hf" fmla="val 105146"/>
                      <a:gd name="vf" fmla="val 110557"/>
                    </a:avLst>
                  </a:prstGeom>
                  <a:gradFill>
                    <a:gsLst>
                      <a:gs pos="77000">
                        <a:srgbClr val="11B5F1"/>
                      </a:gs>
                      <a:gs pos="16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ดาว: 5 แฉก 59">
                    <a:extLst>
                      <a:ext uri="{FF2B5EF4-FFF2-40B4-BE49-F238E27FC236}">
                        <a16:creationId xmlns:a16="http://schemas.microsoft.com/office/drawing/2014/main" id="{1366FB80-5E52-4A9A-985A-8E129E68EF38}"/>
                      </a:ext>
                    </a:extLst>
                  </p:cNvPr>
                  <p:cNvSpPr/>
                  <p:nvPr/>
                </p:nvSpPr>
                <p:spPr>
                  <a:xfrm rot="2777596">
                    <a:off x="376895" y="2476928"/>
                    <a:ext cx="828318" cy="709953"/>
                  </a:xfrm>
                  <a:prstGeom prst="star5">
                    <a:avLst>
                      <a:gd name="adj" fmla="val 18899"/>
                      <a:gd name="hf" fmla="val 105146"/>
                      <a:gd name="vf" fmla="val 110557"/>
                    </a:avLst>
                  </a:prstGeom>
                  <a:gradFill>
                    <a:gsLst>
                      <a:gs pos="77000">
                        <a:srgbClr val="11B5F1"/>
                      </a:gs>
                      <a:gs pos="16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กลุ่ม 34">
                  <a:extLst>
                    <a:ext uri="{FF2B5EF4-FFF2-40B4-BE49-F238E27FC236}">
                      <a16:creationId xmlns:a16="http://schemas.microsoft.com/office/drawing/2014/main" id="{C981874F-47E5-4618-9C4E-288F6875B9A0}"/>
                    </a:ext>
                  </a:extLst>
                </p:cNvPr>
                <p:cNvGrpSpPr/>
                <p:nvPr/>
              </p:nvGrpSpPr>
              <p:grpSpPr>
                <a:xfrm>
                  <a:off x="403852" y="1298185"/>
                  <a:ext cx="6047566" cy="4057829"/>
                  <a:chOff x="403852" y="1298185"/>
                  <a:chExt cx="6047566" cy="4057829"/>
                </a:xfrm>
              </p:grpSpPr>
              <p:sp>
                <p:nvSpPr>
                  <p:cNvPr id="36" name="ดาว: 5 แฉก 35">
                    <a:extLst>
                      <a:ext uri="{FF2B5EF4-FFF2-40B4-BE49-F238E27FC236}">
                        <a16:creationId xmlns:a16="http://schemas.microsoft.com/office/drawing/2014/main" id="{C6005869-5E47-491A-BAFA-2D3F9466E88C}"/>
                      </a:ext>
                    </a:extLst>
                  </p:cNvPr>
                  <p:cNvSpPr/>
                  <p:nvPr/>
                </p:nvSpPr>
                <p:spPr>
                  <a:xfrm rot="19287801">
                    <a:off x="801823" y="1298185"/>
                    <a:ext cx="828318" cy="709953"/>
                  </a:xfrm>
                  <a:prstGeom prst="star5">
                    <a:avLst>
                      <a:gd name="adj" fmla="val 20417"/>
                      <a:gd name="hf" fmla="val 105146"/>
                      <a:gd name="vf" fmla="val 110557"/>
                    </a:avLst>
                  </a:prstGeom>
                  <a:solidFill>
                    <a:srgbClr val="11B5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" name="กลุ่ม 36">
                    <a:extLst>
                      <a:ext uri="{FF2B5EF4-FFF2-40B4-BE49-F238E27FC236}">
                        <a16:creationId xmlns:a16="http://schemas.microsoft.com/office/drawing/2014/main" id="{BE9A6B32-0308-4798-9578-975D5B53DA3A}"/>
                      </a:ext>
                    </a:extLst>
                  </p:cNvPr>
                  <p:cNvGrpSpPr/>
                  <p:nvPr/>
                </p:nvGrpSpPr>
                <p:grpSpPr>
                  <a:xfrm>
                    <a:off x="403852" y="1359158"/>
                    <a:ext cx="6047566" cy="3996856"/>
                    <a:chOff x="403852" y="1359158"/>
                    <a:chExt cx="6047566" cy="3996856"/>
                  </a:xfrm>
                </p:grpSpPr>
                <p:sp>
                  <p:nvSpPr>
                    <p:cNvPr id="38" name="ดาว: 5 แฉก 37">
                      <a:extLst>
                        <a:ext uri="{FF2B5EF4-FFF2-40B4-BE49-F238E27FC236}">
                          <a16:creationId xmlns:a16="http://schemas.microsoft.com/office/drawing/2014/main" id="{A9423983-8F8C-4120-8C6E-66C6F6A97079}"/>
                        </a:ext>
                      </a:extLst>
                    </p:cNvPr>
                    <p:cNvSpPr/>
                    <p:nvPr/>
                  </p:nvSpPr>
                  <p:spPr>
                    <a:xfrm rot="18355414">
                      <a:off x="5460387" y="4527461"/>
                      <a:ext cx="828318" cy="709953"/>
                    </a:xfrm>
                    <a:prstGeom prst="star5">
                      <a:avLst/>
                    </a:prstGeom>
                    <a:gradFill>
                      <a:gsLst>
                        <a:gs pos="77000">
                          <a:srgbClr val="A365FF"/>
                        </a:gs>
                        <a:gs pos="13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ดาว: 5 แฉก 38">
                      <a:extLst>
                        <a:ext uri="{FF2B5EF4-FFF2-40B4-BE49-F238E27FC236}">
                          <a16:creationId xmlns:a16="http://schemas.microsoft.com/office/drawing/2014/main" id="{1747695E-596C-4D22-AF41-00F492A25986}"/>
                        </a:ext>
                      </a:extLst>
                    </p:cNvPr>
                    <p:cNvSpPr/>
                    <p:nvPr/>
                  </p:nvSpPr>
                  <p:spPr>
                    <a:xfrm rot="3731474">
                      <a:off x="596741" y="4507781"/>
                      <a:ext cx="828318" cy="709953"/>
                    </a:xfrm>
                    <a:prstGeom prst="star5">
                      <a:avLst/>
                    </a:prstGeom>
                    <a:gradFill>
                      <a:gsLst>
                        <a:gs pos="77000">
                          <a:srgbClr val="A365FF"/>
                        </a:gs>
                        <a:gs pos="13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0" name="กลุ่ม 39">
                      <a:extLst>
                        <a:ext uri="{FF2B5EF4-FFF2-40B4-BE49-F238E27FC236}">
                          <a16:creationId xmlns:a16="http://schemas.microsoft.com/office/drawing/2014/main" id="{CA855D34-2172-45E7-B091-1092DB522A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852" y="1359158"/>
                      <a:ext cx="6047566" cy="3996856"/>
                      <a:chOff x="403852" y="1359158"/>
                      <a:chExt cx="6047566" cy="3996856"/>
                    </a:xfrm>
                  </p:grpSpPr>
                  <p:sp>
                    <p:nvSpPr>
                      <p:cNvPr id="41" name="ดาว: 5 แฉก 40">
                        <a:extLst>
                          <a:ext uri="{FF2B5EF4-FFF2-40B4-BE49-F238E27FC236}">
                            <a16:creationId xmlns:a16="http://schemas.microsoft.com/office/drawing/2014/main" id="{A6515C2B-DA82-4187-84C7-68807B1FA214}"/>
                          </a:ext>
                        </a:extLst>
                      </p:cNvPr>
                      <p:cNvSpPr/>
                      <p:nvPr/>
                    </p:nvSpPr>
                    <p:spPr>
                      <a:xfrm rot="14519945">
                        <a:off x="508473" y="1743271"/>
                        <a:ext cx="828318" cy="709953"/>
                      </a:xfrm>
                      <a:prstGeom prst="star5">
                        <a:avLst>
                          <a:gd name="adj" fmla="val 18899"/>
                          <a:gd name="hf" fmla="val 105146"/>
                          <a:gd name="vf" fmla="val 110557"/>
                        </a:avLst>
                      </a:prstGeom>
                      <a:gradFill>
                        <a:gsLst>
                          <a:gs pos="77000">
                            <a:srgbClr val="11B5F1"/>
                          </a:gs>
                          <a:gs pos="16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ดาว: 5 แฉก 41">
                        <a:extLst>
                          <a:ext uri="{FF2B5EF4-FFF2-40B4-BE49-F238E27FC236}">
                            <a16:creationId xmlns:a16="http://schemas.microsoft.com/office/drawing/2014/main" id="{A35BD03F-1E94-436F-ADF3-EA844C99ECA3}"/>
                          </a:ext>
                        </a:extLst>
                      </p:cNvPr>
                      <p:cNvSpPr/>
                      <p:nvPr/>
                    </p:nvSpPr>
                    <p:spPr>
                      <a:xfrm rot="11435899">
                        <a:off x="1093603" y="1401563"/>
                        <a:ext cx="828318" cy="709953"/>
                      </a:xfrm>
                      <a:prstGeom prst="star5">
                        <a:avLst>
                          <a:gd name="adj" fmla="val 18899"/>
                          <a:gd name="hf" fmla="val 105146"/>
                          <a:gd name="vf" fmla="val 110557"/>
                        </a:avLst>
                      </a:prstGeom>
                      <a:gradFill>
                        <a:gsLst>
                          <a:gs pos="77000">
                            <a:srgbClr val="11B5F1"/>
                          </a:gs>
                          <a:gs pos="16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ดาว: 5 แฉก 42">
                        <a:extLst>
                          <a:ext uri="{FF2B5EF4-FFF2-40B4-BE49-F238E27FC236}">
                            <a16:creationId xmlns:a16="http://schemas.microsoft.com/office/drawing/2014/main" id="{B11DFA9E-4628-4090-9343-2879682CE83A}"/>
                          </a:ext>
                        </a:extLst>
                      </p:cNvPr>
                      <p:cNvSpPr/>
                      <p:nvPr/>
                    </p:nvSpPr>
                    <p:spPr>
                      <a:xfrm rot="8658452">
                        <a:off x="575978" y="1876107"/>
                        <a:ext cx="828318" cy="709953"/>
                      </a:xfrm>
                      <a:prstGeom prst="star5">
                        <a:avLst>
                          <a:gd name="adj" fmla="val 18899"/>
                          <a:gd name="hf" fmla="val 105146"/>
                          <a:gd name="vf" fmla="val 110557"/>
                        </a:avLst>
                      </a:prstGeom>
                      <a:gradFill>
                        <a:gsLst>
                          <a:gs pos="100000">
                            <a:srgbClr val="88DAF8"/>
                          </a:gs>
                          <a:gs pos="46000">
                            <a:srgbClr val="11B5F1"/>
                          </a:gs>
                          <a:gs pos="86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ดาว: 5 แฉก 43">
                        <a:extLst>
                          <a:ext uri="{FF2B5EF4-FFF2-40B4-BE49-F238E27FC236}">
                            <a16:creationId xmlns:a16="http://schemas.microsoft.com/office/drawing/2014/main" id="{E765A163-8526-427C-9193-96ACB0AE7F8D}"/>
                          </a:ext>
                        </a:extLst>
                      </p:cNvPr>
                      <p:cNvSpPr/>
                      <p:nvPr/>
                    </p:nvSpPr>
                    <p:spPr>
                      <a:xfrm rot="15383852">
                        <a:off x="5390492" y="1477796"/>
                        <a:ext cx="828318" cy="709953"/>
                      </a:xfrm>
                      <a:prstGeom prst="star5">
                        <a:avLst>
                          <a:gd name="adj" fmla="val 20417"/>
                          <a:gd name="hf" fmla="val 105146"/>
                          <a:gd name="vf" fmla="val 110557"/>
                        </a:avLst>
                      </a:prstGeom>
                      <a:gradFill>
                        <a:gsLst>
                          <a:gs pos="77000">
                            <a:srgbClr val="66FFFF"/>
                          </a:gs>
                          <a:gs pos="13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ดาว: 5 แฉก 44">
                        <a:extLst>
                          <a:ext uri="{FF2B5EF4-FFF2-40B4-BE49-F238E27FC236}">
                            <a16:creationId xmlns:a16="http://schemas.microsoft.com/office/drawing/2014/main" id="{97B12924-0435-4767-9A8F-762BC96B9F8E}"/>
                          </a:ext>
                        </a:extLst>
                      </p:cNvPr>
                      <p:cNvSpPr/>
                      <p:nvPr/>
                    </p:nvSpPr>
                    <p:spPr>
                      <a:xfrm rot="618535">
                        <a:off x="5622831" y="1828279"/>
                        <a:ext cx="828318" cy="709953"/>
                      </a:xfrm>
                      <a:prstGeom prst="star5">
                        <a:avLst>
                          <a:gd name="adj" fmla="val 20417"/>
                          <a:gd name="hf" fmla="val 105146"/>
                          <a:gd name="vf" fmla="val 110557"/>
                        </a:avLst>
                      </a:prstGeom>
                      <a:gradFill>
                        <a:gsLst>
                          <a:gs pos="77000">
                            <a:srgbClr val="66FFFF"/>
                          </a:gs>
                          <a:gs pos="13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ดาว: 5 แฉก 45">
                        <a:extLst>
                          <a:ext uri="{FF2B5EF4-FFF2-40B4-BE49-F238E27FC236}">
                            <a16:creationId xmlns:a16="http://schemas.microsoft.com/office/drawing/2014/main" id="{7CC52E77-F41C-44CB-997E-887CFED740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284" y="4524568"/>
                        <a:ext cx="828318" cy="709953"/>
                      </a:xfrm>
                      <a:prstGeom prst="star5">
                        <a:avLst/>
                      </a:prstGeom>
                      <a:solidFill>
                        <a:srgbClr val="A365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ดาว: 5 แฉก 46">
                        <a:extLst>
                          <a:ext uri="{FF2B5EF4-FFF2-40B4-BE49-F238E27FC236}">
                            <a16:creationId xmlns:a16="http://schemas.microsoft.com/office/drawing/2014/main" id="{1520DE9B-4913-4730-9632-BAFACED17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2146" y="4300144"/>
                        <a:ext cx="828318" cy="709953"/>
                      </a:xfrm>
                      <a:prstGeom prst="star5">
                        <a:avLst/>
                      </a:prstGeom>
                      <a:gradFill>
                        <a:gsLst>
                          <a:gs pos="77000">
                            <a:srgbClr val="A365FF"/>
                          </a:gs>
                          <a:gs pos="13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ดาว: 5 แฉก 47">
                        <a:extLst>
                          <a:ext uri="{FF2B5EF4-FFF2-40B4-BE49-F238E27FC236}">
                            <a16:creationId xmlns:a16="http://schemas.microsoft.com/office/drawing/2014/main" id="{9EABF688-F834-40DA-A0C4-8BA682D76E28}"/>
                          </a:ext>
                        </a:extLst>
                      </p:cNvPr>
                      <p:cNvSpPr/>
                      <p:nvPr/>
                    </p:nvSpPr>
                    <p:spPr>
                      <a:xfrm rot="18355414">
                        <a:off x="4735366" y="4586878"/>
                        <a:ext cx="828318" cy="709953"/>
                      </a:xfrm>
                      <a:prstGeom prst="star5">
                        <a:avLst/>
                      </a:prstGeom>
                      <a:gradFill>
                        <a:gsLst>
                          <a:gs pos="77000">
                            <a:srgbClr val="A365FF"/>
                          </a:gs>
                          <a:gs pos="13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ดาว: 5 แฉก 48">
                        <a:extLst>
                          <a:ext uri="{FF2B5EF4-FFF2-40B4-BE49-F238E27FC236}">
                            <a16:creationId xmlns:a16="http://schemas.microsoft.com/office/drawing/2014/main" id="{DBBC6B4A-3A67-49D9-9367-574618C7A592}"/>
                          </a:ext>
                        </a:extLst>
                      </p:cNvPr>
                      <p:cNvSpPr/>
                      <p:nvPr/>
                    </p:nvSpPr>
                    <p:spPr>
                      <a:xfrm rot="18355414">
                        <a:off x="5682283" y="3954100"/>
                        <a:ext cx="828318" cy="709953"/>
                      </a:xfrm>
                      <a:prstGeom prst="star5">
                        <a:avLst/>
                      </a:prstGeom>
                      <a:gradFill>
                        <a:gsLst>
                          <a:gs pos="77000">
                            <a:srgbClr val="A365FF"/>
                          </a:gs>
                          <a:gs pos="13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ดาว: 5 แฉก 49">
                        <a:extLst>
                          <a:ext uri="{FF2B5EF4-FFF2-40B4-BE49-F238E27FC236}">
                            <a16:creationId xmlns:a16="http://schemas.microsoft.com/office/drawing/2014/main" id="{4DB58BD3-5C06-4E68-AEFC-191B925BF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852" y="4231901"/>
                        <a:ext cx="828318" cy="709953"/>
                      </a:xfrm>
                      <a:prstGeom prst="star5">
                        <a:avLst/>
                      </a:prstGeom>
                      <a:gradFill>
                        <a:gsLst>
                          <a:gs pos="100000">
                            <a:srgbClr val="A365FF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ดาว: 5 แฉก 50">
                        <a:extLst>
                          <a:ext uri="{FF2B5EF4-FFF2-40B4-BE49-F238E27FC236}">
                            <a16:creationId xmlns:a16="http://schemas.microsoft.com/office/drawing/2014/main" id="{D9470E91-31D7-47DD-83C2-C5135E790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866" y="4430380"/>
                        <a:ext cx="828318" cy="709953"/>
                      </a:xfrm>
                      <a:prstGeom prst="star5">
                        <a:avLst/>
                      </a:prstGeom>
                      <a:solidFill>
                        <a:srgbClr val="A365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ดาว: 5 แฉก 51">
                        <a:extLst>
                          <a:ext uri="{FF2B5EF4-FFF2-40B4-BE49-F238E27FC236}">
                            <a16:creationId xmlns:a16="http://schemas.microsoft.com/office/drawing/2014/main" id="{44BC75AA-70B8-407B-8A72-0D94426DF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5" y="4407692"/>
                        <a:ext cx="828318" cy="709953"/>
                      </a:xfrm>
                      <a:prstGeom prst="star5">
                        <a:avLst/>
                      </a:prstGeom>
                      <a:solidFill>
                        <a:srgbClr val="A365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ดาว: 5 แฉก 52">
                        <a:extLst>
                          <a:ext uri="{FF2B5EF4-FFF2-40B4-BE49-F238E27FC236}">
                            <a16:creationId xmlns:a16="http://schemas.microsoft.com/office/drawing/2014/main" id="{79322DDC-1F35-472E-BC3B-393737A713CC}"/>
                          </a:ext>
                        </a:extLst>
                      </p:cNvPr>
                      <p:cNvSpPr/>
                      <p:nvPr/>
                    </p:nvSpPr>
                    <p:spPr>
                      <a:xfrm rot="19287801">
                        <a:off x="5081860" y="1465199"/>
                        <a:ext cx="828318" cy="709953"/>
                      </a:xfrm>
                      <a:prstGeom prst="star5">
                        <a:avLst>
                          <a:gd name="adj" fmla="val 20417"/>
                          <a:gd name="hf" fmla="val 105146"/>
                          <a:gd name="vf" fmla="val 110557"/>
                        </a:avLst>
                      </a:prstGeom>
                      <a:solidFill>
                        <a:srgbClr val="11B5F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ดาว: 5 แฉก 53">
                        <a:extLst>
                          <a:ext uri="{FF2B5EF4-FFF2-40B4-BE49-F238E27FC236}">
                            <a16:creationId xmlns:a16="http://schemas.microsoft.com/office/drawing/2014/main" id="{209A04CA-C6E4-4B8A-8BAD-680E3C707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3451" y="3039045"/>
                        <a:ext cx="828318" cy="709953"/>
                      </a:xfrm>
                      <a:prstGeom prst="star5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ดาว: 5 แฉก 54">
                        <a:extLst>
                          <a:ext uri="{FF2B5EF4-FFF2-40B4-BE49-F238E27FC236}">
                            <a16:creationId xmlns:a16="http://schemas.microsoft.com/office/drawing/2014/main" id="{4BE7A2E8-E671-48E2-B0EA-C970D9EC6B34}"/>
                          </a:ext>
                        </a:extLst>
                      </p:cNvPr>
                      <p:cNvSpPr/>
                      <p:nvPr/>
                    </p:nvSpPr>
                    <p:spPr>
                      <a:xfrm rot="4913120">
                        <a:off x="726297" y="1418340"/>
                        <a:ext cx="828318" cy="709953"/>
                      </a:xfrm>
                      <a:prstGeom prst="star5">
                        <a:avLst>
                          <a:gd name="adj" fmla="val 18899"/>
                          <a:gd name="hf" fmla="val 105146"/>
                          <a:gd name="vf" fmla="val 110557"/>
                        </a:avLst>
                      </a:prstGeom>
                      <a:gradFill>
                        <a:gsLst>
                          <a:gs pos="77000">
                            <a:srgbClr val="11B5F1"/>
                          </a:gs>
                          <a:gs pos="16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สี่เหลี่ยมผืนผ้า: มุมมน 55">
                        <a:extLst>
                          <a:ext uri="{FF2B5EF4-FFF2-40B4-BE49-F238E27FC236}">
                            <a16:creationId xmlns:a16="http://schemas.microsoft.com/office/drawing/2014/main" id="{04A80CB4-983E-4204-9AE5-13195A00F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0390" y="1816990"/>
                        <a:ext cx="5221977" cy="3136010"/>
                      </a:xfrm>
                      <a:prstGeom prst="roundRect">
                        <a:avLst>
                          <a:gd name="adj" fmla="val 9782"/>
                        </a:avLst>
                      </a:prstGeom>
                      <a:gradFill>
                        <a:gsLst>
                          <a:gs pos="100000">
                            <a:srgbClr val="A365FF"/>
                          </a:gs>
                          <a:gs pos="50000">
                            <a:schemeClr val="bg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1.นำผ้าขาวไปแช่</a:t>
                        </a:r>
                      </a:p>
                      <a:p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2.ขัดคราบเหลืองออก</a:t>
                        </a:r>
                        <a:r>
                          <a:rPr lang="en-US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(</a:t>
                        </a:r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ถ้ามี</a:t>
                        </a:r>
                        <a:r>
                          <a:rPr lang="en-US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)</a:t>
                        </a:r>
                        <a:endParaRPr lang="th-TH" sz="1400" dirty="0">
                          <a:solidFill>
                            <a:sysClr val="windowText" lastClr="000000"/>
                          </a:solidFill>
                          <a:latin typeface="FC Sound [Non-commercial]" pitchFamily="50" charset="-34"/>
                          <a:cs typeface="FC Sound [Non-commercial]" pitchFamily="50" charset="-34"/>
                        </a:endParaRPr>
                      </a:p>
                      <a:p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3.นำผ้าขาวไปใส่ตระกร</a:t>
                        </a:r>
                        <a:r>
                          <a:rPr lang="th-TH" sz="1400" dirty="0" err="1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้า</a:t>
                        </a:r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รอไว้ก่อน</a:t>
                        </a:r>
                      </a:p>
                      <a:p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4.นำผ้าดำมาแช่ต่อ</a:t>
                        </a:r>
                      </a:p>
                      <a:p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5.นำผ้าดำไปใส่ตระกร</a:t>
                        </a:r>
                        <a:r>
                          <a:rPr lang="th-TH" sz="1400" dirty="0" err="1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้า</a:t>
                        </a:r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เดียวกับผ้าขาว</a:t>
                        </a:r>
                      </a:p>
                      <a:p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6.ใส่น้ำยาปรับผ้านุ่ม 9/10 ช้อนชาแล้ว นำผ้าห่มที่ไม่ใช้แล้ว</a:t>
                        </a:r>
                        <a:r>
                          <a:rPr lang="en-US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(</a:t>
                        </a:r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สะอาด</a:t>
                        </a:r>
                        <a:r>
                          <a:rPr lang="en-US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)</a:t>
                        </a:r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โดยนำด้านยาวด้านหนึ่งผูกไว้กับตะกร้า แล้วอีกด้านหนึ่งผูกกับระเบียงบ้านชั้นบน ให้แน่นแล้วหมุนตระกร</a:t>
                        </a:r>
                        <a:r>
                          <a:rPr lang="th-TH" sz="1400" dirty="0" err="1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้า</a:t>
                        </a:r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ไปทางใดทางหนึ่งจนกว่าจะเอื้อมไม่ถึงกระกร</a:t>
                        </a:r>
                        <a:r>
                          <a:rPr lang="th-TH" sz="1400" dirty="0" err="1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้า</a:t>
                        </a:r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แล้ว</a:t>
                        </a:r>
                      </a:p>
                      <a:p>
                        <a:r>
                          <a:rPr lang="th-TH" sz="1400" dirty="0">
                            <a:solidFill>
                              <a:sysClr val="windowText" lastClr="000000"/>
                            </a:solidFill>
                            <a:latin typeface="FC Sound [Non-commercial]" pitchFamily="50" charset="-34"/>
                            <a:cs typeface="FC Sound [Non-commercial]" pitchFamily="50" charset="-34"/>
                          </a:rPr>
                          <a:t>7.ปล่อยมือจากตะกร้าแล้วนำจะกระเด็นออกมาจากผ้า เมื่อตะกร้าหยุดหมุนแล้วให้นำผ้าด้านในออกมาด้านนอก แล้วทำซ้ำข้อ 6 กับ 7 3-4 รอบจึงนำมาตากได้ </a:t>
                        </a:r>
                      </a:p>
                    </p:txBody>
                  </p:sp>
                </p:grpSp>
              </p:grpSp>
            </p:grpSp>
          </p:grpSp>
        </p:grpSp>
        <p:sp>
          <p:nvSpPr>
            <p:cNvPr id="71" name="สี่เหลี่ยมผืนผ้า: มุมมน 70">
              <a:extLst>
                <a:ext uri="{FF2B5EF4-FFF2-40B4-BE49-F238E27FC236}">
                  <a16:creationId xmlns:a16="http://schemas.microsoft.com/office/drawing/2014/main" id="{E22D7BA1-1C0C-4AC7-9D3C-95DA874E54E6}"/>
                </a:ext>
              </a:extLst>
            </p:cNvPr>
            <p:cNvSpPr/>
            <p:nvPr/>
          </p:nvSpPr>
          <p:spPr>
            <a:xfrm>
              <a:off x="2418391" y="170687"/>
              <a:ext cx="2085975" cy="122945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B7FFFF"/>
                </a:gs>
                <a:gs pos="0">
                  <a:srgbClr val="66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ysClr val="windowText" lastClr="000000"/>
                  </a:solidFill>
                  <a:latin typeface="Itim" panose="00000500000000000000" pitchFamily="2" charset="-34"/>
                  <a:cs typeface="Itim" panose="00000500000000000000" pitchFamily="2" charset="-34"/>
                </a:rPr>
                <a:t>การทำงานเชิงประสิทธิภาพ การซักผ้า</a:t>
              </a:r>
            </a:p>
          </p:txBody>
        </p:sp>
        <p:cxnSp>
          <p:nvCxnSpPr>
            <p:cNvPr id="72" name="ลูกศรเชื่อมต่อแบบตรง 71">
              <a:extLst>
                <a:ext uri="{FF2B5EF4-FFF2-40B4-BE49-F238E27FC236}">
                  <a16:creationId xmlns:a16="http://schemas.microsoft.com/office/drawing/2014/main" id="{69CD3707-7627-42D4-A0C8-ABD1799ECF42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>
              <a:off x="3461379" y="4953000"/>
              <a:ext cx="2478863" cy="7789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กล่องข้อความ 76">
            <a:extLst>
              <a:ext uri="{FF2B5EF4-FFF2-40B4-BE49-F238E27FC236}">
                <a16:creationId xmlns:a16="http://schemas.microsoft.com/office/drawing/2014/main" id="{C1871C02-B1D8-4037-936C-5EE86E9C5632}"/>
              </a:ext>
            </a:extLst>
          </p:cNvPr>
          <p:cNvSpPr txBox="1"/>
          <p:nvPr/>
        </p:nvSpPr>
        <p:spPr>
          <a:xfrm>
            <a:off x="347918" y="83217"/>
            <a:ext cx="137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Itim" panose="00000500000000000000" pitchFamily="2" charset="-34"/>
                <a:cs typeface="Itim" panose="00000500000000000000" pitchFamily="2" charset="-34"/>
              </a:rPr>
              <a:t>กลุ่มมะละกอ</a:t>
            </a:r>
          </a:p>
        </p:txBody>
      </p:sp>
      <p:sp>
        <p:nvSpPr>
          <p:cNvPr id="78" name="กล่องข้อความ 77">
            <a:extLst>
              <a:ext uri="{FF2B5EF4-FFF2-40B4-BE49-F238E27FC236}">
                <a16:creationId xmlns:a16="http://schemas.microsoft.com/office/drawing/2014/main" id="{B0ABFFCF-B517-443D-9A2D-174E695D132E}"/>
              </a:ext>
            </a:extLst>
          </p:cNvPr>
          <p:cNvSpPr txBox="1"/>
          <p:nvPr/>
        </p:nvSpPr>
        <p:spPr>
          <a:xfrm>
            <a:off x="6308613" y="109656"/>
            <a:ext cx="458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+mj-cs"/>
              </a:rPr>
              <a:t>4</a:t>
            </a:r>
          </a:p>
          <a:p>
            <a:r>
              <a:rPr lang="en-US" sz="1600" dirty="0">
                <a:latin typeface="Itim" panose="00000500000000000000" pitchFamily="2" charset="-34"/>
                <a:cs typeface="+mj-cs"/>
              </a:rPr>
              <a:t>5</a:t>
            </a:r>
          </a:p>
          <a:p>
            <a:r>
              <a:rPr lang="en-US" sz="1600" dirty="0">
                <a:latin typeface="Itim" panose="00000500000000000000" pitchFamily="2" charset="-34"/>
                <a:cs typeface="+mj-cs"/>
              </a:rPr>
              <a:t>8</a:t>
            </a:r>
          </a:p>
          <a:p>
            <a:r>
              <a:rPr lang="en-US" sz="1600" dirty="0">
                <a:latin typeface="Itim" panose="00000500000000000000" pitchFamily="2" charset="-34"/>
                <a:cs typeface="+mj-cs"/>
              </a:rPr>
              <a:t>9</a:t>
            </a:r>
          </a:p>
          <a:p>
            <a:r>
              <a:rPr lang="en-US" sz="1600" dirty="0">
                <a:latin typeface="Itim" panose="00000500000000000000" pitchFamily="2" charset="-34"/>
                <a:cs typeface="+mj-cs"/>
              </a:rPr>
              <a:t>12</a:t>
            </a:r>
          </a:p>
          <a:p>
            <a:r>
              <a:rPr lang="en-US" sz="1600" dirty="0">
                <a:latin typeface="Itim" panose="00000500000000000000" pitchFamily="2" charset="-34"/>
                <a:cs typeface="+mj-cs"/>
              </a:rPr>
              <a:t>15</a:t>
            </a:r>
            <a:endParaRPr lang="th-TH" sz="1600" dirty="0">
              <a:latin typeface="Itim" panose="00000500000000000000" pitchFamily="2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131919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208</Words>
  <Application>Microsoft Office PowerPoint</Application>
  <PresentationFormat>กระดาษ A4 (210x297 มม.)</PresentationFormat>
  <Paragraphs>25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FC Sound [Non-commercial]</vt:lpstr>
      <vt:lpstr>Itim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kunwan thailand</dc:creator>
  <cp:lastModifiedBy>kunwan thailand</cp:lastModifiedBy>
  <cp:revision>26</cp:revision>
  <dcterms:created xsi:type="dcterms:W3CDTF">2024-05-31T13:30:05Z</dcterms:created>
  <dcterms:modified xsi:type="dcterms:W3CDTF">2024-06-01T14:54:42Z</dcterms:modified>
</cp:coreProperties>
</file>