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D532-AB51-4F21-BC34-AF06F81C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DA4D-0477-472C-B732-CA62E638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E640-6DED-4654-A1BA-686CCA14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7E99-70F8-4A66-9163-C17A02E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3424-7E47-4EFA-8010-58EC0BE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51D-DED0-410E-8983-EA660AC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2188-2D7C-4E2D-9CA0-127EAA15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F29E-1DCB-4D2F-BC33-0F9AA6A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66F2-25DB-478B-88EB-C34FB13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566E-F893-49E1-A148-3D6F8A6E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40D2C-F7FA-4547-AE0C-79F850C45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D9D0E-31DB-4912-BBA7-14CE61E0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18A5-B4B0-486C-8E54-98CB61D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39FC-88BB-4FF8-857D-33792EE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8E36-E1E9-44FA-9575-E38ED90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474-38CF-4C2E-B4DB-0E8E21E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40A-CD92-4F9D-A15B-3A38C1B0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0B59-385A-4E6B-B6FB-7D7E8BE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7074-2571-4402-84AC-E3E11228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F8C7-51DD-481B-A066-A7FD7B50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2B20-3169-4E87-A92E-A49CCC39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DAD0-8DD6-4116-B2FB-5C3119DA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A9E-BA03-4C7F-9EFC-FCC4498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18DC-2378-4E16-8B2C-82D4708C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316-B43A-4D02-BFEB-21DFB12A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E764-08C3-43BA-A620-B9D0FE7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8821-6457-4114-8353-4B1EDBBEC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CD4A-2B98-4C68-AB33-769257B6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995E-58F1-4251-9AA9-C3F351B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89CD-0AEC-4EB2-95E1-E0265E1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3232-4DB7-449B-93BC-4E4F60E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39E-91B2-4A2B-9A35-5336912C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590A-E61D-42FD-B191-30F5725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7D7-F60B-4E56-8765-80F67AAD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1BF8-F4D9-43E6-B075-AE546A989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F606-311E-4F72-BA33-9C02C52E1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F3361-3DEF-4EA2-939C-46238623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E04B-B286-4487-B938-6E99DD3E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191A6-1D96-4DC6-BC78-810AD3A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E90-8EAA-4F5E-BB13-7709A1F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AD3F-EE66-49B8-9400-2DB1DC5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A269-172F-4850-BCA0-ADBE2E3E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2880D-49C7-4898-A3DD-9128B497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C969B-E54F-410F-BAB4-6DFA75B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2CD1F-E8A4-42FF-B7CF-D72ECF2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4073-BE99-4B76-A8DB-8810D2F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6E85-C213-46BF-90AF-69728A13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4A86-4127-4DD3-8EB2-B6B08692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9718-75A9-44AD-AAD8-0BE8B7E5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4C7A-00C8-41E7-8B32-4A0797B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062-506A-4887-846D-7FB1C09F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849B-3859-407E-87C4-90EC0DD7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C613-2265-49C2-A30C-40D2BF9C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97981-7D54-415F-9B1D-4634583F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5761-865E-41BB-9B37-F30E2B43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828-B45D-4E44-A0A2-3CB782FC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5966-2010-4665-923B-920FD3B6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49A7-C755-4076-AA94-6711AAA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731C7-1038-4B18-91D0-87EBB98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380-FE9E-4939-9327-62BB53FC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9515-DE3E-418E-BE2C-92FA467D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2EF4-FB26-40DA-8EF7-3E70FB9A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7AAB-BA26-454D-852A-FD58066F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</a:p>
        </p:txBody>
      </p:sp>
    </p:spTree>
    <p:extLst>
      <p:ext uri="{BB962C8B-B14F-4D97-AF65-F5344CB8AC3E}">
        <p14:creationId xmlns:p14="http://schemas.microsoft.com/office/powerpoint/2010/main" val="15183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Dataset Details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147464" y="873973"/>
            <a:ext cx="89859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Name – Loan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records – 39717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Columns – 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Variable – </a:t>
            </a:r>
            <a:r>
              <a:rPr lang="en-US" sz="2400" dirty="0" err="1"/>
              <a:t>Loan_Status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1 – Data Loading and Cleaning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Loaded the data to Pandas dataframe using </a:t>
            </a:r>
            <a:r>
              <a:rPr lang="en-US" sz="2400" dirty="0" err="1"/>
              <a:t>read_csv</a:t>
            </a:r>
            <a:r>
              <a:rPr lang="en-US" sz="2400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columns that have all null records &amp; delete those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columns which have object datatypes vs int &amp; float datatypes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data types are referred in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data types are referred as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0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Lending Case Study</vt:lpstr>
      <vt:lpstr>Dataset Details</vt:lpstr>
      <vt:lpstr>Step 1 – Data Loading and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Navdeep Jethi</dc:creator>
  <cp:lastModifiedBy>Navdeep Jethi</cp:lastModifiedBy>
  <cp:revision>1</cp:revision>
  <dcterms:created xsi:type="dcterms:W3CDTF">2022-01-05T02:43:13Z</dcterms:created>
  <dcterms:modified xsi:type="dcterms:W3CDTF">2022-01-05T02:50:57Z</dcterms:modified>
</cp:coreProperties>
</file>