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5424-7DB7-47CA-A095-9A0D86806DF5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B65-1435-4119-A63B-EEA7F7253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4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5424-7DB7-47CA-A095-9A0D86806DF5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B65-1435-4119-A63B-EEA7F7253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39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5424-7DB7-47CA-A095-9A0D86806DF5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B65-1435-4119-A63B-EEA7F7253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06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5424-7DB7-47CA-A095-9A0D86806DF5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B65-1435-4119-A63B-EEA7F7253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12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5424-7DB7-47CA-A095-9A0D86806DF5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B65-1435-4119-A63B-EEA7F7253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46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5424-7DB7-47CA-A095-9A0D86806DF5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B65-1435-4119-A63B-EEA7F7253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46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5424-7DB7-47CA-A095-9A0D86806DF5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B65-1435-4119-A63B-EEA7F7253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01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5424-7DB7-47CA-A095-9A0D86806DF5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B65-1435-4119-A63B-EEA7F7253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81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5424-7DB7-47CA-A095-9A0D86806DF5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B65-1435-4119-A63B-EEA7F7253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97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5424-7DB7-47CA-A095-9A0D86806DF5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B65-1435-4119-A63B-EEA7F7253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75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5424-7DB7-47CA-A095-9A0D86806DF5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B65-1435-4119-A63B-EEA7F7253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8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D5424-7DB7-47CA-A095-9A0D86806DF5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BAB65-1435-4119-A63B-EEA7F7253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56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Behavior Driven Development</a:t>
            </a:r>
            <a:br>
              <a:rPr lang="en-US" dirty="0" smtClean="0"/>
            </a:br>
            <a:r>
              <a:rPr lang="en-US" sz="3200" dirty="0" smtClean="0"/>
              <a:t>with Cucumber JAVA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6016" y="4941168"/>
            <a:ext cx="3744416" cy="697632"/>
          </a:xfrm>
        </p:spPr>
        <p:txBody>
          <a:bodyPr/>
          <a:lstStyle/>
          <a:p>
            <a:r>
              <a:rPr lang="en-US" dirty="0" err="1" smtClean="0"/>
              <a:t>Ankit</a:t>
            </a:r>
            <a:r>
              <a:rPr lang="en-US" dirty="0" smtClean="0"/>
              <a:t> Singh </a:t>
            </a:r>
            <a:r>
              <a:rPr lang="en-US" dirty="0" err="1" smtClean="0"/>
              <a:t>Kushwah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2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5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IN" dirty="0"/>
          </a:p>
        </p:txBody>
      </p:sp>
      <p:pic>
        <p:nvPicPr>
          <p:cNvPr id="1026" name="Picture 2" descr="E:\Users\Administrator\Desktop\t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772" y="1556792"/>
            <a:ext cx="450317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Driven Development</a:t>
            </a:r>
            <a:endParaRPr lang="en-IN" dirty="0"/>
          </a:p>
        </p:txBody>
      </p:sp>
      <p:pic>
        <p:nvPicPr>
          <p:cNvPr id="2050" name="Picture 2" descr="E:\Users\Administrator\Desktop\B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4235"/>
            <a:ext cx="598170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37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with TDD</a:t>
            </a:r>
            <a:endParaRPr lang="en-IN" dirty="0"/>
          </a:p>
        </p:txBody>
      </p:sp>
      <p:pic>
        <p:nvPicPr>
          <p:cNvPr id="3074" name="Picture 2" descr="E:\Users\Administrator\Desktop\bddwitht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581003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Dependency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/>
          </a:bodyPr>
          <a:lstStyle/>
          <a:p>
            <a:r>
              <a:rPr lang="en-US" dirty="0" smtClean="0"/>
              <a:t>Configure </a:t>
            </a:r>
            <a:r>
              <a:rPr lang="en-US" dirty="0" err="1" smtClean="0"/>
              <a:t>build.gradle</a:t>
            </a:r>
            <a:r>
              <a:rPr lang="en-US" dirty="0" smtClean="0"/>
              <a:t> to include cucumber jar files in </a:t>
            </a:r>
            <a:r>
              <a:rPr lang="en-US" dirty="0" err="1" smtClean="0"/>
              <a:t>classpath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187107"/>
            <a:ext cx="8352927" cy="122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82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US" dirty="0" err="1" smtClean="0"/>
              <a:t>BddFrame.feature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24138"/>
            <a:ext cx="8525182" cy="246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6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Definition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64" y="1514473"/>
            <a:ext cx="8587724" cy="493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2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Runner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Can be executed directly by run as cucumber feature.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47" y="2636912"/>
            <a:ext cx="8781041" cy="2325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9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Execution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37774"/>
            <a:ext cx="7344816" cy="513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62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51</Words>
  <Application>Microsoft Office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Behavior Driven Development with Cucumber JAVA</vt:lpstr>
      <vt:lpstr>Test Driven Development</vt:lpstr>
      <vt:lpstr>Behavior Driven Development</vt:lpstr>
      <vt:lpstr>BDD with TDD</vt:lpstr>
      <vt:lpstr>Gradle Dependency</vt:lpstr>
      <vt:lpstr>Feature File</vt:lpstr>
      <vt:lpstr>Step Definition</vt:lpstr>
      <vt:lpstr>Test Runner</vt:lpstr>
      <vt:lpstr>Test Execution</vt:lpstr>
      <vt:lpstr>Questions?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 Driven Development with CUCUMBER JAVA</dc:title>
  <dc:creator>KUNWAR</dc:creator>
  <cp:lastModifiedBy>KUNWAR</cp:lastModifiedBy>
  <cp:revision>12</cp:revision>
  <dcterms:created xsi:type="dcterms:W3CDTF">2019-03-26T19:07:28Z</dcterms:created>
  <dcterms:modified xsi:type="dcterms:W3CDTF">2019-03-26T19:27:42Z</dcterms:modified>
</cp:coreProperties>
</file>