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337" y="987858"/>
            <a:ext cx="7766936" cy="1646302"/>
          </a:xfrm>
        </p:spPr>
        <p:txBody>
          <a:bodyPr/>
          <a:lstStyle/>
          <a:p>
            <a:pPr algn="ctr"/>
            <a:r>
              <a:rPr lang="en-GB" sz="6000" dirty="0" smtClean="0"/>
              <a:t>ELECTRONIC DEVICES</a:t>
            </a:r>
            <a:endParaRPr lang="en-GB" sz="6000" dirty="0"/>
          </a:p>
        </p:txBody>
      </p:sp>
      <p:sp>
        <p:nvSpPr>
          <p:cNvPr id="3" name="Subtitle 2"/>
          <p:cNvSpPr>
            <a:spLocks noGrp="1"/>
          </p:cNvSpPr>
          <p:nvPr>
            <p:ph type="subTitle" idx="1"/>
          </p:nvPr>
        </p:nvSpPr>
        <p:spPr/>
        <p:txBody>
          <a:bodyPr>
            <a:normAutofit/>
          </a:bodyPr>
          <a:lstStyle/>
          <a:p>
            <a:pPr algn="ctr"/>
            <a:r>
              <a:rPr lang="en-GB" sz="2400" dirty="0" smtClean="0"/>
              <a:t>Course Instructor:</a:t>
            </a:r>
          </a:p>
          <a:p>
            <a:pPr algn="ctr"/>
            <a:r>
              <a:rPr lang="en-GB" sz="2400" dirty="0" err="1" smtClean="0"/>
              <a:t>Umang</a:t>
            </a:r>
            <a:r>
              <a:rPr lang="en-GB" sz="2400" dirty="0" smtClean="0"/>
              <a:t> Raj Pandey</a:t>
            </a:r>
            <a:endParaRPr lang="en-GB" sz="2400" dirty="0"/>
          </a:p>
        </p:txBody>
      </p:sp>
    </p:spTree>
    <p:extLst>
      <p:ext uri="{BB962C8B-B14F-4D97-AF65-F5344CB8AC3E}">
        <p14:creationId xmlns:p14="http://schemas.microsoft.com/office/powerpoint/2010/main" val="357167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612" y="609599"/>
            <a:ext cx="6459857" cy="6048777"/>
          </a:xfrm>
        </p:spPr>
      </p:pic>
    </p:spTree>
    <p:extLst>
      <p:ext uri="{BB962C8B-B14F-4D97-AF65-F5344CB8AC3E}">
        <p14:creationId xmlns:p14="http://schemas.microsoft.com/office/powerpoint/2010/main" val="20365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P-type semiconductor</a:t>
            </a:r>
            <a:endParaRPr lang="en-GB" dirty="0"/>
          </a:p>
        </p:txBody>
      </p:sp>
      <p:sp>
        <p:nvSpPr>
          <p:cNvPr id="3" name="Content Placeholder 2"/>
          <p:cNvSpPr>
            <a:spLocks noGrp="1"/>
          </p:cNvSpPr>
          <p:nvPr>
            <p:ph idx="1"/>
          </p:nvPr>
        </p:nvSpPr>
        <p:spPr/>
        <p:txBody>
          <a:bodyPr/>
          <a:lstStyle/>
          <a:p>
            <a:r>
              <a:rPr lang="en-GB" dirty="0" smtClean="0"/>
              <a:t>When the trivalent atom such as aluminium are used as dopant in </a:t>
            </a:r>
            <a:r>
              <a:rPr lang="en-GB" dirty="0" err="1" smtClean="0"/>
              <a:t>dopping</a:t>
            </a:r>
            <a:r>
              <a:rPr lang="en-GB" dirty="0" smtClean="0"/>
              <a:t> process the p-type extrinsic semiconductor is formed.</a:t>
            </a:r>
          </a:p>
          <a:p>
            <a:r>
              <a:rPr lang="en-GB" dirty="0" smtClean="0"/>
              <a:t>Due to the presence of three electrons in the outermost shell the majority carrier is hole.</a:t>
            </a:r>
            <a:endParaRPr lang="en-GB" dirty="0"/>
          </a:p>
        </p:txBody>
      </p:sp>
    </p:spTree>
    <p:extLst>
      <p:ext uri="{BB962C8B-B14F-4D97-AF65-F5344CB8AC3E}">
        <p14:creationId xmlns:p14="http://schemas.microsoft.com/office/powerpoint/2010/main" val="420704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706" y="409062"/>
            <a:ext cx="6404219" cy="6043254"/>
          </a:xfrm>
        </p:spPr>
      </p:pic>
    </p:spTree>
    <p:extLst>
      <p:ext uri="{BB962C8B-B14F-4D97-AF65-F5344CB8AC3E}">
        <p14:creationId xmlns:p14="http://schemas.microsoft.com/office/powerpoint/2010/main" val="407603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Chapters</a:t>
            </a:r>
            <a:endParaRPr lang="en-GB" dirty="0"/>
          </a:p>
        </p:txBody>
      </p:sp>
      <p:sp>
        <p:nvSpPr>
          <p:cNvPr id="3" name="Content Placeholder 2"/>
          <p:cNvSpPr>
            <a:spLocks noGrp="1"/>
          </p:cNvSpPr>
          <p:nvPr>
            <p:ph idx="1"/>
          </p:nvPr>
        </p:nvSpPr>
        <p:spPr/>
        <p:txBody>
          <a:bodyPr/>
          <a:lstStyle/>
          <a:p>
            <a:r>
              <a:rPr lang="en-GB" dirty="0" smtClean="0"/>
              <a:t>1.Semiconductor Diode</a:t>
            </a:r>
          </a:p>
          <a:p>
            <a:r>
              <a:rPr lang="en-GB" dirty="0" smtClean="0"/>
              <a:t>2.Non-linear Model</a:t>
            </a:r>
          </a:p>
          <a:p>
            <a:r>
              <a:rPr lang="en-GB" dirty="0" smtClean="0"/>
              <a:t>3.Bipolar Junction Transistor</a:t>
            </a:r>
          </a:p>
          <a:p>
            <a:r>
              <a:rPr lang="en-GB" dirty="0" smtClean="0"/>
              <a:t>4.BJT biasing and Thermal Stabilization</a:t>
            </a:r>
          </a:p>
          <a:p>
            <a:r>
              <a:rPr lang="en-GB" dirty="0" smtClean="0"/>
              <a:t>5.Small Signal Analysis of BJT Amplifier</a:t>
            </a:r>
          </a:p>
          <a:p>
            <a:r>
              <a:rPr lang="en-GB" dirty="0" smtClean="0"/>
              <a:t>6.JFET and its biasing techniques</a:t>
            </a:r>
          </a:p>
          <a:p>
            <a:r>
              <a:rPr lang="en-GB" dirty="0" smtClean="0"/>
              <a:t>7.Metal Oxide Semiconductor</a:t>
            </a:r>
          </a:p>
          <a:p>
            <a:r>
              <a:rPr lang="en-GB" dirty="0" smtClean="0"/>
              <a:t>8.Rectifiers,Clippers and Clampers</a:t>
            </a:r>
            <a:endParaRPr lang="en-GB" dirty="0"/>
          </a:p>
        </p:txBody>
      </p:sp>
    </p:spTree>
    <p:extLst>
      <p:ext uri="{BB962C8B-B14F-4D97-AF65-F5344CB8AC3E}">
        <p14:creationId xmlns:p14="http://schemas.microsoft.com/office/powerpoint/2010/main" val="134081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Chapter 1:Semiconductor Diode</a:t>
            </a:r>
            <a:endParaRPr lang="en-GB" dirty="0"/>
          </a:p>
        </p:txBody>
      </p:sp>
      <p:sp>
        <p:nvSpPr>
          <p:cNvPr id="3" name="Content Placeholder 2"/>
          <p:cNvSpPr>
            <a:spLocks noGrp="1"/>
          </p:cNvSpPr>
          <p:nvPr>
            <p:ph idx="1"/>
          </p:nvPr>
        </p:nvSpPr>
        <p:spPr/>
        <p:txBody>
          <a:bodyPr/>
          <a:lstStyle/>
          <a:p>
            <a:r>
              <a:rPr lang="en-GB" dirty="0" smtClean="0"/>
              <a:t>Conductors: Elements which allow the flow of electric current through it by the application of voltage. </a:t>
            </a:r>
            <a:r>
              <a:rPr lang="en-GB" dirty="0" err="1" smtClean="0"/>
              <a:t>Example:Metals,graphite,human</a:t>
            </a:r>
            <a:r>
              <a:rPr lang="en-GB" dirty="0" smtClean="0"/>
              <a:t> </a:t>
            </a:r>
            <a:r>
              <a:rPr lang="en-GB" dirty="0" err="1" smtClean="0"/>
              <a:t>body,etc</a:t>
            </a:r>
            <a:r>
              <a:rPr lang="en-GB" dirty="0" smtClean="0"/>
              <a:t>.</a:t>
            </a:r>
          </a:p>
          <a:p>
            <a:pPr marL="0" indent="0">
              <a:buNone/>
            </a:pPr>
            <a:endParaRPr lang="en-GB" dirty="0" smtClean="0"/>
          </a:p>
          <a:p>
            <a:r>
              <a:rPr lang="en-GB" dirty="0" smtClean="0"/>
              <a:t>Insulators: Elements which do not allow any flow of electric charge. </a:t>
            </a:r>
            <a:r>
              <a:rPr lang="en-GB" dirty="0" err="1" smtClean="0"/>
              <a:t>Example:glass,air,plastic,rubber,wood,etc</a:t>
            </a:r>
            <a:r>
              <a:rPr lang="en-GB" dirty="0" smtClean="0"/>
              <a:t>.</a:t>
            </a:r>
          </a:p>
          <a:p>
            <a:endParaRPr lang="en-GB" dirty="0" smtClean="0"/>
          </a:p>
          <a:p>
            <a:r>
              <a:rPr lang="en-GB" dirty="0" smtClean="0"/>
              <a:t>Semiconductors: Elements whose conductivity lies between the conductivity of conductor and insulator. </a:t>
            </a:r>
            <a:r>
              <a:rPr lang="en-GB" dirty="0" err="1" smtClean="0"/>
              <a:t>Example:Silicon,Germanium,etc</a:t>
            </a:r>
            <a:r>
              <a:rPr lang="en-GB" dirty="0" smtClean="0"/>
              <a:t>.</a:t>
            </a:r>
            <a:endParaRPr lang="en-GB" dirty="0"/>
          </a:p>
        </p:txBody>
      </p:sp>
    </p:spTree>
    <p:extLst>
      <p:ext uri="{BB962C8B-B14F-4D97-AF65-F5344CB8AC3E}">
        <p14:creationId xmlns:p14="http://schemas.microsoft.com/office/powerpoint/2010/main" val="238230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 of temperature</a:t>
            </a:r>
            <a:br>
              <a:rPr lang="en-GB" dirty="0" smtClean="0"/>
            </a:br>
            <a:endParaRPr lang="en-GB" dirty="0"/>
          </a:p>
        </p:txBody>
      </p:sp>
      <p:sp>
        <p:nvSpPr>
          <p:cNvPr id="3" name="Content Placeholder 2"/>
          <p:cNvSpPr>
            <a:spLocks noGrp="1"/>
          </p:cNvSpPr>
          <p:nvPr>
            <p:ph idx="1"/>
          </p:nvPr>
        </p:nvSpPr>
        <p:spPr/>
        <p:txBody>
          <a:bodyPr/>
          <a:lstStyle/>
          <a:p>
            <a:r>
              <a:rPr lang="en-GB" dirty="0" smtClean="0"/>
              <a:t>In Semiconductor: The resistivity of semiconductor decreases with increase in temperature.</a:t>
            </a:r>
          </a:p>
          <a:p>
            <a:endParaRPr lang="en-GB" dirty="0"/>
          </a:p>
          <a:p>
            <a:r>
              <a:rPr lang="en-GB" dirty="0" smtClean="0"/>
              <a:t>In Conductor: The </a:t>
            </a:r>
            <a:r>
              <a:rPr lang="en-GB" dirty="0" err="1" smtClean="0"/>
              <a:t>resisitivity</a:t>
            </a:r>
            <a:r>
              <a:rPr lang="en-GB" dirty="0" smtClean="0"/>
              <a:t> of conductor increases with increase in temperature.</a:t>
            </a:r>
          </a:p>
          <a:p>
            <a:endParaRPr lang="en-GB" dirty="0"/>
          </a:p>
          <a:p>
            <a:r>
              <a:rPr lang="en-GB" dirty="0" smtClean="0"/>
              <a:t>In Insulator: The </a:t>
            </a:r>
            <a:r>
              <a:rPr lang="en-GB" dirty="0" err="1" smtClean="0"/>
              <a:t>resisitivity</a:t>
            </a:r>
            <a:r>
              <a:rPr lang="en-GB" dirty="0" smtClean="0"/>
              <a:t> of insulator is constant at certain temperature.</a:t>
            </a:r>
            <a:endParaRPr lang="en-GB" dirty="0"/>
          </a:p>
        </p:txBody>
      </p:sp>
    </p:spTree>
    <p:extLst>
      <p:ext uri="{BB962C8B-B14F-4D97-AF65-F5344CB8AC3E}">
        <p14:creationId xmlns:p14="http://schemas.microsoft.com/office/powerpoint/2010/main" val="255770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Semiconductors</a:t>
            </a:r>
            <a:br>
              <a:rPr lang="en-GB" dirty="0" smtClean="0"/>
            </a:br>
            <a:endParaRPr lang="en-GB" dirty="0"/>
          </a:p>
        </p:txBody>
      </p:sp>
      <p:sp>
        <p:nvSpPr>
          <p:cNvPr id="3" name="Content Placeholder 2"/>
          <p:cNvSpPr>
            <a:spLocks noGrp="1"/>
          </p:cNvSpPr>
          <p:nvPr>
            <p:ph idx="1"/>
          </p:nvPr>
        </p:nvSpPr>
        <p:spPr/>
        <p:txBody>
          <a:bodyPr/>
          <a:lstStyle/>
          <a:p>
            <a:r>
              <a:rPr lang="en-GB" dirty="0" smtClean="0"/>
              <a:t>1.Intrinsic Semiconductors</a:t>
            </a:r>
          </a:p>
          <a:p>
            <a:r>
              <a:rPr lang="en-GB" dirty="0" smtClean="0"/>
              <a:t>2.Extrinsic Semiconductors</a:t>
            </a:r>
          </a:p>
          <a:p>
            <a:pPr lvl="1"/>
            <a:r>
              <a:rPr lang="en-GB" dirty="0" smtClean="0"/>
              <a:t>a) N-type semiconductor</a:t>
            </a:r>
          </a:p>
          <a:p>
            <a:pPr lvl="1"/>
            <a:r>
              <a:rPr lang="en-GB" dirty="0" smtClean="0"/>
              <a:t>b) P-type semiconductor</a:t>
            </a:r>
            <a:endParaRPr lang="en-GB" dirty="0"/>
          </a:p>
        </p:txBody>
      </p:sp>
    </p:spTree>
    <p:extLst>
      <p:ext uri="{BB962C8B-B14F-4D97-AF65-F5344CB8AC3E}">
        <p14:creationId xmlns:p14="http://schemas.microsoft.com/office/powerpoint/2010/main" val="286019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Intrinsic semiconductor</a:t>
            </a:r>
            <a:endParaRPr lang="en-GB" dirty="0"/>
          </a:p>
        </p:txBody>
      </p:sp>
      <p:sp>
        <p:nvSpPr>
          <p:cNvPr id="3" name="Content Placeholder 2"/>
          <p:cNvSpPr>
            <a:spLocks noGrp="1"/>
          </p:cNvSpPr>
          <p:nvPr>
            <p:ph idx="1"/>
          </p:nvPr>
        </p:nvSpPr>
        <p:spPr/>
        <p:txBody>
          <a:bodyPr/>
          <a:lstStyle/>
          <a:p>
            <a:r>
              <a:rPr lang="en-GB" dirty="0" smtClean="0"/>
              <a:t>Pure form of semiconductor.</a:t>
            </a:r>
          </a:p>
          <a:p>
            <a:r>
              <a:rPr lang="en-GB" dirty="0" smtClean="0"/>
              <a:t>Conductivity by breaking of covalent bond.</a:t>
            </a:r>
          </a:p>
          <a:p>
            <a:r>
              <a:rPr lang="en-GB" dirty="0" smtClean="0"/>
              <a:t>The breaking of covalent bond creates electrons and hole pair.</a:t>
            </a:r>
          </a:p>
          <a:p>
            <a:r>
              <a:rPr lang="en-GB" dirty="0" smtClean="0"/>
              <a:t>Holes are considered as positive charge whereas electrons are considered as negative charge.</a:t>
            </a:r>
          </a:p>
          <a:p>
            <a:endParaRPr lang="en-GB" dirty="0"/>
          </a:p>
        </p:txBody>
      </p:sp>
    </p:spTree>
    <p:extLst>
      <p:ext uri="{BB962C8B-B14F-4D97-AF65-F5344CB8AC3E}">
        <p14:creationId xmlns:p14="http://schemas.microsoft.com/office/powerpoint/2010/main" val="249423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Conductivity in intrinsic semiconductor</a:t>
            </a:r>
            <a:endParaRPr lang="en-GB" dirty="0"/>
          </a:p>
        </p:txBody>
      </p:sp>
      <p:sp>
        <p:nvSpPr>
          <p:cNvPr id="3" name="Content Placeholder 2"/>
          <p:cNvSpPr>
            <a:spLocks noGrp="1"/>
          </p:cNvSpPr>
          <p:nvPr>
            <p:ph idx="1"/>
          </p:nvPr>
        </p:nvSpPr>
        <p:spPr/>
        <p:txBody>
          <a:bodyPr/>
          <a:lstStyle/>
          <a:p>
            <a:r>
              <a:rPr lang="en-GB" dirty="0" smtClean="0"/>
              <a:t>When electrons are released during breaking covalent </a:t>
            </a:r>
            <a:r>
              <a:rPr lang="en-GB" dirty="0" err="1" smtClean="0"/>
              <a:t>bonds,they</a:t>
            </a:r>
            <a:r>
              <a:rPr lang="en-GB" dirty="0" smtClean="0"/>
              <a:t> move randomly through crystal lattice.</a:t>
            </a:r>
          </a:p>
          <a:p>
            <a:r>
              <a:rPr lang="en-GB" dirty="0" smtClean="0"/>
              <a:t>When an external electric field is applied to pure intrinsic semiconductor, the free electrons in conduction band move towards the positive terminal while the holes move towards the negative terminal of the battery. </a:t>
            </a:r>
          </a:p>
          <a:p>
            <a:r>
              <a:rPr lang="en-GB" dirty="0" smtClean="0"/>
              <a:t>As a result, an electric current flows.</a:t>
            </a:r>
            <a:endParaRPr lang="en-GB" dirty="0"/>
          </a:p>
        </p:txBody>
      </p:sp>
    </p:spTree>
    <p:extLst>
      <p:ext uri="{BB962C8B-B14F-4D97-AF65-F5344CB8AC3E}">
        <p14:creationId xmlns:p14="http://schemas.microsoft.com/office/powerpoint/2010/main" val="161718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Extrinsic Semiconductor</a:t>
            </a:r>
            <a:endParaRPr lang="en-GB" dirty="0"/>
          </a:p>
        </p:txBody>
      </p:sp>
      <p:sp>
        <p:nvSpPr>
          <p:cNvPr id="3" name="Content Placeholder 2"/>
          <p:cNvSpPr>
            <a:spLocks noGrp="1"/>
          </p:cNvSpPr>
          <p:nvPr>
            <p:ph idx="1"/>
          </p:nvPr>
        </p:nvSpPr>
        <p:spPr/>
        <p:txBody>
          <a:bodyPr/>
          <a:lstStyle/>
          <a:p>
            <a:r>
              <a:rPr lang="en-GB" dirty="0" smtClean="0"/>
              <a:t>To get the proper conduction in semiconductor other elements are added to them. The added elements are called impurities in semiconductor.</a:t>
            </a:r>
          </a:p>
          <a:p>
            <a:r>
              <a:rPr lang="en-GB" dirty="0" smtClean="0"/>
              <a:t>The process of adding impurities to the semiconductor is called </a:t>
            </a:r>
            <a:r>
              <a:rPr lang="en-GB" dirty="0" err="1" smtClean="0"/>
              <a:t>dopping</a:t>
            </a:r>
            <a:r>
              <a:rPr lang="en-GB" dirty="0" smtClean="0"/>
              <a:t>.</a:t>
            </a:r>
          </a:p>
          <a:p>
            <a:r>
              <a:rPr lang="en-GB" dirty="0" smtClean="0"/>
              <a:t>The elements used for </a:t>
            </a:r>
            <a:r>
              <a:rPr lang="en-GB" dirty="0" err="1" smtClean="0"/>
              <a:t>dopping</a:t>
            </a:r>
            <a:r>
              <a:rPr lang="en-GB" dirty="0" smtClean="0"/>
              <a:t> are either pentavalent (5 valence electrons) or trivalent(3 valence electrons).</a:t>
            </a:r>
          </a:p>
          <a:p>
            <a:r>
              <a:rPr lang="en-GB" dirty="0" smtClean="0"/>
              <a:t>The </a:t>
            </a:r>
            <a:r>
              <a:rPr lang="en-GB" dirty="0" err="1" smtClean="0"/>
              <a:t>dopped</a:t>
            </a:r>
            <a:r>
              <a:rPr lang="en-GB" dirty="0" smtClean="0"/>
              <a:t> semiconductor is called extrinsic semiconductor.</a:t>
            </a:r>
          </a:p>
          <a:p>
            <a:r>
              <a:rPr lang="en-GB" dirty="0" smtClean="0"/>
              <a:t>Types:</a:t>
            </a:r>
          </a:p>
          <a:p>
            <a:pPr lvl="1"/>
            <a:r>
              <a:rPr lang="en-GB" dirty="0" smtClean="0"/>
              <a:t>N-type semiconductor</a:t>
            </a:r>
          </a:p>
          <a:p>
            <a:pPr lvl="1"/>
            <a:r>
              <a:rPr lang="en-GB" dirty="0" smtClean="0"/>
              <a:t>P-type semiconductor</a:t>
            </a:r>
            <a:endParaRPr lang="en-GB" dirty="0"/>
          </a:p>
        </p:txBody>
      </p:sp>
    </p:spTree>
    <p:extLst>
      <p:ext uri="{BB962C8B-B14F-4D97-AF65-F5344CB8AC3E}">
        <p14:creationId xmlns:p14="http://schemas.microsoft.com/office/powerpoint/2010/main" val="376414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N-type semiconductor</a:t>
            </a:r>
            <a:endParaRPr lang="en-GB" dirty="0"/>
          </a:p>
        </p:txBody>
      </p:sp>
      <p:sp>
        <p:nvSpPr>
          <p:cNvPr id="3" name="Content Placeholder 2"/>
          <p:cNvSpPr>
            <a:spLocks noGrp="1"/>
          </p:cNvSpPr>
          <p:nvPr>
            <p:ph idx="1"/>
          </p:nvPr>
        </p:nvSpPr>
        <p:spPr/>
        <p:txBody>
          <a:bodyPr/>
          <a:lstStyle/>
          <a:p>
            <a:r>
              <a:rPr lang="en-GB" dirty="0" smtClean="0"/>
              <a:t>When pentavalent atoms such as phosphorous are used as dopant in the </a:t>
            </a:r>
            <a:r>
              <a:rPr lang="en-GB" dirty="0" err="1" smtClean="0"/>
              <a:t>dopping</a:t>
            </a:r>
            <a:r>
              <a:rPr lang="en-GB" dirty="0" smtClean="0"/>
              <a:t> </a:t>
            </a:r>
            <a:r>
              <a:rPr lang="en-GB" dirty="0" err="1" smtClean="0"/>
              <a:t>process,the</a:t>
            </a:r>
            <a:r>
              <a:rPr lang="en-GB" dirty="0" smtClean="0"/>
              <a:t> N-type extrinsic semiconductor is formed.</a:t>
            </a:r>
          </a:p>
          <a:p>
            <a:r>
              <a:rPr lang="en-GB" dirty="0" smtClean="0"/>
              <a:t>Due to the presence of 5 electrons in outermost orbit the majority carriers of this material are electrons.</a:t>
            </a:r>
            <a:endParaRPr lang="en-GB" dirty="0"/>
          </a:p>
        </p:txBody>
      </p:sp>
    </p:spTree>
    <p:extLst>
      <p:ext uri="{BB962C8B-B14F-4D97-AF65-F5344CB8AC3E}">
        <p14:creationId xmlns:p14="http://schemas.microsoft.com/office/powerpoint/2010/main" val="14030654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TotalTime>
  <Words>401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ELECTRONIC DEVICES</vt:lpstr>
      <vt:lpstr>Chapters</vt:lpstr>
      <vt:lpstr>Chapter 1:Semiconductor Diode</vt:lpstr>
      <vt:lpstr>Effect of temperature </vt:lpstr>
      <vt:lpstr>Types of Semiconductors </vt:lpstr>
      <vt:lpstr>Intrinsic semiconductor</vt:lpstr>
      <vt:lpstr>Conductivity in intrinsic semiconductor</vt:lpstr>
      <vt:lpstr>Extrinsic Semiconductor</vt:lpstr>
      <vt:lpstr>N-type semiconductor</vt:lpstr>
      <vt:lpstr>PowerPoint Presentation</vt:lpstr>
      <vt:lpstr>P-type semiconductor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dc:title>
  <dc:creator>Administrator</dc:creator>
  <cp:lastModifiedBy>Administrator</cp:lastModifiedBy>
  <cp:revision>12</cp:revision>
  <dcterms:created xsi:type="dcterms:W3CDTF">2020-09-19T12:16:37Z</dcterms:created>
  <dcterms:modified xsi:type="dcterms:W3CDTF">2020-09-20T11:18:21Z</dcterms:modified>
</cp:coreProperties>
</file>