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065131"/>
            <a:ext cx="7766936" cy="1646302"/>
          </a:xfrm>
        </p:spPr>
        <p:txBody>
          <a:bodyPr/>
          <a:lstStyle/>
          <a:p>
            <a:r>
              <a:rPr lang="en-GB" sz="6000" dirty="0" smtClean="0"/>
              <a:t>ELECTRONIC DEVICES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 smtClean="0"/>
              <a:t>COURSE INSTRUCTOR:</a:t>
            </a:r>
          </a:p>
          <a:p>
            <a:pPr algn="ctr"/>
            <a:r>
              <a:rPr lang="en-GB" sz="2800" dirty="0" smtClean="0"/>
              <a:t>UMANG RAJ PANDEY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262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1344"/>
            <a:ext cx="8596668" cy="3880773"/>
          </a:xfrm>
        </p:spPr>
        <p:txBody>
          <a:bodyPr/>
          <a:lstStyle/>
          <a:p>
            <a:r>
              <a:rPr lang="en-GB" dirty="0" smtClean="0"/>
              <a:t>If the P type material is connected to negative terminal of the battery and N type material is connected to positive terminal of battery it is called reverse biasing of diode.</a:t>
            </a:r>
          </a:p>
          <a:p>
            <a:r>
              <a:rPr lang="en-GB" dirty="0" smtClean="0"/>
              <a:t>During reverse biased </a:t>
            </a:r>
            <a:r>
              <a:rPr lang="en-GB" dirty="0" err="1" smtClean="0"/>
              <a:t>condition,electrons</a:t>
            </a:r>
            <a:r>
              <a:rPr lang="en-GB" dirty="0" smtClean="0"/>
              <a:t> on N region are attracted towards positive terminal of the battery and holes on P region are attracted towards negative terminal of the </a:t>
            </a:r>
            <a:r>
              <a:rPr lang="en-GB" dirty="0" err="1" smtClean="0"/>
              <a:t>battery.This</a:t>
            </a:r>
            <a:r>
              <a:rPr lang="en-GB" dirty="0" smtClean="0"/>
              <a:t> causes widening of depletion layer.</a:t>
            </a:r>
          </a:p>
          <a:p>
            <a:r>
              <a:rPr lang="en-GB" dirty="0" smtClean="0"/>
              <a:t>Since no charge carriers are crossing depletion </a:t>
            </a:r>
            <a:r>
              <a:rPr lang="en-GB" dirty="0" err="1" smtClean="0"/>
              <a:t>layer,there</a:t>
            </a:r>
            <a:r>
              <a:rPr lang="en-GB" dirty="0" smtClean="0"/>
              <a:t> is no current on reverse biased condition due to majority charge carriers but small current flows during reverse biased condition due to minority charge carriers.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2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PN </a:t>
            </a:r>
            <a:r>
              <a:rPr lang="en-GB" dirty="0" err="1" smtClean="0"/>
              <a:t>junction,Depletion</a:t>
            </a:r>
            <a:r>
              <a:rPr lang="en-GB" dirty="0" smtClean="0"/>
              <a:t> layers and Barrier Potential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9378"/>
            <a:ext cx="8596668" cy="3880773"/>
          </a:xfrm>
        </p:spPr>
        <p:txBody>
          <a:bodyPr/>
          <a:lstStyle/>
          <a:p>
            <a:r>
              <a:rPr lang="en-GB" dirty="0" smtClean="0"/>
              <a:t>P type semiconductors have holes as majority carriers while N type has electrons as majority carriers.</a:t>
            </a:r>
          </a:p>
          <a:p>
            <a:r>
              <a:rPr lang="en-GB" dirty="0" smtClean="0"/>
              <a:t>When a layer of P type material is placed next to N type material a PN junction is formed.</a:t>
            </a:r>
          </a:p>
          <a:p>
            <a:r>
              <a:rPr lang="en-GB" dirty="0" smtClean="0"/>
              <a:t>Holes from P side diffuse to N side and electrons from N side diffuse to P side due to density gradient. This process is called diffusion.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76061"/>
            <a:ext cx="8929044" cy="4152006"/>
          </a:xfrm>
        </p:spPr>
      </p:pic>
    </p:spTree>
    <p:extLst>
      <p:ext uri="{BB962C8B-B14F-4D97-AF65-F5344CB8AC3E}">
        <p14:creationId xmlns:p14="http://schemas.microsoft.com/office/powerpoint/2010/main" val="23339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0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Free electrons crossing the junction creates negative ions in P side and positive ions in N side across the </a:t>
            </a:r>
            <a:r>
              <a:rPr lang="en-GB" dirty="0" err="1" smtClean="0"/>
              <a:t>junction.This</a:t>
            </a:r>
            <a:r>
              <a:rPr lang="en-GB" dirty="0" smtClean="0"/>
              <a:t> movement of electrons and holes occurs until an equilibrium is established.</a:t>
            </a:r>
          </a:p>
          <a:p>
            <a:r>
              <a:rPr lang="en-GB" dirty="0" smtClean="0"/>
              <a:t>At equilibrium, negative ions layer at P side repels the electrons and prevents electrons from crossing the junction from N side to P side.</a:t>
            </a:r>
          </a:p>
          <a:p>
            <a:r>
              <a:rPr lang="en-GB" dirty="0" err="1" smtClean="0"/>
              <a:t>Similarly,positive</a:t>
            </a:r>
            <a:r>
              <a:rPr lang="en-GB" dirty="0" smtClean="0"/>
              <a:t> ions layer from P side prevents holes to cross the junction to N side, thus diffusion of charge carriers creates a barrier potential across the junction.</a:t>
            </a:r>
          </a:p>
          <a:p>
            <a:r>
              <a:rPr lang="en-GB" dirty="0" smtClean="0"/>
              <a:t>There are no free electrons and holes i.e. the region is depleted of mobile charges so this region is called depletion region or space charge region or transition region.</a:t>
            </a:r>
          </a:p>
          <a:p>
            <a:r>
              <a:rPr lang="en-GB" dirty="0" smtClean="0"/>
              <a:t>The magnitude of barrier potential is 0.3V for Germanium and 0.7V for Silicon.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9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PN Junction as a diode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semiconductor diode formed simply by joining N type and P type material together is called PN junction diode.</a:t>
            </a:r>
          </a:p>
          <a:p>
            <a:r>
              <a:rPr lang="en-GB" dirty="0" smtClean="0"/>
              <a:t>This diode allows current in only one direction i.e. when it is forward biased.</a:t>
            </a:r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1" y="3371836"/>
            <a:ext cx="7521264" cy="25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Biasing of PN junction diode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Biasing is the process of connecting the diode terminals with the source terminals.</a:t>
            </a:r>
          </a:p>
          <a:p>
            <a:r>
              <a:rPr lang="en-GB" dirty="0" smtClean="0"/>
              <a:t>It can be done by two ways:</a:t>
            </a:r>
          </a:p>
          <a:p>
            <a:pPr lvl="1"/>
            <a:r>
              <a:rPr lang="en-GB" dirty="0" smtClean="0"/>
              <a:t>a) Forward biasing</a:t>
            </a:r>
          </a:p>
          <a:p>
            <a:pPr lvl="1"/>
            <a:r>
              <a:rPr lang="en-GB" dirty="0" smtClean="0"/>
              <a:t>b) Reverse biasing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25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Forward Biasing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61" y="1486640"/>
            <a:ext cx="5700973" cy="5055828"/>
          </a:xfrm>
        </p:spPr>
      </p:pic>
    </p:spTree>
    <p:extLst>
      <p:ext uri="{BB962C8B-B14F-4D97-AF65-F5344CB8AC3E}">
        <p14:creationId xmlns:p14="http://schemas.microsoft.com/office/powerpoint/2010/main" val="277697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1040"/>
            <a:ext cx="8596668" cy="3880773"/>
          </a:xfrm>
        </p:spPr>
        <p:txBody>
          <a:bodyPr/>
          <a:lstStyle/>
          <a:p>
            <a:r>
              <a:rPr lang="en-GB" dirty="0" smtClean="0"/>
              <a:t>If the positive terminal of the battery is connected to P type material and negative terminal is connected to N type material the connection is called forward biasing.</a:t>
            </a:r>
          </a:p>
          <a:p>
            <a:r>
              <a:rPr lang="en-GB" dirty="0" smtClean="0"/>
              <a:t>The negative terminal of battery flows electrons on N </a:t>
            </a:r>
            <a:r>
              <a:rPr lang="en-GB" dirty="0" err="1" smtClean="0"/>
              <a:t>region.These</a:t>
            </a:r>
            <a:r>
              <a:rPr lang="en-GB" dirty="0" smtClean="0"/>
              <a:t> electrons repels the electrons on N region towards depletion region.</a:t>
            </a:r>
          </a:p>
          <a:p>
            <a:r>
              <a:rPr lang="en-GB" dirty="0" smtClean="0"/>
              <a:t>In P region these electrons recombines with holes but due to attraction of positive terminal of battery these electrons move towards positive terminal through holes.</a:t>
            </a:r>
          </a:p>
          <a:p>
            <a:r>
              <a:rPr lang="en-GB" dirty="0" smtClean="0"/>
              <a:t>Finally electrons reach to the </a:t>
            </a:r>
            <a:r>
              <a:rPr lang="en-GB" dirty="0" err="1" smtClean="0"/>
              <a:t>cell.The</a:t>
            </a:r>
            <a:r>
              <a:rPr lang="en-GB" dirty="0" smtClean="0"/>
              <a:t> cell again pumps electrons to N region and the process continues so we can conclude that current flows through diode during forward biased condition.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83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Reverse Biasing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80" y="1392349"/>
            <a:ext cx="5650685" cy="5465651"/>
          </a:xfrm>
        </p:spPr>
      </p:pic>
    </p:spTree>
    <p:extLst>
      <p:ext uri="{BB962C8B-B14F-4D97-AF65-F5344CB8AC3E}">
        <p14:creationId xmlns:p14="http://schemas.microsoft.com/office/powerpoint/2010/main" val="394692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499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ELECTRONIC DEVICES</vt:lpstr>
      <vt:lpstr>PN junction,Depletion layers and Barrier Potential</vt:lpstr>
      <vt:lpstr>PowerPoint Presentation</vt:lpstr>
      <vt:lpstr>PowerPoint Presentation</vt:lpstr>
      <vt:lpstr>The PN Junction as a diode</vt:lpstr>
      <vt:lpstr>Biasing of PN junction diode</vt:lpstr>
      <vt:lpstr>Forward Biasing</vt:lpstr>
      <vt:lpstr>PowerPoint Presentation</vt:lpstr>
      <vt:lpstr>Reverse Biasing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DEVICES</dc:title>
  <dc:creator>Administrator</dc:creator>
  <cp:lastModifiedBy>Administrator</cp:lastModifiedBy>
  <cp:revision>12</cp:revision>
  <dcterms:created xsi:type="dcterms:W3CDTF">2020-09-21T11:36:49Z</dcterms:created>
  <dcterms:modified xsi:type="dcterms:W3CDTF">2020-09-22T07:38:01Z</dcterms:modified>
</cp:coreProperties>
</file>