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BM Plex Sans"/>
      <p:regular r:id="rId19"/>
      <p:bold r:id="rId20"/>
      <p:italic r:id="rId21"/>
      <p:boldItalic r:id="rId22"/>
    </p:embeddedFont>
    <p:embeddedFont>
      <p:font typeface="IBM Plex Sans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bold.fntdata"/><Relationship Id="rId22" Type="http://schemas.openxmlformats.org/officeDocument/2006/relationships/font" Target="fonts/IBMPlexSans-boldItalic.fntdata"/><Relationship Id="rId21" Type="http://schemas.openxmlformats.org/officeDocument/2006/relationships/font" Target="fonts/IBMPlexSans-italic.fntdata"/><Relationship Id="rId24" Type="http://schemas.openxmlformats.org/officeDocument/2006/relationships/font" Target="fonts/IBMPlexSansMedium-bold.fntdata"/><Relationship Id="rId23" Type="http://schemas.openxmlformats.org/officeDocument/2006/relationships/font" Target="fonts/IBMPlexSans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ansMedium-boldItalic.fntdata"/><Relationship Id="rId25" Type="http://schemas.openxmlformats.org/officeDocument/2006/relationships/font" Target="fonts/IBMPlexSans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BMPlexSans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c6a1759d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c6a1759d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cfbe4bb4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cfbe4bb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c6a1759d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c6a1759d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c6a1759d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c6a1759d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c6a1759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c6a1759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c6a1759d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c6a1759d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c6a1759d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c6a1759d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c6a1759d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c6a1759d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c6a1759d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c6a1759d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c6a1759d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c6a1759d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c6a1759d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c6a1759d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c6a1759d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c6a1759d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14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8675" y="857600"/>
            <a:ext cx="68544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Front-end Web Development Internship Program 2024</a:t>
            </a:r>
            <a:br>
              <a:rPr lang="en"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</a:br>
            <a:r>
              <a:rPr lang="en"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Final Project Presentation</a:t>
            </a:r>
            <a:endParaRPr sz="18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25600" y="50150"/>
            <a:ext cx="6118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IBM</a:t>
            </a:r>
            <a:r>
              <a:rPr lang="en"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SkillsBuild</a:t>
            </a:r>
            <a:r>
              <a:rPr b="1"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Adult Learners - Front-end Web Development</a:t>
            </a:r>
            <a:endParaRPr sz="1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2046775"/>
            <a:ext cx="9144000" cy="207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BM Plex Sans Medium"/>
                <a:ea typeface="IBM Plex Sans Medium"/>
                <a:cs typeface="IBM Plex Sans Medium"/>
                <a:sym typeface="IBM Plex Sans Medium"/>
              </a:rPr>
              <a:t>Project Name		</a:t>
            </a:r>
            <a:r>
              <a:rPr lang="en" sz="1600">
                <a:latin typeface="IBM Plex Sans Medium"/>
                <a:ea typeface="IBM Plex Sans Medium"/>
                <a:cs typeface="IBM Plex Sans Medium"/>
                <a:sym typeface="IBM Plex Sans Medium"/>
              </a:rPr>
              <a:t>:</a:t>
            </a:r>
            <a:br>
              <a:rPr lang="en" sz="1600">
                <a:latin typeface="IBM Plex Sans Medium"/>
                <a:ea typeface="IBM Plex Sans Medium"/>
                <a:cs typeface="IBM Plex Sans Medium"/>
                <a:sym typeface="IBM Plex Sans Medium"/>
              </a:rPr>
            </a:br>
            <a:r>
              <a:rPr lang="en" sz="1600">
                <a:latin typeface="IBM Plex Sans Medium"/>
                <a:ea typeface="IBM Plex Sans Medium"/>
                <a:cs typeface="IBM Plex Sans Medium"/>
                <a:sym typeface="IBM Plex Sans Medium"/>
              </a:rPr>
              <a:t>Unique ID		:</a:t>
            </a:r>
            <a:br>
              <a:rPr lang="en" sz="1600">
                <a:latin typeface="IBM Plex Sans Medium"/>
                <a:ea typeface="IBM Plex Sans Medium"/>
                <a:cs typeface="IBM Plex Sans Medium"/>
                <a:sym typeface="IBM Plex Sans Medium"/>
              </a:rPr>
            </a:br>
            <a:r>
              <a:rPr lang="en" sz="1600">
                <a:latin typeface="IBM Plex Sans Medium"/>
                <a:ea typeface="IBM Plex Sans Medium"/>
                <a:cs typeface="IBM Plex Sans Medium"/>
                <a:sym typeface="IBM Plex Sans Medium"/>
              </a:rPr>
              <a:t>Team Name		:</a:t>
            </a:r>
            <a:endParaRPr sz="16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BM Plex Sans Medium"/>
                <a:ea typeface="IBM Plex Sans Medium"/>
                <a:cs typeface="IBM Plex Sans Medium"/>
                <a:sym typeface="IBM Plex Sans Medium"/>
              </a:rPr>
              <a:t>College Name		: </a:t>
            </a:r>
            <a:endParaRPr sz="16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13000" y="1316675"/>
            <a:ext cx="6969300" cy="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018825"/>
            <a:ext cx="9144000" cy="95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300" y="4288751"/>
            <a:ext cx="1711124" cy="5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187800" y="148150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Deployment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2556100" y="1921775"/>
            <a:ext cx="2952600" cy="16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Hosting Platform Used (e.g., GitHub Pages, Netlify, Vercel)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Deployment Process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Live Website URL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1" name="Google Shape;121;p22"/>
          <p:cNvSpPr/>
          <p:nvPr/>
        </p:nvSpPr>
        <p:spPr>
          <a:xfrm flipH="1" rot="10800000">
            <a:off x="0" y="4976700"/>
            <a:ext cx="9144000" cy="166800"/>
          </a:xfrm>
          <a:prstGeom prst="rect">
            <a:avLst/>
          </a:prstGeom>
          <a:solidFill>
            <a:srgbClr val="001141"/>
          </a:solidFill>
          <a:ln cap="flat" cmpd="sng" w="9525">
            <a:solidFill>
              <a:srgbClr val="001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187800" y="148150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Documentation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2556100" y="1921775"/>
            <a:ext cx="2952600" cy="16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Development Process Documentation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Design Decisions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Implementation Steps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8" name="Google Shape;128;p23"/>
          <p:cNvSpPr/>
          <p:nvPr/>
        </p:nvSpPr>
        <p:spPr>
          <a:xfrm flipH="1" rot="10800000">
            <a:off x="0" y="4976700"/>
            <a:ext cx="9144000" cy="166800"/>
          </a:xfrm>
          <a:prstGeom prst="rect">
            <a:avLst/>
          </a:prstGeom>
          <a:solidFill>
            <a:srgbClr val="001141"/>
          </a:solidFill>
          <a:ln cap="flat" cmpd="sng" w="9525">
            <a:solidFill>
              <a:srgbClr val="001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208675" y="169000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Conclusion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2556100" y="1921775"/>
            <a:ext cx="29526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Summary of the Project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Impact of the Web Solution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Future Enhancements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5" name="Google Shape;135;p24"/>
          <p:cNvSpPr/>
          <p:nvPr/>
        </p:nvSpPr>
        <p:spPr>
          <a:xfrm flipH="1" rot="10800000">
            <a:off x="0" y="4976700"/>
            <a:ext cx="9144000" cy="166800"/>
          </a:xfrm>
          <a:prstGeom prst="rect">
            <a:avLst/>
          </a:prstGeom>
          <a:solidFill>
            <a:srgbClr val="001141"/>
          </a:solidFill>
          <a:ln cap="flat" cmpd="sng" w="9525">
            <a:solidFill>
              <a:srgbClr val="001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135650" y="169025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References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2556100" y="1921775"/>
            <a:ext cx="29526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Sources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Tools and Software Used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Additional References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2" name="Google Shape;142;p25"/>
          <p:cNvSpPr/>
          <p:nvPr/>
        </p:nvSpPr>
        <p:spPr>
          <a:xfrm flipH="1" rot="10800000">
            <a:off x="0" y="4976700"/>
            <a:ext cx="9144000" cy="166800"/>
          </a:xfrm>
          <a:prstGeom prst="rect">
            <a:avLst/>
          </a:prstGeom>
          <a:solidFill>
            <a:srgbClr val="001141"/>
          </a:solidFill>
          <a:ln cap="flat" cmpd="sng" w="9525">
            <a:solidFill>
              <a:srgbClr val="001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87800" y="169000"/>
            <a:ext cx="20136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Team Members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65" name="Google Shape;65;p14"/>
          <p:cNvSpPr/>
          <p:nvPr/>
        </p:nvSpPr>
        <p:spPr>
          <a:xfrm flipH="1" rot="10800000">
            <a:off x="0" y="4976700"/>
            <a:ext cx="9144000" cy="166800"/>
          </a:xfrm>
          <a:prstGeom prst="rect">
            <a:avLst/>
          </a:prstGeom>
          <a:solidFill>
            <a:srgbClr val="001141"/>
          </a:solidFill>
          <a:ln cap="flat" cmpd="sng" w="9525">
            <a:solidFill>
              <a:srgbClr val="001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35650" y="158575"/>
            <a:ext cx="1669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Introduction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556100" y="1921775"/>
            <a:ext cx="29526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Objective of the Project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Overview of the Presentation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 flipH="1" rot="10800000">
            <a:off x="0" y="4976700"/>
            <a:ext cx="9144000" cy="166800"/>
          </a:xfrm>
          <a:prstGeom prst="rect">
            <a:avLst/>
          </a:prstGeom>
          <a:solidFill>
            <a:srgbClr val="001141"/>
          </a:solidFill>
          <a:ln cap="flat" cmpd="sng" w="9525">
            <a:solidFill>
              <a:srgbClr val="001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08675" y="169000"/>
            <a:ext cx="26397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Problem Identification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556100" y="1921775"/>
            <a:ext cx="29526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Problem Statement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Significance of the Problem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Relevant United Nations Sustainable Development Goals (SDGs)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 flipH="1" rot="10800000">
            <a:off x="0" y="4976700"/>
            <a:ext cx="9144000" cy="166800"/>
          </a:xfrm>
          <a:prstGeom prst="rect">
            <a:avLst/>
          </a:prstGeom>
          <a:solidFill>
            <a:srgbClr val="001141"/>
          </a:solidFill>
          <a:ln cap="flat" cmpd="sng" w="9525">
            <a:solidFill>
              <a:srgbClr val="001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93925" y="148150"/>
            <a:ext cx="29526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Requirements Gathering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556100" y="1921775"/>
            <a:ext cx="29526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Key Features and Functionalities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User Requirements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Stakeholder Inputs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/>
          <p:nvPr/>
        </p:nvSpPr>
        <p:spPr>
          <a:xfrm flipH="1" rot="10800000">
            <a:off x="0" y="4976700"/>
            <a:ext cx="9144000" cy="166800"/>
          </a:xfrm>
          <a:prstGeom prst="rect">
            <a:avLst/>
          </a:prstGeom>
          <a:solidFill>
            <a:srgbClr val="001141"/>
          </a:solidFill>
          <a:ln cap="flat" cmpd="sng" w="9525">
            <a:solidFill>
              <a:srgbClr val="001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156500" y="127275"/>
            <a:ext cx="3453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Wireframing and Prototyping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556100" y="1921775"/>
            <a:ext cx="2952600" cy="19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Wireframes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Prototype Tools Used (e.g., Figma, Adobe XD, Sketch)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Prototype Screenshots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 flipH="1" rot="10800000">
            <a:off x="0" y="4976700"/>
            <a:ext cx="9144000" cy="166800"/>
          </a:xfrm>
          <a:prstGeom prst="rect">
            <a:avLst/>
          </a:prstGeom>
          <a:solidFill>
            <a:srgbClr val="001141"/>
          </a:solidFill>
          <a:ln cap="flat" cmpd="sng" w="9525">
            <a:solidFill>
              <a:srgbClr val="001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135650" y="116850"/>
            <a:ext cx="30777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Front-End Development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556100" y="1921775"/>
            <a:ext cx="2952600" cy="19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Technologies Used (HTML, CSS, JavaScript)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Development Process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Responsive Design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Accessibility Considerations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0" name="Google Shape;100;p19"/>
          <p:cNvSpPr/>
          <p:nvPr/>
        </p:nvSpPr>
        <p:spPr>
          <a:xfrm flipH="1" rot="10800000">
            <a:off x="0" y="4976700"/>
            <a:ext cx="9144000" cy="166800"/>
          </a:xfrm>
          <a:prstGeom prst="rect">
            <a:avLst/>
          </a:prstGeom>
          <a:solidFill>
            <a:srgbClr val="001141"/>
          </a:solidFill>
          <a:ln cap="flat" cmpd="sng" w="9525">
            <a:solidFill>
              <a:srgbClr val="001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156500" y="179450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Data Integration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556100" y="1921775"/>
            <a:ext cx="2952600" cy="19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Sources of Data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APIs or Open Datasets Used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Display and Insights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 flipH="1" rot="10800000">
            <a:off x="0" y="4976700"/>
            <a:ext cx="9144000" cy="166800"/>
          </a:xfrm>
          <a:prstGeom prst="rect">
            <a:avLst/>
          </a:prstGeom>
          <a:solidFill>
            <a:srgbClr val="001141"/>
          </a:solidFill>
          <a:ln cap="flat" cmpd="sng" w="9525">
            <a:solidFill>
              <a:srgbClr val="001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156525" y="158600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Testing and Optimization</a:t>
            </a:r>
            <a:endParaRPr sz="18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2556100" y="1921775"/>
            <a:ext cx="29526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Usability Testing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Functionality Testing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Performance Testing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Optimization Strategies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4" name="Google Shape;114;p21"/>
          <p:cNvSpPr/>
          <p:nvPr/>
        </p:nvSpPr>
        <p:spPr>
          <a:xfrm flipH="1" rot="10800000">
            <a:off x="0" y="4976700"/>
            <a:ext cx="9144000" cy="166800"/>
          </a:xfrm>
          <a:prstGeom prst="rect">
            <a:avLst/>
          </a:prstGeom>
          <a:solidFill>
            <a:srgbClr val="001141"/>
          </a:solidFill>
          <a:ln cap="flat" cmpd="sng" w="9525">
            <a:solidFill>
              <a:srgbClr val="001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