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1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24EA40-F439-4256-A2C1-AE5B22230E6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16F613-74CA-4A16-A55D-B7E7CA5A197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jquery.com/jquery-3.6.0.min.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is a small and lightweight JavaScript library.</a:t>
            </a:r>
          </a:p>
          <a:p>
            <a:r>
              <a:rPr lang="en-US" dirty="0" err="1"/>
              <a:t>jQuery</a:t>
            </a:r>
            <a:r>
              <a:rPr lang="en-US" dirty="0"/>
              <a:t> is cross-platform.</a:t>
            </a:r>
          </a:p>
          <a:p>
            <a:r>
              <a:rPr lang="en-US" dirty="0" err="1"/>
              <a:t>jQuery</a:t>
            </a:r>
            <a:r>
              <a:rPr lang="en-US" dirty="0"/>
              <a:t> means "write less do more</a:t>
            </a:r>
            <a:r>
              <a:rPr lang="en-US" dirty="0" smtClean="0"/>
              <a:t>".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dirty="0" err="1" smtClean="0"/>
              <a:t>jQuery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5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 err="1" smtClean="0"/>
              <a:t>jQuery</a:t>
            </a:r>
            <a:r>
              <a:rPr lang="en-US" sz="4400" b="1" dirty="0" smtClean="0"/>
              <a:t> DOM manipulation</a:t>
            </a:r>
            <a:endParaRPr lang="en-IN" sz="4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2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text() - Sets or returns the text content of selected elements</a:t>
            </a:r>
          </a:p>
          <a:p>
            <a:pPr marL="0" indent="0" algn="just">
              <a:buNone/>
            </a:pPr>
            <a:r>
              <a:rPr lang="en-US" dirty="0"/>
              <a:t>html() - Sets or returns the content of selected elements (including HTML markup)</a:t>
            </a:r>
          </a:p>
          <a:p>
            <a:pPr marL="0" indent="0" algn="just">
              <a:buNone/>
            </a:pPr>
            <a:r>
              <a:rPr lang="en-US" dirty="0" err="1"/>
              <a:t>val</a:t>
            </a:r>
            <a:r>
              <a:rPr lang="en-US" dirty="0"/>
              <a:t>() - Sets or returns the value of form fields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get(to get 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1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/>
              <a:t>attr</a:t>
            </a:r>
            <a:r>
              <a:rPr lang="en-US" dirty="0"/>
              <a:t>() </a:t>
            </a:r>
            <a:r>
              <a:rPr lang="en-US" dirty="0" smtClean="0"/>
              <a:t>- This </a:t>
            </a:r>
            <a:r>
              <a:rPr lang="en-US" dirty="0"/>
              <a:t>method sets or returns attributes and values of the selected elements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removeAttr</a:t>
            </a:r>
            <a:r>
              <a:rPr lang="en-US" dirty="0" smtClean="0"/>
              <a:t>() – This method </a:t>
            </a:r>
            <a:r>
              <a:rPr lang="en-US" dirty="0"/>
              <a:t>removes one or more attributes from the selected elements.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attr</a:t>
            </a:r>
            <a:r>
              <a:rPr lang="en-US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2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append() - Inserts content at the end of the selected elements</a:t>
            </a:r>
          </a:p>
          <a:p>
            <a:pPr algn="just"/>
            <a:r>
              <a:rPr lang="en-US" dirty="0"/>
              <a:t>prepend() - Inserts content at the beginning of the selected elements</a:t>
            </a:r>
          </a:p>
          <a:p>
            <a:pPr algn="just"/>
            <a:r>
              <a:rPr lang="en-US" dirty="0"/>
              <a:t>after() - Inserts content after the selected elements</a:t>
            </a:r>
          </a:p>
          <a:p>
            <a:pPr algn="just"/>
            <a:r>
              <a:rPr lang="en-US" dirty="0"/>
              <a:t>before() - Inserts content before the selected elements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HTML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5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To remove elements and content, there are mainly two </a:t>
            </a:r>
            <a:r>
              <a:rPr lang="en-US" dirty="0" err="1"/>
              <a:t>jQuery</a:t>
            </a:r>
            <a:r>
              <a:rPr lang="en-US" dirty="0"/>
              <a:t> methods:</a:t>
            </a:r>
          </a:p>
          <a:p>
            <a:pPr algn="just"/>
            <a:r>
              <a:rPr lang="en-US" dirty="0"/>
              <a:t>remove() - Removes the selected element (and its child elements)</a:t>
            </a:r>
          </a:p>
          <a:p>
            <a:pPr algn="just"/>
            <a:r>
              <a:rPr lang="en-US" dirty="0"/>
              <a:t>empty() - Removes the child elements from the selected element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/>
              <a:t>jQuery</a:t>
            </a:r>
            <a:r>
              <a:rPr lang="en-US" sz="2400" dirty="0"/>
              <a:t> has several methods for CSS manipulation. We will look at the following methods:</a:t>
            </a:r>
          </a:p>
          <a:p>
            <a:pPr algn="just"/>
            <a:r>
              <a:rPr lang="en-US" sz="2400" dirty="0" err="1"/>
              <a:t>addClass</a:t>
            </a:r>
            <a:r>
              <a:rPr lang="en-US" sz="2400" dirty="0"/>
              <a:t>() - Adds one or more classes to the selected elements</a:t>
            </a:r>
          </a:p>
          <a:p>
            <a:pPr algn="just"/>
            <a:r>
              <a:rPr lang="en-US" sz="2400" dirty="0" err="1"/>
              <a:t>removeClass</a:t>
            </a:r>
            <a:r>
              <a:rPr lang="en-US" sz="2400" dirty="0"/>
              <a:t>() - Removes one or more classes from the selected elements</a:t>
            </a:r>
          </a:p>
          <a:p>
            <a:pPr algn="just"/>
            <a:r>
              <a:rPr lang="en-US" sz="2400" dirty="0" err="1"/>
              <a:t>toggleClass</a:t>
            </a:r>
            <a:r>
              <a:rPr lang="en-US" sz="2400" dirty="0"/>
              <a:t>() - Toggles between adding/removing classes from the selected elements</a:t>
            </a:r>
          </a:p>
          <a:p>
            <a:pPr algn="just"/>
            <a:r>
              <a:rPr lang="en-US" sz="2400" dirty="0" err="1"/>
              <a:t>css</a:t>
            </a:r>
            <a:r>
              <a:rPr lang="en-US" sz="2400" dirty="0"/>
              <a:t>() - Sets or returns the style </a:t>
            </a:r>
            <a:r>
              <a:rPr lang="en-US" sz="2400" dirty="0" smtClean="0"/>
              <a:t>attribute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Css</a:t>
            </a:r>
            <a:r>
              <a:rPr lang="en-US" dirty="0" smtClean="0"/>
              <a:t> manipulation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7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err="1"/>
              <a:t>jQuery</a:t>
            </a:r>
            <a:r>
              <a:rPr lang="en-US" sz="2400" dirty="0"/>
              <a:t> has the following slide methods:</a:t>
            </a:r>
          </a:p>
          <a:p>
            <a:r>
              <a:rPr lang="en-US" sz="2400" dirty="0" err="1"/>
              <a:t>slideDown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slideUp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slideToggle</a:t>
            </a:r>
            <a:r>
              <a:rPr lang="en-US" sz="2400" dirty="0"/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9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err="1"/>
              <a:t>jQuery</a:t>
            </a:r>
            <a:r>
              <a:rPr lang="en-US" sz="2400" dirty="0"/>
              <a:t> has the following fade methods:</a:t>
            </a:r>
          </a:p>
          <a:p>
            <a:r>
              <a:rPr lang="en-US" sz="2400" dirty="0" err="1"/>
              <a:t>fadeIn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fadeOut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fadeToggle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fadeTo</a:t>
            </a:r>
            <a:r>
              <a:rPr lang="en-US" sz="2400" dirty="0"/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4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</a:t>
            </a:r>
            <a:r>
              <a:rPr lang="en-US" dirty="0" err="1"/>
              <a:t>jQuery</a:t>
            </a:r>
            <a:r>
              <a:rPr lang="en-US" dirty="0"/>
              <a:t> library from jQuery.com</a:t>
            </a:r>
          </a:p>
          <a:p>
            <a:r>
              <a:rPr lang="en-US" dirty="0"/>
              <a:t>Include </a:t>
            </a:r>
            <a:r>
              <a:rPr lang="en-US" dirty="0" err="1"/>
              <a:t>jQuery</a:t>
            </a:r>
            <a:r>
              <a:rPr lang="en-US" dirty="0"/>
              <a:t> from a CDN, like </a:t>
            </a:r>
            <a:r>
              <a:rPr lang="en-US" dirty="0" smtClean="0"/>
              <a:t>Google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Adding </a:t>
            </a:r>
            <a:r>
              <a:rPr lang="en-IN" dirty="0" err="1" smtClean="0"/>
              <a:t>jQuery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1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Download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code.jquery.com/jquery-3.6.0.min.js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(Open link in browser and right click-&gt; save as)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 </a:t>
            </a:r>
            <a:r>
              <a:rPr lang="en-US" dirty="0" err="1" smtClean="0"/>
              <a:t>src</a:t>
            </a:r>
            <a:r>
              <a:rPr lang="en-US" smtClean="0"/>
              <a:t>="</a:t>
            </a:r>
            <a:r>
              <a:rPr lang="en-US" smtClean="0">
                <a:solidFill>
                  <a:srgbClr val="FF0000"/>
                </a:solidFill>
              </a:rPr>
              <a:t>jquery-3.6.0.min.js</a:t>
            </a:r>
            <a:r>
              <a:rPr lang="en-US" dirty="0" smtClean="0"/>
              <a:t>"&gt;&lt;/script&gt;</a:t>
            </a:r>
            <a:br>
              <a:rPr lang="en-US" dirty="0" smtClean="0"/>
            </a:br>
            <a:r>
              <a:rPr lang="en-US" dirty="0" smtClean="0"/>
              <a:t>&lt;/head&gt;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</a:t>
            </a:r>
            <a:r>
              <a:rPr lang="en-US" dirty="0" err="1" smtClean="0"/>
              <a:t>jQuery</a:t>
            </a:r>
            <a:r>
              <a:rPr lang="en-US" dirty="0" smtClean="0"/>
              <a:t>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 </a:t>
            </a:r>
            <a:r>
              <a:rPr lang="en-US" b="1" dirty="0" err="1"/>
              <a:t>jQuery</a:t>
            </a:r>
            <a:r>
              <a:rPr lang="en-US" b="1" dirty="0"/>
              <a:t> CDN</a:t>
            </a:r>
            <a:r>
              <a:rPr lang="en-US" dirty="0"/>
              <a:t> is a way to include </a:t>
            </a:r>
            <a:r>
              <a:rPr lang="en-US" b="1" dirty="0" err="1"/>
              <a:t>jQuery</a:t>
            </a:r>
            <a:r>
              <a:rPr lang="en-US" dirty="0"/>
              <a:t> in your website without actually downloading and keeping it your website's folder. </a:t>
            </a:r>
            <a:endParaRPr lang="en-US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head&gt;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&lt;script </a:t>
            </a:r>
            <a:r>
              <a:rPr lang="en-IN" dirty="0" err="1" smtClean="0"/>
              <a:t>src</a:t>
            </a:r>
            <a:r>
              <a:rPr lang="en-IN" dirty="0" smtClean="0"/>
              <a:t>="</a:t>
            </a:r>
            <a:r>
              <a:rPr lang="en-IN" dirty="0" smtClean="0">
                <a:solidFill>
                  <a:srgbClr val="FF0000"/>
                </a:solidFill>
              </a:rPr>
              <a:t>https://ajax.googleapis.com/</a:t>
            </a:r>
            <a:r>
              <a:rPr lang="en-IN" dirty="0" err="1" smtClean="0">
                <a:solidFill>
                  <a:srgbClr val="FF0000"/>
                </a:solidFill>
              </a:rPr>
              <a:t>ajax</a:t>
            </a:r>
            <a:r>
              <a:rPr lang="en-IN" dirty="0" smtClean="0">
                <a:solidFill>
                  <a:srgbClr val="FF0000"/>
                </a:solidFill>
              </a:rPr>
              <a:t>/libs/</a:t>
            </a:r>
            <a:r>
              <a:rPr lang="en-IN" dirty="0" err="1" smtClean="0">
                <a:solidFill>
                  <a:srgbClr val="FF0000"/>
                </a:solidFill>
              </a:rPr>
              <a:t>jquery</a:t>
            </a:r>
            <a:r>
              <a:rPr lang="en-IN" dirty="0" smtClean="0">
                <a:solidFill>
                  <a:srgbClr val="FF0000"/>
                </a:solidFill>
              </a:rPr>
              <a:t>/3.6.0/jquery.min.js</a:t>
            </a:r>
            <a:r>
              <a:rPr lang="en-IN" dirty="0" smtClean="0"/>
              <a:t>"&gt;&lt;/script&gt;</a:t>
            </a:r>
            <a:br>
              <a:rPr lang="en-IN" dirty="0" smtClean="0"/>
            </a:br>
            <a:r>
              <a:rPr lang="en-IN" dirty="0" smtClean="0"/>
              <a:t>&lt;/head&gt;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</a:t>
            </a:r>
            <a:r>
              <a:rPr lang="en-US" dirty="0" err="1" smtClean="0"/>
              <a:t>jQuery</a:t>
            </a:r>
            <a:r>
              <a:rPr lang="en-US" dirty="0" smtClean="0"/>
              <a:t> from a CDN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7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Reduced server load</a:t>
            </a:r>
          </a:p>
          <a:p>
            <a:pPr algn="just"/>
            <a:r>
              <a:rPr lang="en-US" dirty="0" smtClean="0"/>
              <a:t>Faster content delivery(browser caching)</a:t>
            </a:r>
          </a:p>
          <a:p>
            <a:pPr algn="just"/>
            <a:r>
              <a:rPr lang="en-US" smtClean="0"/>
              <a:t>Constant </a:t>
            </a:r>
            <a:r>
              <a:rPr lang="en-US" dirty="0" smtClean="0"/>
              <a:t>availability</a:t>
            </a:r>
          </a:p>
          <a:p>
            <a:pPr algn="just"/>
            <a:r>
              <a:rPr lang="en-US" dirty="0" smtClean="0"/>
              <a:t>Better traffic management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jQuery</a:t>
            </a:r>
            <a:r>
              <a:rPr lang="en-US" dirty="0" smtClean="0"/>
              <a:t> CDN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9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Syntax  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/>
              <a:t>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 smtClean="0"/>
              <a:t>()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$ -&gt; </a:t>
            </a:r>
            <a:r>
              <a:rPr lang="en-US" dirty="0" smtClean="0"/>
              <a:t>to access </a:t>
            </a:r>
            <a:r>
              <a:rPr lang="en-US" dirty="0" err="1" smtClean="0"/>
              <a:t>jQuery</a:t>
            </a:r>
            <a:r>
              <a:rPr lang="en-US" dirty="0" smtClean="0"/>
              <a:t>. </a:t>
            </a:r>
            <a:r>
              <a:rPr lang="en-US" dirty="0"/>
              <a:t>Query selectors start with the dollar sign and parentheses − </a:t>
            </a:r>
            <a:r>
              <a:rPr lang="en-US" dirty="0" smtClean="0"/>
              <a:t>$().</a:t>
            </a:r>
          </a:p>
          <a:p>
            <a:pPr algn="just"/>
            <a:r>
              <a:rPr lang="en-US" b="1" dirty="0" smtClean="0"/>
              <a:t>selector -&gt; </a:t>
            </a:r>
            <a:r>
              <a:rPr lang="en-US" dirty="0" smtClean="0"/>
              <a:t>to find the HTML elements</a:t>
            </a:r>
            <a:endParaRPr lang="en-US" b="1" dirty="0"/>
          </a:p>
          <a:p>
            <a:pPr algn="just"/>
            <a:r>
              <a:rPr lang="en-US" b="1" dirty="0" smtClean="0"/>
              <a:t>Action() -&gt; </a:t>
            </a:r>
            <a:r>
              <a:rPr lang="en-US" dirty="0" smtClean="0"/>
              <a:t>what action is to be performed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0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Selectors </a:t>
            </a:r>
            <a:r>
              <a:rPr lang="en-US" dirty="0"/>
              <a:t>are used to select one or more HTML elements using </a:t>
            </a:r>
            <a:r>
              <a:rPr lang="en-US" dirty="0" err="1"/>
              <a:t>jQuery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an element is selected then we can perform various operations on that selected element.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5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943734"/>
              </p:ext>
            </p:extLst>
          </p:nvPr>
        </p:nvGraphicFramePr>
        <p:xfrm>
          <a:off x="683568" y="1412776"/>
          <a:ext cx="7560840" cy="4464496"/>
        </p:xfrm>
        <a:graphic>
          <a:graphicData uri="http://schemas.openxmlformats.org/drawingml/2006/table">
            <a:tbl>
              <a:tblPr/>
              <a:tblGrid>
                <a:gridCol w="432049"/>
                <a:gridCol w="7128791"/>
              </a:tblGrid>
              <a:tr h="1289716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1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Tag Name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Represents a tag name available in the DOM. For example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$('p')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selects all paragraphs &lt;p&gt; in the document.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39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Tag 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Represents a tag available with the given ID in the DOM. For example 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$('#any-id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selects the single element in the document that has an ID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of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any-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39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Tag Class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Represents a tag available with the given class in the DOM. For example 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$('.any-class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selects all elements in the document that have a class of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any-class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0833" marR="60833" marT="60833" marB="608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1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&lt;html</a:t>
            </a:r>
            <a:r>
              <a:rPr lang="en-IN" sz="1600" dirty="0"/>
              <a:t>&gt;  </a:t>
            </a:r>
          </a:p>
          <a:p>
            <a:pPr marL="0" indent="0">
              <a:buNone/>
            </a:pPr>
            <a:r>
              <a:rPr lang="en-IN" sz="1600" dirty="0"/>
              <a:t>&lt;head&gt;   </a:t>
            </a:r>
          </a:p>
          <a:p>
            <a:pPr marL="0" indent="0">
              <a:buNone/>
            </a:pPr>
            <a:r>
              <a:rPr lang="en-IN" sz="1600" dirty="0" smtClean="0"/>
              <a:t>&lt;</a:t>
            </a:r>
            <a:r>
              <a:rPr lang="en-IN" sz="1600" dirty="0"/>
              <a:t>script </a:t>
            </a:r>
            <a:r>
              <a:rPr lang="en-IN" sz="1600" dirty="0" err="1"/>
              <a:t>src</a:t>
            </a:r>
            <a:r>
              <a:rPr lang="en-IN" sz="1600" dirty="0"/>
              <a:t>="https://ajax.googleapis.com/</a:t>
            </a:r>
            <a:r>
              <a:rPr lang="en-IN" sz="1600" dirty="0" err="1"/>
              <a:t>ajax</a:t>
            </a:r>
            <a:r>
              <a:rPr lang="en-IN" sz="1600" dirty="0"/>
              <a:t>/libs/</a:t>
            </a:r>
            <a:r>
              <a:rPr lang="en-IN" sz="1600" dirty="0" err="1"/>
              <a:t>jquery</a:t>
            </a:r>
            <a:r>
              <a:rPr lang="en-IN" sz="1600" dirty="0"/>
              <a:t>/3.5.1/jquery.min.js"&gt;&lt;/script&gt; </a:t>
            </a:r>
          </a:p>
          <a:p>
            <a:pPr marL="0" indent="0">
              <a:buNone/>
            </a:pPr>
            <a:r>
              <a:rPr lang="en-IN" sz="1600" dirty="0"/>
              <a:t>&lt;/head&gt;  </a:t>
            </a:r>
          </a:p>
          <a:p>
            <a:pPr marL="0" indent="0">
              <a:buNone/>
            </a:pPr>
            <a:r>
              <a:rPr lang="en-IN" sz="1600" dirty="0"/>
              <a:t>&lt;body&gt;  </a:t>
            </a:r>
          </a:p>
          <a:p>
            <a:pPr marL="0" indent="0">
              <a:buNone/>
            </a:pPr>
            <a:r>
              <a:rPr lang="en-IN" sz="1600" dirty="0"/>
              <a:t>&lt;h1&gt;This is first paragraph.&lt;/h1&gt;  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 &lt;script type="text/</a:t>
            </a:r>
            <a:r>
              <a:rPr lang="en-IN" sz="1600" dirty="0" err="1" smtClean="0"/>
              <a:t>javascript</a:t>
            </a:r>
            <a:r>
              <a:rPr lang="en-IN" sz="1600" dirty="0" smtClean="0"/>
              <a:t>" language="</a:t>
            </a:r>
            <a:r>
              <a:rPr lang="en-IN" sz="1600" dirty="0" err="1" smtClean="0"/>
              <a:t>javascript</a:t>
            </a:r>
            <a:r>
              <a:rPr lang="en-IN" sz="1600" dirty="0" smtClean="0"/>
              <a:t>"&gt;  </a:t>
            </a:r>
          </a:p>
          <a:p>
            <a:pPr marL="0" indent="0">
              <a:buNone/>
            </a:pPr>
            <a:r>
              <a:rPr lang="en-IN" sz="1600" dirty="0"/>
              <a:t> $(document).ready(function() {  </a:t>
            </a:r>
          </a:p>
          <a:p>
            <a:pPr marL="0" indent="0">
              <a:buNone/>
            </a:pPr>
            <a:r>
              <a:rPr lang="en-IN" sz="1600" dirty="0"/>
              <a:t> $("h1").</a:t>
            </a:r>
            <a:r>
              <a:rPr lang="en-IN" sz="1600" dirty="0" err="1"/>
              <a:t>css</a:t>
            </a:r>
            <a:r>
              <a:rPr lang="en-IN" sz="1600" dirty="0"/>
              <a:t>("font-size", "70px");  </a:t>
            </a:r>
          </a:p>
          <a:p>
            <a:pPr marL="0" indent="0">
              <a:buNone/>
            </a:pPr>
            <a:r>
              <a:rPr lang="en-IN" sz="1600" dirty="0"/>
              <a:t> $("h1").</a:t>
            </a:r>
            <a:r>
              <a:rPr lang="en-IN" sz="1600" dirty="0" err="1"/>
              <a:t>css</a:t>
            </a:r>
            <a:r>
              <a:rPr lang="en-IN" sz="1600" dirty="0"/>
              <a:t>("</a:t>
            </a:r>
            <a:r>
              <a:rPr lang="en-IN" sz="1600" dirty="0" err="1"/>
              <a:t>color</a:t>
            </a:r>
            <a:r>
              <a:rPr lang="en-IN" sz="1600" dirty="0"/>
              <a:t>", "red"); </a:t>
            </a:r>
          </a:p>
          <a:p>
            <a:pPr marL="0" indent="0">
              <a:buNone/>
            </a:pPr>
            <a:r>
              <a:rPr lang="en-IN" sz="1600" dirty="0"/>
              <a:t> });  </a:t>
            </a:r>
          </a:p>
          <a:p>
            <a:pPr marL="0" indent="0">
              <a:buNone/>
            </a:pPr>
            <a:r>
              <a:rPr lang="en-IN" sz="1600" dirty="0"/>
              <a:t> &lt;/script</a:t>
            </a:r>
            <a:r>
              <a:rPr lang="en-IN" sz="1600" dirty="0" smtClean="0"/>
              <a:t>&gt;</a:t>
            </a:r>
            <a:r>
              <a:rPr lang="en-IN" sz="1600" dirty="0"/>
              <a:t> 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&lt;/body&gt;  </a:t>
            </a:r>
          </a:p>
          <a:p>
            <a:pPr marL="0" indent="0">
              <a:buNone/>
            </a:pPr>
            <a:r>
              <a:rPr lang="en-IN" sz="1600" dirty="0" smtClean="0"/>
              <a:t>&lt;/</a:t>
            </a:r>
            <a:r>
              <a:rPr lang="en-IN" sz="1600" dirty="0"/>
              <a:t>html&gt; 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</TotalTime>
  <Words>302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What is jQuery</vt:lpstr>
      <vt:lpstr>Adding jQuery</vt:lpstr>
      <vt:lpstr>Download the jQuery library</vt:lpstr>
      <vt:lpstr>Include jQuery from a CDN</vt:lpstr>
      <vt:lpstr>Benefits of jQuery CDN</vt:lpstr>
      <vt:lpstr>Syntax</vt:lpstr>
      <vt:lpstr>jQuery selectors</vt:lpstr>
      <vt:lpstr>jQuery selectors</vt:lpstr>
      <vt:lpstr>jQuery Example</vt:lpstr>
      <vt:lpstr>PowerPoint Presentation</vt:lpstr>
      <vt:lpstr>jQuery get(to get content)</vt:lpstr>
      <vt:lpstr>jQuery attr()</vt:lpstr>
      <vt:lpstr>Inserting HTML content</vt:lpstr>
      <vt:lpstr>Removing content</vt:lpstr>
      <vt:lpstr>Css manipulation</vt:lpstr>
      <vt:lpstr>jQuery Effects</vt:lpstr>
      <vt:lpstr>jQuery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61</cp:revision>
  <dcterms:created xsi:type="dcterms:W3CDTF">2020-09-10T16:00:10Z</dcterms:created>
  <dcterms:modified xsi:type="dcterms:W3CDTF">2021-10-26T16:52:33Z</dcterms:modified>
</cp:coreProperties>
</file>