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9388-193B-6D0A-53A8-CD2C1FAF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44E0C-D5AF-281E-3CE0-BCF48B029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B5D8-42F4-0CE5-11BB-39A61E57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E74F-E066-8032-9008-F25B3B90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9A34-9C82-75B1-D9C7-08CD28B1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ACF3-BB24-4213-B28F-870BEFE2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C8454-4E73-136B-E999-18D37A747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9CB8-484D-071A-32DD-983D48A0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DBA7-C5B1-8A7B-2616-57D1C4D8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2EA4-A14E-EAE7-474A-1357311C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CC48D-B2B0-36BC-00A6-FCD02A94D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718C-2664-BC0D-313A-25AA4DD70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3B6D-A85D-E5AF-C106-1B654C8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6BEC-593F-91D2-C391-E38F545A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0E76-2522-DF73-F730-C2F5633D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3BDF-009B-C6E1-1B0F-AEA8E04C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95DB-D72A-FFC8-0B2B-8BEFEE95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F384-72C2-C394-3B67-289B69CC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DE6D-48D5-CC73-ECA5-D42BB6A4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34B2-19E9-179E-709A-AC746DB4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CAEC-F5B2-FDD5-91AE-A7A0F832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2681D-3448-9D79-2339-9CD62AB7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BDE8-61CB-51C7-0799-C825E1EE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C14A-191C-CE3D-8355-3DCE2676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F1EB-6C0D-D21E-D5A7-84A77D1A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6E69-887A-5663-6704-6AF181D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8AD0-2B29-C5DA-8764-217697AA1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A37-8CDA-2A15-5414-66004504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D6BD9-4E73-387C-4186-5EF50A2F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E1D1-C0C9-1471-FADD-A491CAFA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5FC2F-DDA2-3B9F-7433-76AB5982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EA76-331B-3EBA-CB3E-CF2EB0CF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2D39E-3891-937A-8257-3C9767A0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39E22-7B3B-2FB8-887D-A97DC20DC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5495A-E623-65C6-C4B4-55188EF2F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A8AD1-0485-9CA1-CDE9-9C6D7B215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333C2-3039-2DF8-1C61-9595CD59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9B75B-0B51-E7FF-123C-7B09095B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4941F-24FA-0980-0448-DC5BDF17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211D-F595-8BBD-0C75-2A9484D3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E5D20-79A7-5DB6-5F2F-33ED7F09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4DAD3-4031-B545-60F4-94EA248B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D707D-E69C-2D97-3207-B924F80B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00CD7-947F-7A4D-62D6-AF92E281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A206-CC60-FE64-CB8B-B2FB4241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94196-46C4-4C3C-DD62-6E0A1D9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9AD3-80A4-97AE-58D5-4F7D838C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E165-1326-629F-0898-2EB5893B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F48E1-8127-B189-DC5B-C4EC33709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C2196-9775-04F6-EDE1-D0695EC6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FD60A-564C-ADB4-10FB-028BEB9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FB6E4-0AE2-6EEA-2716-FC92E2D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8848-F025-3E07-A377-BE02C740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6FFC2-6820-F2C0-420A-B2BE580C1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B29CE-FFA4-319D-31F1-8030565C3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BA88E-BDE3-7472-5BF6-5613C486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F1A1-5ECD-A5AE-F300-8A468F72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1CD6-E839-A458-5940-1DB17B7C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D7F3E-DA5E-6734-D443-A2A5D80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71AF5-7778-9E9C-C974-8484E863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121E-2B0B-90B9-1DD7-6F278F4F4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A0F3-AE7A-426A-BD92-993D3B48002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D3BE-3C58-0949-B00A-5FB20570C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D82D-C7EE-62FC-FB15-6C10EA523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27C24-CF68-D763-7C53-93D72172485C}"/>
              </a:ext>
            </a:extLst>
          </p:cNvPr>
          <p:cNvSpPr txBox="1"/>
          <p:nvPr/>
        </p:nvSpPr>
        <p:spPr>
          <a:xfrm>
            <a:off x="621792" y="128016"/>
            <a:ext cx="7845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STOCK ANALYSIS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F5F39-6563-55D4-3055-B68AC01F424F}"/>
              </a:ext>
            </a:extLst>
          </p:cNvPr>
          <p:cNvSpPr txBox="1"/>
          <p:nvPr/>
        </p:nvSpPr>
        <p:spPr>
          <a:xfrm>
            <a:off x="621792" y="691158"/>
            <a:ext cx="10067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KEY FEATURES</a:t>
            </a:r>
          </a:p>
          <a:p>
            <a:r>
              <a:rPr lang="en-US" sz="1500" dirty="0">
                <a:latin typeface="+mj-lt"/>
              </a:rPr>
              <a:t>Extract and view Income Statement, Cashflow Statement and Balance Sheet</a:t>
            </a:r>
          </a:p>
          <a:p>
            <a:r>
              <a:rPr lang="en-US" sz="1500" dirty="0">
                <a:latin typeface="+mj-lt"/>
              </a:rPr>
              <a:t>YoY and </a:t>
            </a:r>
            <a:r>
              <a:rPr lang="en-US" sz="1500" dirty="0" err="1">
                <a:latin typeface="+mj-lt"/>
              </a:rPr>
              <a:t>QoQ</a:t>
            </a:r>
            <a:r>
              <a:rPr lang="en-US" sz="1500" dirty="0">
                <a:latin typeface="+mj-lt"/>
              </a:rPr>
              <a:t> comparison</a:t>
            </a:r>
          </a:p>
          <a:p>
            <a:r>
              <a:rPr lang="en-US" sz="1500" dirty="0">
                <a:latin typeface="+mj-lt"/>
              </a:rPr>
              <a:t>Stock to stock comparison</a:t>
            </a:r>
          </a:p>
          <a:p>
            <a:r>
              <a:rPr lang="en-US" sz="1500" dirty="0">
                <a:latin typeface="+mj-lt"/>
              </a:rPr>
              <a:t>Common size analysis</a:t>
            </a:r>
          </a:p>
          <a:p>
            <a:endParaRPr lang="en-US" sz="1500" dirty="0">
              <a:latin typeface="+mj-lt"/>
            </a:endParaRPr>
          </a:p>
          <a:p>
            <a:r>
              <a:rPr lang="en-US" sz="2000" b="1" dirty="0">
                <a:latin typeface="Century Gothic" panose="020B0502020202020204" pitchFamily="34" charset="0"/>
              </a:rPr>
              <a:t>CHARTS</a:t>
            </a:r>
          </a:p>
          <a:p>
            <a:r>
              <a:rPr lang="en-US" sz="1500" dirty="0">
                <a:latin typeface="+mj-lt"/>
              </a:rPr>
              <a:t>Bar Chart</a:t>
            </a:r>
          </a:p>
          <a:p>
            <a:r>
              <a:rPr lang="en-US" sz="1500" dirty="0">
                <a:latin typeface="+mj-lt"/>
              </a:rPr>
              <a:t>Trend Chart</a:t>
            </a:r>
          </a:p>
          <a:p>
            <a:r>
              <a:rPr lang="en-US" sz="1500" dirty="0">
                <a:latin typeface="+mj-lt"/>
              </a:rPr>
              <a:t>Table with % Change</a:t>
            </a:r>
          </a:p>
        </p:txBody>
      </p:sp>
    </p:spTree>
    <p:extLst>
      <p:ext uri="{BB962C8B-B14F-4D97-AF65-F5344CB8AC3E}">
        <p14:creationId xmlns:p14="http://schemas.microsoft.com/office/powerpoint/2010/main" val="192387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Xian Lai</dc:creator>
  <cp:lastModifiedBy>Kun Xian Lai</cp:lastModifiedBy>
  <cp:revision>1</cp:revision>
  <dcterms:created xsi:type="dcterms:W3CDTF">2024-05-26T12:34:06Z</dcterms:created>
  <dcterms:modified xsi:type="dcterms:W3CDTF">2024-05-26T12:34:34Z</dcterms:modified>
</cp:coreProperties>
</file>