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7E2D79-48F1-4A5F-B898-C761F76D018B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440671-012C-4171-9E9A-AF3913E3FF4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Panel Roadways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 Yang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Solar Panel Roadways?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Brusaw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Couple,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Solar Energy=electricity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Asphalt roadways cover with solar panels!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://www.solarroadways.com/images/intro/Downtown%20Sandpoint%202%20-%20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657600"/>
            <a:ext cx="54102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why do we need to use solar energy?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fossil fuel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coal burning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Nuclear Fusion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Solar Energy is a clean energy.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6" name="AutoShape 2" descr="Image result for global war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http://i.livescience.com/images/i/000/070/693/original/global-warming.jpeg?14121786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962400"/>
            <a:ext cx="40386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Pros and Cons of Solar Energy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Renewable, abundant.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Clean Energy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electricity cost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only during daytime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 Batteries to store Electricity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Expansive to acquire solar panels at first.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Panels Roadways is a plus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electricity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jobs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Safety and Entertainments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i.ytimg.com/vi/qlTA3rnpgzU/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666" y="3505200"/>
            <a:ext cx="6773334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concluded that the Solar Panel Roadways is the most efficient way to acquire solar energy.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Cited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Doreen “Spending too much to gas up?” Tribune content agency LLC April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12th,2012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Badie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Rick “Solar Energy Pros, Cons” The Atlanta Journal March 25th,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Source”Disadvantage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Nuclear Energy-Conserve Energy Future” January 20th,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Union of Concerned Scientists “Coal power: air pollution” July 7th, 2015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135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Solar Panel Roadways</vt:lpstr>
      <vt:lpstr>What is Solar Panel Roadways?</vt:lpstr>
      <vt:lpstr>So why do we need to use solar energy?</vt:lpstr>
      <vt:lpstr>Pros and Cons of Solar Energy</vt:lpstr>
      <vt:lpstr>Solar Panels Roadways is a plus</vt:lpstr>
      <vt:lpstr>Conclusion</vt:lpstr>
      <vt:lpstr>Thank You</vt:lpstr>
      <vt:lpstr>Works Cited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Roadways</dc:title>
  <dc:creator>vincent</dc:creator>
  <cp:lastModifiedBy>vincent</cp:lastModifiedBy>
  <cp:revision>6</cp:revision>
  <dcterms:created xsi:type="dcterms:W3CDTF">2015-07-09T13:44:18Z</dcterms:created>
  <dcterms:modified xsi:type="dcterms:W3CDTF">2015-07-09T14:41:33Z</dcterms:modified>
</cp:coreProperties>
</file>