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70BA78-FFC9-4A7D-AA2D-CB6DB3305A4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637E486-B093-475C-B726-DFEE3E327D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1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306" cy="6858000"/>
          </a:xfrm>
          <a:prstGeom prst="rect">
            <a:avLst/>
          </a:prstGeom>
        </p:spPr>
      </p:pic>
      <p:pic>
        <p:nvPicPr>
          <p:cNvPr id="5" name="Picture 4" descr="2000px-30th_Infantry_Division_SSI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6238" y="0"/>
            <a:ext cx="435152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Formed from the downsized 30</a:t>
            </a:r>
            <a:r>
              <a:rPr lang="en-US" baseline="30000" dirty="0" smtClean="0"/>
              <a:t>th</a:t>
            </a:r>
            <a:r>
              <a:rPr lang="en-US" dirty="0" smtClean="0"/>
              <a:t> Infantry Division of World War II</a:t>
            </a:r>
          </a:p>
          <a:p>
            <a:r>
              <a:rPr lang="en-US" dirty="0" smtClean="0"/>
              <a:t>Nicknamed “Old Hickory” brigade after Andrew Jackson</a:t>
            </a:r>
          </a:p>
          <a:p>
            <a:r>
              <a:rPr lang="en-US" dirty="0" smtClean="0"/>
              <a:t>In 1974 the Division ceased to exist and its units were divided into the North Carolina, South Carolina, and Georgia Army National Guards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Heavy Brigade Combat Team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2003 the 30</a:t>
            </a:r>
            <a:r>
              <a:rPr lang="en-US" baseline="30000" dirty="0" smtClean="0"/>
              <a:t>th</a:t>
            </a:r>
            <a:r>
              <a:rPr lang="en-US" dirty="0" smtClean="0"/>
              <a:t> Brigade was informed that it would be deployed as a part of Operation Iraqi Freedom</a:t>
            </a:r>
          </a:p>
          <a:p>
            <a:r>
              <a:rPr lang="en-US" dirty="0" smtClean="0"/>
              <a:t>In February 2004 the Brigade began a year long deployment. </a:t>
            </a:r>
          </a:p>
          <a:p>
            <a:r>
              <a:rPr lang="en-US" dirty="0" smtClean="0"/>
              <a:t>In doing so the 30</a:t>
            </a:r>
            <a:r>
              <a:rPr lang="en-US" baseline="30000" dirty="0" smtClean="0"/>
              <a:t>th</a:t>
            </a:r>
            <a:r>
              <a:rPr lang="en-US" dirty="0" smtClean="0"/>
              <a:t> Brigade became the first National Guard Brigade Combat Team to be deployed within the last 50 years</a:t>
            </a:r>
          </a:p>
          <a:p>
            <a:r>
              <a:rPr lang="en-US" dirty="0" smtClean="0"/>
              <a:t>By the end of this deployment the Brigade had lost 5 soldiers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Heavy Brigade Combat Team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early 2005 the Brigade returned from Iraq and the 3oth Infantry Brigade transformed into the Heavy Brigade Combat Team</a:t>
            </a:r>
          </a:p>
          <a:p>
            <a:r>
              <a:rPr lang="en-US" dirty="0" smtClean="0"/>
              <a:t>The 119</a:t>
            </a:r>
            <a:r>
              <a:rPr lang="en-US" baseline="30000" dirty="0" smtClean="0"/>
              <a:t>th</a:t>
            </a:r>
            <a:r>
              <a:rPr lang="en-US" dirty="0" smtClean="0"/>
              <a:t> Infantry Regiment was disbanded</a:t>
            </a:r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Squadron, 150</a:t>
            </a:r>
            <a:r>
              <a:rPr lang="en-US" baseline="30000" dirty="0" smtClean="0"/>
              <a:t>th</a:t>
            </a:r>
            <a:r>
              <a:rPr lang="en-US" dirty="0" smtClean="0"/>
              <a:t> Calvary Regiment, 30</a:t>
            </a:r>
            <a:r>
              <a:rPr lang="en-US" baseline="30000" dirty="0" smtClean="0"/>
              <a:t>th</a:t>
            </a:r>
            <a:r>
              <a:rPr lang="en-US" dirty="0" smtClean="0"/>
              <a:t> Special Troops Battalion were gained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Heavy Brigade Combat Team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2007 the Brigade was again informed that it would be deployed. </a:t>
            </a:r>
          </a:p>
          <a:p>
            <a:r>
              <a:rPr lang="en-US" dirty="0" smtClean="0"/>
              <a:t>Operation Iraqi freedom VII was underway  by early may of 2009</a:t>
            </a:r>
          </a:p>
          <a:p>
            <a:r>
              <a:rPr lang="en-US" dirty="0" smtClean="0"/>
              <a:t>Within a month the Brigade had already begun to </a:t>
            </a:r>
            <a:r>
              <a:rPr lang="en-US" smtClean="0"/>
              <a:t>suffer casualties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Heavy Brigade Combat Team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</TotalTime>
  <Words>204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Slide 1</vt:lpstr>
      <vt:lpstr>30th Heavy Brigade Combat Team</vt:lpstr>
      <vt:lpstr>30th Heavy Brigade Combat Team</vt:lpstr>
      <vt:lpstr>30th Heavy Brigade Combat Team</vt:lpstr>
      <vt:lpstr>30th Heavy Brigade Combat Team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vincent</dc:creator>
  <cp:lastModifiedBy>vincent</cp:lastModifiedBy>
  <cp:revision>6</cp:revision>
  <dcterms:created xsi:type="dcterms:W3CDTF">2015-02-07T07:52:59Z</dcterms:created>
  <dcterms:modified xsi:type="dcterms:W3CDTF">2015-02-07T08:49:47Z</dcterms:modified>
</cp:coreProperties>
</file>