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DEB64-5C85-479C-8E62-93335257AC82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68B97-A1ED-45DD-8AC7-59D4FD34A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68B97-A1ED-45DD-8AC7-59D4FD34A4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9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F3E-743D-43D2-94CF-02064900AEA8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D31-9A58-4964-B307-CC48080051E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F3E-743D-43D2-94CF-02064900AEA8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D31-9A58-4964-B307-CC48080051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F3E-743D-43D2-94CF-02064900AEA8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D31-9A58-4964-B307-CC48080051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F3E-743D-43D2-94CF-02064900AEA8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D31-9A58-4964-B307-CC48080051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F3E-743D-43D2-94CF-02064900AEA8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D31-9A58-4964-B307-CC48080051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F3E-743D-43D2-94CF-02064900AEA8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D31-9A58-4964-B307-CC48080051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F3E-743D-43D2-94CF-02064900AEA8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D31-9A58-4964-B307-CC48080051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F3E-743D-43D2-94CF-02064900AEA8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D31-9A58-4964-B307-CC48080051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F3E-743D-43D2-94CF-02064900AEA8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D31-9A58-4964-B307-CC48080051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F3E-743D-43D2-94CF-02064900AEA8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D31-9A58-4964-B307-CC48080051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BF3E-743D-43D2-94CF-02064900AEA8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D31-9A58-4964-B307-CC48080051E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1CBF3E-743D-43D2-94CF-02064900AEA8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541DD31-9A58-4964-B307-CC48080051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Classics </a:t>
            </a:r>
            <a:r>
              <a:rPr lang="ja-JP" altLang="en-US" b="0" dirty="0">
                <a:effectLst/>
              </a:rPr>
              <a:t>五經</a:t>
            </a:r>
            <a:r>
              <a:rPr lang="en-US" dirty="0" smtClean="0"/>
              <a:t> and Four Books</a:t>
            </a:r>
            <a:r>
              <a:rPr lang="ja-JP" altLang="en-US" b="0" dirty="0">
                <a:effectLst/>
              </a:rPr>
              <a:t> 四書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Five Classics:</a:t>
            </a:r>
          </a:p>
          <a:p>
            <a:pPr lvl="1"/>
            <a:r>
              <a:rPr lang="en-US" b="1" i="1" dirty="0" smtClean="0"/>
              <a:t>Classic </a:t>
            </a:r>
            <a:r>
              <a:rPr lang="en-US" b="1" i="1" dirty="0"/>
              <a:t>of </a:t>
            </a:r>
            <a:r>
              <a:rPr lang="en-US" b="1" i="1" dirty="0" smtClean="0"/>
              <a:t>Poetry </a:t>
            </a:r>
            <a:r>
              <a:rPr lang="ja-JP" altLang="en-US" dirty="0"/>
              <a:t>詩經</a:t>
            </a:r>
            <a:endParaRPr lang="en-US" b="1" i="1" dirty="0"/>
          </a:p>
          <a:p>
            <a:pPr lvl="1"/>
            <a:r>
              <a:rPr lang="en-US" b="1" i="1" dirty="0" smtClean="0"/>
              <a:t>Book of History </a:t>
            </a:r>
            <a:r>
              <a:rPr lang="ja-JP" altLang="en-US" dirty="0"/>
              <a:t>尚書</a:t>
            </a:r>
            <a:endParaRPr lang="en-US" b="1" i="1" dirty="0" smtClean="0"/>
          </a:p>
          <a:p>
            <a:pPr lvl="1"/>
            <a:r>
              <a:rPr lang="en-US" b="1" i="1" dirty="0" smtClean="0"/>
              <a:t>Book of Rites </a:t>
            </a:r>
            <a:r>
              <a:rPr lang="ja-JP" altLang="en-US" dirty="0"/>
              <a:t>禮記</a:t>
            </a:r>
            <a:endParaRPr lang="en-US" b="1" i="1" dirty="0" smtClean="0"/>
          </a:p>
          <a:p>
            <a:pPr lvl="1"/>
            <a:r>
              <a:rPr lang="en-US" b="1" i="1" dirty="0" smtClean="0"/>
              <a:t>Book of Changes </a:t>
            </a:r>
            <a:r>
              <a:rPr lang="ja-JP" altLang="en-US" dirty="0"/>
              <a:t>易經</a:t>
            </a:r>
            <a:endParaRPr lang="en-US" b="1" i="1" dirty="0" smtClean="0"/>
          </a:p>
          <a:p>
            <a:pPr lvl="1"/>
            <a:r>
              <a:rPr lang="en-US" b="1" i="1" dirty="0" smtClean="0"/>
              <a:t>Spring and Autumn Annals </a:t>
            </a:r>
            <a:r>
              <a:rPr lang="ja-JP" altLang="en-US" dirty="0" smtClean="0"/>
              <a:t>春秋</a:t>
            </a:r>
          </a:p>
          <a:p>
            <a:pPr marL="365760" lvl="1" indent="0">
              <a:buNone/>
            </a:pPr>
            <a:endParaRPr lang="en-US" b="1" i="1" dirty="0" smtClean="0"/>
          </a:p>
          <a:p>
            <a:pPr lvl="1"/>
            <a:endParaRPr lang="en-US" i="1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28600" lvl="1"/>
            <a:r>
              <a:rPr lang="en-US" i="1" dirty="0"/>
              <a:t>Four Books: </a:t>
            </a:r>
            <a:endParaRPr lang="en-US" i="1" dirty="0" smtClean="0"/>
          </a:p>
          <a:p>
            <a:pPr marL="228600" lvl="1"/>
            <a:r>
              <a:rPr lang="en-US" dirty="0" smtClean="0"/>
              <a:t>Analects</a:t>
            </a:r>
            <a:endParaRPr lang="en-US" dirty="0"/>
          </a:p>
          <a:p>
            <a:pPr marL="228600" lvl="1"/>
            <a:r>
              <a:rPr lang="en-US" dirty="0" smtClean="0"/>
              <a:t>Mencius</a:t>
            </a:r>
          </a:p>
          <a:p>
            <a:pPr marL="228600" lvl="1"/>
            <a:r>
              <a:rPr lang="en-US" dirty="0" smtClean="0"/>
              <a:t>Great Learning*</a:t>
            </a:r>
          </a:p>
          <a:p>
            <a:pPr marL="228600" lvl="1"/>
            <a:r>
              <a:rPr lang="en-US" dirty="0" smtClean="0"/>
              <a:t>Doctrine of the Mean*</a:t>
            </a:r>
          </a:p>
          <a:p>
            <a:pPr marL="228600" lvl="1"/>
            <a:endParaRPr lang="en-US" dirty="0"/>
          </a:p>
          <a:p>
            <a:pPr marL="45720" lvl="1" indent="0">
              <a:buNone/>
            </a:pPr>
            <a:r>
              <a:rPr lang="en-US" dirty="0" smtClean="0"/>
              <a:t>* Excerpted from the </a:t>
            </a:r>
            <a:r>
              <a:rPr lang="en-US" i="1" dirty="0" smtClean="0"/>
              <a:t>Book of Rites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11453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6</TotalTime>
  <Words>59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Slipstream</vt:lpstr>
      <vt:lpstr>Five Classics 五經 and Four Books 四書</vt:lpstr>
    </vt:vector>
  </TitlesOfParts>
  <Company>UNC Greensboro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 Classics 五經 and Four Books 四書</dc:title>
  <dc:creator>James A Anderson</dc:creator>
  <cp:lastModifiedBy>James A Anderson</cp:lastModifiedBy>
  <cp:revision>1</cp:revision>
  <dcterms:created xsi:type="dcterms:W3CDTF">2013-10-04T16:41:32Z</dcterms:created>
  <dcterms:modified xsi:type="dcterms:W3CDTF">2013-10-04T16:48:16Z</dcterms:modified>
</cp:coreProperties>
</file>