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7" r:id="rId4"/>
    <p:sldId id="261" r:id="rId5"/>
    <p:sldId id="268" r:id="rId6"/>
    <p:sldId id="262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FF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24562FB-58FC-4CCF-881D-9EE2473E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6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F98EC1-3379-47CD-9C6E-8CEC8FD1D4B3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F74F0D-17D0-4F76-9FA7-A3891A0CC8A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E1BD0C-3D95-444A-BA0D-B7818D8D4E2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6E54F3-23AE-487B-9FE2-58DB95F913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E5EE93-262E-42AF-A54C-F7EDD55CD51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D89E46-F71C-404D-8854-1F82DDA7E1A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F05FB-0F16-4301-BC69-2339137E386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139A2-7535-48B4-8848-F877536010B7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DDA745-7744-4B11-8FF7-5B388600CCC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0FF1-814A-4156-9BB5-228C183EB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7260D-9D83-4E38-92FD-B733781CF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05F91-6CAC-4BB3-A8DF-F310EA5EB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198A-3A55-40E8-B9E5-D02E2755F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2ECD-47E2-4A26-9C34-D8E9DE41F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A086F-89C0-42B2-AFA7-E2136E0E7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57045-A747-4A1E-9930-617D6C735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680D1-DF77-4779-83E4-D8A025BA9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83015-6BD6-48EE-B10F-E9322116D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C0990-09A3-4AEF-BF98-1E2DAC244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B944-DE21-47B1-9691-4BA960CF2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33C9-CE8A-4DC8-B675-BB9EE538F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7582D-1B5B-49CA-87F5-85520936E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8B48D3A-27C0-4702-8BAC-E63517E3B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The Korean Kingdoms</a:t>
            </a:r>
            <a:br>
              <a:rPr lang="en-US" sz="4000" smtClean="0">
                <a:solidFill>
                  <a:schemeClr val="folHlink"/>
                </a:solidFill>
              </a:rPr>
            </a:br>
            <a:r>
              <a:rPr lang="en-US" sz="4000" smtClean="0">
                <a:solidFill>
                  <a:schemeClr val="folHlink"/>
                </a:solidFill>
              </a:rPr>
              <a:t>Earliest Times to 1600</a:t>
            </a:r>
            <a:br>
              <a:rPr lang="en-US" sz="4000" smtClean="0">
                <a:solidFill>
                  <a:schemeClr val="folHlink"/>
                </a:solidFill>
              </a:rPr>
            </a:br>
            <a:endParaRPr lang="en-US" sz="4000" smtClean="0">
              <a:solidFill>
                <a:schemeClr val="folHlink"/>
              </a:solidFill>
            </a:endParaRPr>
          </a:p>
        </p:txBody>
      </p:sp>
      <p:pic>
        <p:nvPicPr>
          <p:cNvPr id="2051" name="Picture 5" descr="800px-Gyeongbok-gung_palace-05_(xndr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4000"/>
            <a:ext cx="6781800" cy="5086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</a:rPr>
              <a:t>The Three Kingdoms Period </a:t>
            </a:r>
            <a:br>
              <a:rPr lang="en-US" sz="4000" b="1" smtClean="0">
                <a:solidFill>
                  <a:schemeClr val="folHlink"/>
                </a:solidFill>
              </a:rPr>
            </a:br>
            <a:r>
              <a:rPr lang="en-US" sz="4000" b="1" smtClean="0">
                <a:solidFill>
                  <a:schemeClr val="folHlink"/>
                </a:solidFill>
              </a:rPr>
              <a:t>(57 BCE- 668 CE)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folHlink"/>
                </a:solidFill>
              </a:rPr>
              <a:t>Kogury</a:t>
            </a:r>
            <a:r>
              <a:rPr lang="en-US" sz="2400" b="1" u="sng" smtClean="0">
                <a:solidFill>
                  <a:schemeClr val="folHlink"/>
                </a:solidFill>
              </a:rPr>
              <a:t>o,</a:t>
            </a:r>
            <a:r>
              <a:rPr lang="en-US" sz="2400" b="1" smtClean="0">
                <a:solidFill>
                  <a:schemeClr val="folHlink"/>
                </a:solidFill>
              </a:rPr>
              <a:t> Silla, Paekche through constant warfare, developed strong central military systems.</a:t>
            </a: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b="1" smtClean="0">
                <a:solidFill>
                  <a:schemeClr val="folHlink"/>
                </a:solidFill>
              </a:rPr>
              <a:t>The Three Kingdoms developed sophisticated, individual cultures.</a:t>
            </a:r>
          </a:p>
        </p:txBody>
      </p:sp>
      <p:pic>
        <p:nvPicPr>
          <p:cNvPr id="8196" name="Picture 5" descr="437px-History_of_Korea-57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3724275" cy="5105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Social Conditions in Three Kingdoms Period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Buddhism: state religion for the protection and welfare of the state.</a:t>
            </a: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Strong Hereditary Monarchies evolve.</a:t>
            </a: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Local Korean aristocracy remains strong </a:t>
            </a:r>
            <a:r>
              <a:rPr lang="en-US" b="1" u="sng" smtClean="0">
                <a:solidFill>
                  <a:schemeClr val="folHlink"/>
                </a:solidFill>
              </a:rPr>
              <a:t>well</a:t>
            </a:r>
            <a:r>
              <a:rPr lang="en-US" b="1" smtClean="0">
                <a:solidFill>
                  <a:schemeClr val="folHlink"/>
                </a:solidFill>
              </a:rPr>
              <a:t> after same class fades in China.</a:t>
            </a: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Local matrilineal customs gave women greater power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</a:rPr>
              <a:t>“Unified Silla” </a:t>
            </a:r>
            <a:r>
              <a:rPr lang="en-US" sz="4000" smtClean="0">
                <a:solidFill>
                  <a:schemeClr val="folHlink"/>
                </a:solidFill>
              </a:rPr>
              <a:t>(668 CE - 935 CE)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Maturing of Absolute Monarchy to "control" the nobility.</a:t>
            </a:r>
          </a:p>
          <a:p>
            <a:pPr eaLnBrk="1" hangingPunct="1"/>
            <a:endParaRPr lang="en-US" b="1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Close ties to the Chinese Tang court.</a:t>
            </a:r>
          </a:p>
          <a:p>
            <a:pPr eaLnBrk="1" hangingPunct="1">
              <a:buFontTx/>
              <a:buNone/>
            </a:pPr>
            <a:endParaRPr lang="en-US" b="1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Chinese political model initially important to central rulers.  However, by late 8th century the nobles return!</a:t>
            </a:r>
          </a:p>
          <a:p>
            <a:pPr eaLnBrk="1" hangingPunct="1"/>
            <a:endParaRPr lang="en-US" b="1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Koryo Korea (935- 1392)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Wang Kon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b="1" smtClean="0">
                <a:solidFill>
                  <a:schemeClr val="folHlink"/>
                </a:solidFill>
              </a:rPr>
              <a:t>in 936 established a unified the Korean peninsula as the Koryo kingdom.</a:t>
            </a:r>
          </a:p>
          <a:p>
            <a:pPr eaLnBrk="1" hangingPunct="1"/>
            <a:endParaRPr lang="en-US" b="1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Koryo balanced relations between the Chinese (Sung) and the Khitan (Liao) quite successfully, but fell to Mongols in 1259. Puppets of Mongols until 1392.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Social Change in the Silla- Koryo Periods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Buddhism important as ideological backing for autocratic monarchy and the aristocracy. </a:t>
            </a:r>
            <a:r>
              <a:rPr lang="en-US" sz="2800" smtClean="0">
                <a:solidFill>
                  <a:schemeClr val="folHlink"/>
                </a:solidFill>
              </a:rPr>
              <a:t> </a:t>
            </a:r>
          </a:p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Neo-Confucianism popular with low-level scholar-officials (</a:t>
            </a:r>
            <a:r>
              <a:rPr lang="en-US" sz="2800" b="1" i="1" smtClean="0">
                <a:solidFill>
                  <a:schemeClr val="folHlink"/>
                </a:solidFill>
              </a:rPr>
              <a:t>sadaebu</a:t>
            </a:r>
            <a:r>
              <a:rPr lang="en-US" sz="2800" b="1" smtClean="0">
                <a:solidFill>
                  <a:schemeClr val="folHlink"/>
                </a:solidFill>
              </a:rPr>
              <a:t>)</a:t>
            </a:r>
            <a:r>
              <a:rPr lang="en-US" sz="2800" smtClean="0">
                <a:solidFill>
                  <a:schemeClr val="folHlink"/>
                </a:solidFill>
              </a:rPr>
              <a:t> </a:t>
            </a:r>
            <a:r>
              <a:rPr lang="en-US" sz="2800" b="1" smtClean="0">
                <a:solidFill>
                  <a:schemeClr val="folHlink"/>
                </a:solidFill>
              </a:rPr>
              <a:t>as tool for bureaucratic promotion.  By Koryo, powerful scholar-officials push for  Neo-Confucian principles.</a:t>
            </a:r>
          </a:p>
          <a:p>
            <a:pPr eaLnBrk="1" hangingPunct="1"/>
            <a:r>
              <a:rPr lang="en-US" sz="2800" b="1" smtClean="0">
                <a:solidFill>
                  <a:schemeClr val="folHlink"/>
                </a:solidFill>
              </a:rPr>
              <a:t>Local aristocracy remains strong. Many peasants became serfs (</a:t>
            </a:r>
            <a:r>
              <a:rPr lang="en-US" sz="2800" b="1" i="1" smtClean="0">
                <a:solidFill>
                  <a:schemeClr val="folHlink"/>
                </a:solidFill>
              </a:rPr>
              <a:t>nobi</a:t>
            </a:r>
            <a:r>
              <a:rPr lang="en-US" sz="2800" b="1" smtClean="0">
                <a:solidFill>
                  <a:schemeClr val="folHlink"/>
                </a:solidFill>
              </a:rPr>
              <a:t>) to seek protection by aristocrats and to avoid the harsh state taxes.</a:t>
            </a:r>
          </a:p>
          <a:p>
            <a:pPr eaLnBrk="1" hangingPunct="1"/>
            <a:endParaRPr lang="en-US" sz="2800" b="1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</a:rPr>
              <a:t>Yi Korea </a:t>
            </a:r>
            <a:br>
              <a:rPr lang="en-US" sz="4000" b="1" smtClean="0">
                <a:solidFill>
                  <a:schemeClr val="folHlink"/>
                </a:solidFill>
              </a:rPr>
            </a:br>
            <a:r>
              <a:rPr lang="en-US" sz="4000" b="1" smtClean="0">
                <a:solidFill>
                  <a:schemeClr val="folHlink"/>
                </a:solidFill>
              </a:rPr>
              <a:t>(1392-1910)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General Yi Song-gye </a:t>
            </a:r>
            <a:r>
              <a:rPr lang="en-US" smtClean="0">
                <a:solidFill>
                  <a:schemeClr val="folHlink"/>
                </a:solidFill>
              </a:rPr>
              <a:t>(1335-1408), </a:t>
            </a:r>
            <a:r>
              <a:rPr lang="en-US" b="1" smtClean="0">
                <a:solidFill>
                  <a:schemeClr val="folHlink"/>
                </a:solidFill>
              </a:rPr>
              <a:t>with help from disgruntled low-level scholar-officials,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b="1" smtClean="0">
                <a:solidFill>
                  <a:schemeClr val="folHlink"/>
                </a:solidFill>
              </a:rPr>
              <a:t>established the Yi Dynasty in 1392, with territory under its control named Chos</a:t>
            </a:r>
            <a:r>
              <a:rPr lang="en-US" b="1" u="sng" smtClean="0">
                <a:solidFill>
                  <a:schemeClr val="folHlink"/>
                </a:solidFill>
              </a:rPr>
              <a:t>o</a:t>
            </a:r>
            <a:r>
              <a:rPr lang="en-US" b="1" smtClean="0">
                <a:solidFill>
                  <a:schemeClr val="folHlink"/>
                </a:solidFill>
              </a:rPr>
              <a:t>n.  </a:t>
            </a: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Yi received approval from the Ming emperor.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</a:p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Hanyang (now Seoul) was made the capital.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</a:rPr>
              <a:t>Intellectual Change in the Yi Dynasty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folHlink"/>
                </a:solidFill>
              </a:rPr>
              <a:t>General and deep Sinification of Korean society.  Confucianism IN &amp; Buddhism OUT.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folHlink"/>
                </a:solidFill>
              </a:rPr>
              <a:t>Printing increasingly important.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chemeClr val="folHlink"/>
                </a:solidFill>
              </a:rPr>
              <a:t>In 1443 the Korean phonetic alphabet Hangul was completed under King Sejong the Great's (</a:t>
            </a:r>
            <a:r>
              <a:rPr lang="en-US" sz="2400" smtClean="0">
                <a:solidFill>
                  <a:schemeClr val="folHlink"/>
                </a:solidFill>
              </a:rPr>
              <a:t>1397-1450</a:t>
            </a:r>
            <a:r>
              <a:rPr lang="en-US" sz="2400" b="1" smtClean="0">
                <a:solidFill>
                  <a:schemeClr val="folHlink"/>
                </a:solidFill>
              </a:rPr>
              <a:t>) direction. </a:t>
            </a:r>
            <a:endParaRPr lang="en-US" sz="2400" smtClean="0">
              <a:solidFill>
                <a:schemeClr val="folHlink"/>
              </a:solidFill>
            </a:endParaRPr>
          </a:p>
        </p:txBody>
      </p:sp>
      <p:pic>
        <p:nvPicPr>
          <p:cNvPr id="14340" name="Picture 5" descr="Hunmin_jeong-eum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700" y="1600200"/>
            <a:ext cx="3910013" cy="4525963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Social Change in the Yi Dynasty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folHlink"/>
                </a:solidFill>
              </a:rPr>
              <a:t>A hereditary aristocratic class, the Yangban, dominated Yi society.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folHlink"/>
                </a:solidFill>
              </a:rPr>
              <a:t>As recently as the 17th century, as much as 30% of the Korean population were slaves (Palais).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chemeClr val="folHlink"/>
                </a:solidFill>
              </a:rPr>
              <a:t>Women gradually lose status in Neo-Confucian-guided 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286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The Korean Kingdoms Earliest Times to 1600 </vt:lpstr>
      <vt:lpstr>The Three Kingdoms Period  (57 BCE- 668 CE)</vt:lpstr>
      <vt:lpstr>Social Conditions in Three Kingdoms Period</vt:lpstr>
      <vt:lpstr>“Unified Silla” (668 CE - 935 CE)</vt:lpstr>
      <vt:lpstr>Koryo Korea (935- 1392)</vt:lpstr>
      <vt:lpstr>Social Change in the Silla- Koryo Periods</vt:lpstr>
      <vt:lpstr>Yi Korea  (1392-1910)</vt:lpstr>
      <vt:lpstr>Intellectual Change in the Yi Dynasty</vt:lpstr>
      <vt:lpstr>Social Change in the Yi Dynasty</vt:lpstr>
    </vt:vector>
  </TitlesOfParts>
  <Company>University of North Carolina - Greensboro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Korean Kingdoms</dc:title>
  <dc:creator>UNCG</dc:creator>
  <cp:lastModifiedBy>James A Anderson</cp:lastModifiedBy>
  <cp:revision>9</cp:revision>
  <dcterms:created xsi:type="dcterms:W3CDTF">2007-11-13T15:29:12Z</dcterms:created>
  <dcterms:modified xsi:type="dcterms:W3CDTF">2013-11-06T15:55:44Z</dcterms:modified>
</cp:coreProperties>
</file>