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4032F-DD29-4A78-8E91-FC22728644FD}" v="16" dt="2023-11-18T14:04:41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24F3-4485-0697-0D79-A98A0BEE2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AB2A8-5DC3-C353-1732-8D5EDA90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136A-3C37-083C-252C-9D0E7E4A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0281-C4AD-0638-CCEF-14BA48E8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C45E-1334-2273-797A-EA80EC91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1DCF-7A1F-0912-4321-A025283E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3BA3-0D62-E63F-A3D0-5755FD1BB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4B14-B8CC-6E51-0804-8BBDBF5A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AF7D-C517-34E7-6BE6-0AAFA832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8922-2C70-32EE-A23A-B5D7FF11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F3AE1-157A-3370-C15E-979FAED9E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C9A27-4B56-DBEA-55D7-2F878314E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0369-4790-9A76-5EFD-CBACF1F0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BA1E-7238-C4A6-4013-DC65A81C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0346-8C68-5BA2-91AA-414833EB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BB51-862D-4B02-E5CC-14168F9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8096-5460-F4FD-9D09-69B1F2D2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96627-539E-3E40-62D1-6829FC8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D7D2-76A8-DC42-C0A9-39D1AF03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F6DB-8947-651D-CD1C-B3C8427A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476-ADE0-D510-D40F-30E57434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51BB6-34D5-1368-EA09-C5E21215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80A3-33AE-B902-2C81-74B8AEAA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FA81-2523-18AB-E53D-3E909CB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7AB5-AEC3-C89F-0005-B770C55D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E1A8-3C3D-DA16-FE67-5BF3E17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3637-5D76-D0CE-3DA3-4D640B2D2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73C9-DF3A-E0A8-5683-3C7401C5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74BE-F2CA-0BEF-1B24-FA21885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4A784-045C-116E-5E07-9FA01BDB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5F6D-07B6-A2D7-BB87-4B74F99D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4BB4-2A69-BEA0-1ACD-AFFD16A6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50E0-CD0C-FAB8-BE64-D8222E04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5E2A9-7EA9-8E98-6C6D-4F4C4E10F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96DBE-B0B4-840F-11DB-48AE3FF80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25C30-D307-B36E-A903-92C0F0E9E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EA0DC1-2048-89EC-FF04-BBFB3D80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0CE1C-566B-8024-9D07-68569272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D9078-BEF7-690E-D1E5-9B7983A1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C568-DE16-32C5-3B21-E44DD7A5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F0718-4B0B-382A-AD7F-E74C88A5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80C93-B316-895B-99E9-74FBF612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79081-9981-8C99-B495-69CB6EF2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ABFBF-05CD-46D9-3FFC-E9945C0E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80AD6-A4D1-DC3C-EFC6-F7AC4754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D6DC2-067D-F5F2-EE37-E75CC784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4829-C5D2-0647-4D9C-168EF162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55BA-91A5-F3D4-A341-BE18AA19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C78E-F31E-0FB3-CF2F-4C865F770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423E0-7701-D02D-5524-D761EA11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5226A-7A7D-8EB7-49D3-ABBFBD44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EE693-C194-0983-9AAC-4C8E26FC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9233-CEB8-23A8-F6FA-F2AD114E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41248-057E-817B-2178-C24632A33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5C7CD-EECD-4714-E754-3F9D60CAB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4BFF8-A84A-0D41-F69D-EB27E219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8F97C-F45C-3B3A-384B-222907D1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AD770-B145-E059-19DA-C635D989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89EC2-B249-A52F-3DA1-BF34E7AE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5CB5-5F77-5B98-3A7D-A3007F54A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1AB37-5D35-C8D6-74A3-1D560C53C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9E99-60C8-4B90-A617-51099785CC55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B52F-CE97-6CB5-BE75-13340C4AD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A107-8DEB-6C3E-8923-1BAC8392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A0C3-5BAA-4E59-B683-981A837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BA234-E78E-EBDE-16CE-D18712E96155}"/>
              </a:ext>
            </a:extLst>
          </p:cNvPr>
          <p:cNvSpPr/>
          <p:nvPr/>
        </p:nvSpPr>
        <p:spPr>
          <a:xfrm>
            <a:off x="685800" y="839754"/>
            <a:ext cx="11020425" cy="5618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E47D2-EB13-3914-C8D8-78817F5EC1DE}"/>
              </a:ext>
            </a:extLst>
          </p:cNvPr>
          <p:cNvSpPr/>
          <p:nvPr/>
        </p:nvSpPr>
        <p:spPr>
          <a:xfrm>
            <a:off x="685799" y="839755"/>
            <a:ext cx="11020425" cy="531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3E33-6E0F-64F3-9123-2348A74B3A23}"/>
              </a:ext>
            </a:extLst>
          </p:cNvPr>
          <p:cNvSpPr txBox="1"/>
          <p:nvPr/>
        </p:nvSpPr>
        <p:spPr>
          <a:xfrm>
            <a:off x="5234474" y="285756"/>
            <a:ext cx="173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Página principal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AAA4-9A4E-8342-D241-8F6455AA61C9}"/>
              </a:ext>
            </a:extLst>
          </p:cNvPr>
          <p:cNvSpPr txBox="1"/>
          <p:nvPr/>
        </p:nvSpPr>
        <p:spPr>
          <a:xfrm>
            <a:off x="842867" y="921012"/>
            <a:ext cx="8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Logo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D0F3-C96E-43E3-5FAF-A5CF23BD505B}"/>
              </a:ext>
            </a:extLst>
          </p:cNvPr>
          <p:cNvSpPr txBox="1"/>
          <p:nvPr/>
        </p:nvSpPr>
        <p:spPr>
          <a:xfrm>
            <a:off x="6904560" y="919654"/>
            <a:ext cx="13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C2EAF-CD40-B795-1FC5-D46A70CE39F9}"/>
              </a:ext>
            </a:extLst>
          </p:cNvPr>
          <p:cNvSpPr txBox="1"/>
          <p:nvPr/>
        </p:nvSpPr>
        <p:spPr>
          <a:xfrm>
            <a:off x="8354265" y="919654"/>
            <a:ext cx="9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Login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E7523-26BE-DB52-0D9D-5BBCD8F0A5A2}"/>
              </a:ext>
            </a:extLst>
          </p:cNvPr>
          <p:cNvSpPr txBox="1"/>
          <p:nvPr/>
        </p:nvSpPr>
        <p:spPr>
          <a:xfrm>
            <a:off x="9349517" y="919654"/>
            <a:ext cx="12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Productos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B6A8C-9F92-772E-3D7B-9C6533B6E35E}"/>
              </a:ext>
            </a:extLst>
          </p:cNvPr>
          <p:cNvSpPr txBox="1"/>
          <p:nvPr/>
        </p:nvSpPr>
        <p:spPr>
          <a:xfrm>
            <a:off x="4926563" y="3545443"/>
            <a:ext cx="31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Landing</a:t>
            </a:r>
            <a:r>
              <a:rPr lang="es-CL" b="1" dirty="0"/>
              <a:t> Page - Bienvenida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ADEC3-5536-61DC-8AD1-F53E55483590}"/>
              </a:ext>
            </a:extLst>
          </p:cNvPr>
          <p:cNvSpPr txBox="1"/>
          <p:nvPr/>
        </p:nvSpPr>
        <p:spPr>
          <a:xfrm>
            <a:off x="10572558" y="908286"/>
            <a:ext cx="104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Carrito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3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BA234-E78E-EBDE-16CE-D18712E96155}"/>
              </a:ext>
            </a:extLst>
          </p:cNvPr>
          <p:cNvSpPr/>
          <p:nvPr/>
        </p:nvSpPr>
        <p:spPr>
          <a:xfrm>
            <a:off x="685800" y="839754"/>
            <a:ext cx="11020425" cy="5618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E47D2-EB13-3914-C8D8-78817F5EC1DE}"/>
              </a:ext>
            </a:extLst>
          </p:cNvPr>
          <p:cNvSpPr/>
          <p:nvPr/>
        </p:nvSpPr>
        <p:spPr>
          <a:xfrm>
            <a:off x="685799" y="839755"/>
            <a:ext cx="11020425" cy="531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3E33-6E0F-64F3-9123-2348A74B3A23}"/>
              </a:ext>
            </a:extLst>
          </p:cNvPr>
          <p:cNvSpPr txBox="1"/>
          <p:nvPr/>
        </p:nvSpPr>
        <p:spPr>
          <a:xfrm>
            <a:off x="5514922" y="325707"/>
            <a:ext cx="13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Registrarte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AAA4-9A4E-8342-D241-8F6455AA61C9}"/>
              </a:ext>
            </a:extLst>
          </p:cNvPr>
          <p:cNvSpPr txBox="1"/>
          <p:nvPr/>
        </p:nvSpPr>
        <p:spPr>
          <a:xfrm>
            <a:off x="842867" y="921012"/>
            <a:ext cx="8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Logo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D0F3-C96E-43E3-5FAF-A5CF23BD505B}"/>
              </a:ext>
            </a:extLst>
          </p:cNvPr>
          <p:cNvSpPr txBox="1"/>
          <p:nvPr/>
        </p:nvSpPr>
        <p:spPr>
          <a:xfrm>
            <a:off x="6904560" y="919654"/>
            <a:ext cx="13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C2EAF-CD40-B795-1FC5-D46A70CE39F9}"/>
              </a:ext>
            </a:extLst>
          </p:cNvPr>
          <p:cNvSpPr txBox="1"/>
          <p:nvPr/>
        </p:nvSpPr>
        <p:spPr>
          <a:xfrm>
            <a:off x="8354265" y="919654"/>
            <a:ext cx="9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Login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E7523-26BE-DB52-0D9D-5BBCD8F0A5A2}"/>
              </a:ext>
            </a:extLst>
          </p:cNvPr>
          <p:cNvSpPr txBox="1"/>
          <p:nvPr/>
        </p:nvSpPr>
        <p:spPr>
          <a:xfrm>
            <a:off x="9349517" y="919654"/>
            <a:ext cx="12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Productos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B6A8C-9F92-772E-3D7B-9C6533B6E35E}"/>
              </a:ext>
            </a:extLst>
          </p:cNvPr>
          <p:cNvSpPr txBox="1"/>
          <p:nvPr/>
        </p:nvSpPr>
        <p:spPr>
          <a:xfrm>
            <a:off x="4978366" y="3360777"/>
            <a:ext cx="24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Forms</a:t>
            </a:r>
            <a:r>
              <a:rPr lang="es-CL" b="1" dirty="0"/>
              <a:t> para registrarte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ADEC3-5536-61DC-8AD1-F53E55483590}"/>
              </a:ext>
            </a:extLst>
          </p:cNvPr>
          <p:cNvSpPr txBox="1"/>
          <p:nvPr/>
        </p:nvSpPr>
        <p:spPr>
          <a:xfrm>
            <a:off x="10572558" y="908286"/>
            <a:ext cx="104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Carrito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BA234-E78E-EBDE-16CE-D18712E96155}"/>
              </a:ext>
            </a:extLst>
          </p:cNvPr>
          <p:cNvSpPr/>
          <p:nvPr/>
        </p:nvSpPr>
        <p:spPr>
          <a:xfrm>
            <a:off x="685800" y="839754"/>
            <a:ext cx="11020425" cy="5618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E47D2-EB13-3914-C8D8-78817F5EC1DE}"/>
              </a:ext>
            </a:extLst>
          </p:cNvPr>
          <p:cNvSpPr/>
          <p:nvPr/>
        </p:nvSpPr>
        <p:spPr>
          <a:xfrm>
            <a:off x="685799" y="839755"/>
            <a:ext cx="11020425" cy="531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3E33-6E0F-64F3-9123-2348A74B3A23}"/>
              </a:ext>
            </a:extLst>
          </p:cNvPr>
          <p:cNvSpPr txBox="1"/>
          <p:nvPr/>
        </p:nvSpPr>
        <p:spPr>
          <a:xfrm>
            <a:off x="5514922" y="325707"/>
            <a:ext cx="13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Login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AAA4-9A4E-8342-D241-8F6455AA61C9}"/>
              </a:ext>
            </a:extLst>
          </p:cNvPr>
          <p:cNvSpPr txBox="1"/>
          <p:nvPr/>
        </p:nvSpPr>
        <p:spPr>
          <a:xfrm>
            <a:off x="842867" y="921012"/>
            <a:ext cx="8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Logo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D0F3-C96E-43E3-5FAF-A5CF23BD505B}"/>
              </a:ext>
            </a:extLst>
          </p:cNvPr>
          <p:cNvSpPr txBox="1"/>
          <p:nvPr/>
        </p:nvSpPr>
        <p:spPr>
          <a:xfrm>
            <a:off x="6904560" y="919654"/>
            <a:ext cx="13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C2EAF-CD40-B795-1FC5-D46A70CE39F9}"/>
              </a:ext>
            </a:extLst>
          </p:cNvPr>
          <p:cNvSpPr txBox="1"/>
          <p:nvPr/>
        </p:nvSpPr>
        <p:spPr>
          <a:xfrm>
            <a:off x="8354265" y="919654"/>
            <a:ext cx="9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Login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E7523-26BE-DB52-0D9D-5BBCD8F0A5A2}"/>
              </a:ext>
            </a:extLst>
          </p:cNvPr>
          <p:cNvSpPr txBox="1"/>
          <p:nvPr/>
        </p:nvSpPr>
        <p:spPr>
          <a:xfrm>
            <a:off x="9349517" y="919654"/>
            <a:ext cx="12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Productos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B6A8C-9F92-772E-3D7B-9C6533B6E35E}"/>
              </a:ext>
            </a:extLst>
          </p:cNvPr>
          <p:cNvSpPr txBox="1"/>
          <p:nvPr/>
        </p:nvSpPr>
        <p:spPr>
          <a:xfrm>
            <a:off x="4978366" y="3360777"/>
            <a:ext cx="243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Sección para </a:t>
            </a:r>
            <a:r>
              <a:rPr lang="es-CL" b="1" dirty="0" err="1"/>
              <a:t>Login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ADEC3-5536-61DC-8AD1-F53E55483590}"/>
              </a:ext>
            </a:extLst>
          </p:cNvPr>
          <p:cNvSpPr txBox="1"/>
          <p:nvPr/>
        </p:nvSpPr>
        <p:spPr>
          <a:xfrm>
            <a:off x="10572558" y="908286"/>
            <a:ext cx="104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Carrito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BA234-E78E-EBDE-16CE-D18712E96155}"/>
              </a:ext>
            </a:extLst>
          </p:cNvPr>
          <p:cNvSpPr/>
          <p:nvPr/>
        </p:nvSpPr>
        <p:spPr>
          <a:xfrm>
            <a:off x="685800" y="839754"/>
            <a:ext cx="11020425" cy="5618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E47D2-EB13-3914-C8D8-78817F5EC1DE}"/>
              </a:ext>
            </a:extLst>
          </p:cNvPr>
          <p:cNvSpPr/>
          <p:nvPr/>
        </p:nvSpPr>
        <p:spPr>
          <a:xfrm>
            <a:off x="685799" y="839755"/>
            <a:ext cx="11020425" cy="531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3E33-6E0F-64F3-9123-2348A74B3A23}"/>
              </a:ext>
            </a:extLst>
          </p:cNvPr>
          <p:cNvSpPr txBox="1"/>
          <p:nvPr/>
        </p:nvSpPr>
        <p:spPr>
          <a:xfrm>
            <a:off x="5514922" y="325707"/>
            <a:ext cx="13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Productos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AAA4-9A4E-8342-D241-8F6455AA61C9}"/>
              </a:ext>
            </a:extLst>
          </p:cNvPr>
          <p:cNvSpPr txBox="1"/>
          <p:nvPr/>
        </p:nvSpPr>
        <p:spPr>
          <a:xfrm>
            <a:off x="842867" y="921012"/>
            <a:ext cx="8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Logo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D0F3-C96E-43E3-5FAF-A5CF23BD505B}"/>
              </a:ext>
            </a:extLst>
          </p:cNvPr>
          <p:cNvSpPr txBox="1"/>
          <p:nvPr/>
        </p:nvSpPr>
        <p:spPr>
          <a:xfrm>
            <a:off x="6904560" y="919654"/>
            <a:ext cx="13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C2EAF-CD40-B795-1FC5-D46A70CE39F9}"/>
              </a:ext>
            </a:extLst>
          </p:cNvPr>
          <p:cNvSpPr txBox="1"/>
          <p:nvPr/>
        </p:nvSpPr>
        <p:spPr>
          <a:xfrm>
            <a:off x="8354265" y="919654"/>
            <a:ext cx="9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Login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E7523-26BE-DB52-0D9D-5BBCD8F0A5A2}"/>
              </a:ext>
            </a:extLst>
          </p:cNvPr>
          <p:cNvSpPr txBox="1"/>
          <p:nvPr/>
        </p:nvSpPr>
        <p:spPr>
          <a:xfrm>
            <a:off x="9349517" y="919654"/>
            <a:ext cx="12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Productos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B6A8C-9F92-772E-3D7B-9C6533B6E35E}"/>
              </a:ext>
            </a:extLst>
          </p:cNvPr>
          <p:cNvSpPr txBox="1"/>
          <p:nvPr/>
        </p:nvSpPr>
        <p:spPr>
          <a:xfrm>
            <a:off x="5365632" y="3325685"/>
            <a:ext cx="243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Sección con los productos (</a:t>
            </a:r>
            <a:r>
              <a:rPr lang="es-CL" b="1" dirty="0" err="1"/>
              <a:t>card</a:t>
            </a:r>
            <a:r>
              <a:rPr lang="es-CL" b="1" dirty="0"/>
              <a:t>)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ADEC3-5536-61DC-8AD1-F53E55483590}"/>
              </a:ext>
            </a:extLst>
          </p:cNvPr>
          <p:cNvSpPr txBox="1"/>
          <p:nvPr/>
        </p:nvSpPr>
        <p:spPr>
          <a:xfrm>
            <a:off x="10572558" y="908286"/>
            <a:ext cx="104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Carrito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94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BA234-E78E-EBDE-16CE-D18712E96155}"/>
              </a:ext>
            </a:extLst>
          </p:cNvPr>
          <p:cNvSpPr/>
          <p:nvPr/>
        </p:nvSpPr>
        <p:spPr>
          <a:xfrm>
            <a:off x="685800" y="839754"/>
            <a:ext cx="11020425" cy="5618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E47D2-EB13-3914-C8D8-78817F5EC1DE}"/>
              </a:ext>
            </a:extLst>
          </p:cNvPr>
          <p:cNvSpPr/>
          <p:nvPr/>
        </p:nvSpPr>
        <p:spPr>
          <a:xfrm>
            <a:off x="685799" y="839755"/>
            <a:ext cx="11020425" cy="531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3E33-6E0F-64F3-9123-2348A74B3A23}"/>
              </a:ext>
            </a:extLst>
          </p:cNvPr>
          <p:cNvSpPr txBox="1"/>
          <p:nvPr/>
        </p:nvSpPr>
        <p:spPr>
          <a:xfrm>
            <a:off x="5514922" y="325707"/>
            <a:ext cx="136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Carrito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AAA4-9A4E-8342-D241-8F6455AA61C9}"/>
              </a:ext>
            </a:extLst>
          </p:cNvPr>
          <p:cNvSpPr txBox="1"/>
          <p:nvPr/>
        </p:nvSpPr>
        <p:spPr>
          <a:xfrm>
            <a:off x="842867" y="921012"/>
            <a:ext cx="8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Logo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D0F3-C96E-43E3-5FAF-A5CF23BD505B}"/>
              </a:ext>
            </a:extLst>
          </p:cNvPr>
          <p:cNvSpPr txBox="1"/>
          <p:nvPr/>
        </p:nvSpPr>
        <p:spPr>
          <a:xfrm>
            <a:off x="6904560" y="919654"/>
            <a:ext cx="13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C2EAF-CD40-B795-1FC5-D46A70CE39F9}"/>
              </a:ext>
            </a:extLst>
          </p:cNvPr>
          <p:cNvSpPr txBox="1"/>
          <p:nvPr/>
        </p:nvSpPr>
        <p:spPr>
          <a:xfrm>
            <a:off x="8354265" y="919654"/>
            <a:ext cx="9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Login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E7523-26BE-DB52-0D9D-5BBCD8F0A5A2}"/>
              </a:ext>
            </a:extLst>
          </p:cNvPr>
          <p:cNvSpPr txBox="1"/>
          <p:nvPr/>
        </p:nvSpPr>
        <p:spPr>
          <a:xfrm>
            <a:off x="9349517" y="919654"/>
            <a:ext cx="12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Productos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B6A8C-9F92-772E-3D7B-9C6533B6E35E}"/>
              </a:ext>
            </a:extLst>
          </p:cNvPr>
          <p:cNvSpPr txBox="1"/>
          <p:nvPr/>
        </p:nvSpPr>
        <p:spPr>
          <a:xfrm>
            <a:off x="4136307" y="3244334"/>
            <a:ext cx="391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Sección con los productos en el carrito</a:t>
            </a:r>
            <a:br>
              <a:rPr lang="es-CL" b="1" dirty="0"/>
            </a:br>
            <a:r>
              <a:rPr lang="es-CL" b="1" dirty="0"/>
              <a:t>(con el total del carrito a pagar)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ADEC3-5536-61DC-8AD1-F53E55483590}"/>
              </a:ext>
            </a:extLst>
          </p:cNvPr>
          <p:cNvSpPr txBox="1"/>
          <p:nvPr/>
        </p:nvSpPr>
        <p:spPr>
          <a:xfrm>
            <a:off x="10572558" y="908286"/>
            <a:ext cx="104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Carrito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8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DBA234-E78E-EBDE-16CE-D18712E96155}"/>
              </a:ext>
            </a:extLst>
          </p:cNvPr>
          <p:cNvSpPr/>
          <p:nvPr/>
        </p:nvSpPr>
        <p:spPr>
          <a:xfrm>
            <a:off x="685800" y="839754"/>
            <a:ext cx="11020425" cy="561819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CE47D2-EB13-3914-C8D8-78817F5EC1DE}"/>
              </a:ext>
            </a:extLst>
          </p:cNvPr>
          <p:cNvSpPr/>
          <p:nvPr/>
        </p:nvSpPr>
        <p:spPr>
          <a:xfrm>
            <a:off x="685800" y="839755"/>
            <a:ext cx="11020424" cy="531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43E33-6E0F-64F3-9123-2348A74B3A23}"/>
              </a:ext>
            </a:extLst>
          </p:cNvPr>
          <p:cNvSpPr txBox="1"/>
          <p:nvPr/>
        </p:nvSpPr>
        <p:spPr>
          <a:xfrm>
            <a:off x="5711084" y="334545"/>
            <a:ext cx="96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Perfil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AAA4-9A4E-8342-D241-8F6455AA61C9}"/>
              </a:ext>
            </a:extLst>
          </p:cNvPr>
          <p:cNvSpPr txBox="1"/>
          <p:nvPr/>
        </p:nvSpPr>
        <p:spPr>
          <a:xfrm>
            <a:off x="842867" y="921012"/>
            <a:ext cx="87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Logo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0D0F3-C96E-43E3-5FAF-A5CF23BD505B}"/>
              </a:ext>
            </a:extLst>
          </p:cNvPr>
          <p:cNvSpPr txBox="1"/>
          <p:nvPr/>
        </p:nvSpPr>
        <p:spPr>
          <a:xfrm>
            <a:off x="6904560" y="919654"/>
            <a:ext cx="135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C2EAF-CD40-B795-1FC5-D46A70CE39F9}"/>
              </a:ext>
            </a:extLst>
          </p:cNvPr>
          <p:cNvSpPr txBox="1"/>
          <p:nvPr/>
        </p:nvSpPr>
        <p:spPr>
          <a:xfrm>
            <a:off x="8354265" y="919654"/>
            <a:ext cx="9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Login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E7523-26BE-DB52-0D9D-5BBCD8F0A5A2}"/>
              </a:ext>
            </a:extLst>
          </p:cNvPr>
          <p:cNvSpPr txBox="1"/>
          <p:nvPr/>
        </p:nvSpPr>
        <p:spPr>
          <a:xfrm>
            <a:off x="9349517" y="919654"/>
            <a:ext cx="12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Productos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B6A8C-9F92-772E-3D7B-9C6533B6E35E}"/>
              </a:ext>
            </a:extLst>
          </p:cNvPr>
          <p:cNvSpPr txBox="1"/>
          <p:nvPr/>
        </p:nvSpPr>
        <p:spPr>
          <a:xfrm>
            <a:off x="5216164" y="3360777"/>
            <a:ext cx="195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Datos Personales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ADEC3-5536-61DC-8AD1-F53E55483590}"/>
              </a:ext>
            </a:extLst>
          </p:cNvPr>
          <p:cNvSpPr txBox="1"/>
          <p:nvPr/>
        </p:nvSpPr>
        <p:spPr>
          <a:xfrm>
            <a:off x="10572558" y="908286"/>
            <a:ext cx="104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Carrito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4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Kunzagk</dc:creator>
  <cp:lastModifiedBy>Cristian Kunzagk</cp:lastModifiedBy>
  <cp:revision>2</cp:revision>
  <dcterms:created xsi:type="dcterms:W3CDTF">2023-11-18T13:13:11Z</dcterms:created>
  <dcterms:modified xsi:type="dcterms:W3CDTF">2023-11-18T14:33:20Z</dcterms:modified>
</cp:coreProperties>
</file>