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DynLoco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Parametric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function pair (x(u), y(u)). See Figure 1 for an example.</a:t>
            </a:r>
          </a:p>
        </p:txBody>
      </p:sp>
      <p:pic>
        <p:nvPicPr>
          <p:cNvPr descr="fig:  demo_files/figure-pptx/fig-parametric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Parametric plots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Wow that is cool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rendering to PDF, docx, and html and it worked.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DynLoco demo</dc:title>
  <dc:creator/>
  <cp:keywords/>
  <dcterms:created xsi:type="dcterms:W3CDTF">2022-11-28T07:04:15Z</dcterms:created>
  <dcterms:modified xsi:type="dcterms:W3CDTF">2022-11-28T07:04:15Z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jupyter">
    <vt:lpwstr>julia-1.8</vt:lpwstr>
  </property>
  <property fmtid="{D5CDD505-2E9C-101B-9397-08002B2CF9AE}" pid="6" name="toc-title">
    <vt:lpwstr>Table of contents</vt:lpwstr>
  </property>
</Properties>
</file>