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9" r:id="rId3"/>
    <p:sldId id="280" r:id="rId4"/>
    <p:sldId id="281" r:id="rId5"/>
    <p:sldId id="261" r:id="rId6"/>
    <p:sldId id="262" r:id="rId7"/>
    <p:sldId id="263" r:id="rId8"/>
    <p:sldId id="264" r:id="rId9"/>
    <p:sldId id="267" r:id="rId10"/>
    <p:sldId id="270" r:id="rId11"/>
    <p:sldId id="271" r:id="rId12"/>
    <p:sldId id="257" r:id="rId13"/>
    <p:sldId id="266" r:id="rId14"/>
    <p:sldId id="265" r:id="rId15"/>
    <p:sldId id="268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686" autoAdjust="0"/>
  </p:normalViewPr>
  <p:slideViewPr>
    <p:cSldViewPr snapToGrid="0">
      <p:cViewPr>
        <p:scale>
          <a:sx n="117" d="100"/>
          <a:sy n="117" d="100"/>
        </p:scale>
        <p:origin x="-33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4F6-BE7F-4064-A607-45ECF3E9813F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C767-CAF2-4B43-AD65-B992CAE9A7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95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4F6-BE7F-4064-A607-45ECF3E9813F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C767-CAF2-4B43-AD65-B992CAE9A7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50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4F6-BE7F-4064-A607-45ECF3E9813F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C767-CAF2-4B43-AD65-B992CAE9A7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113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4F6-BE7F-4064-A607-45ECF3E9813F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C767-CAF2-4B43-AD65-B992CAE9A7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04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4F6-BE7F-4064-A607-45ECF3E9813F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C767-CAF2-4B43-AD65-B992CAE9A7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925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4F6-BE7F-4064-A607-45ECF3E9813F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C767-CAF2-4B43-AD65-B992CAE9A7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81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4F6-BE7F-4064-A607-45ECF3E9813F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C767-CAF2-4B43-AD65-B992CAE9A7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613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4F6-BE7F-4064-A607-45ECF3E9813F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C767-CAF2-4B43-AD65-B992CAE9A7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36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4F6-BE7F-4064-A607-45ECF3E9813F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C767-CAF2-4B43-AD65-B992CAE9A7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25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4F6-BE7F-4064-A607-45ECF3E9813F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C767-CAF2-4B43-AD65-B992CAE9A7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29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4F6-BE7F-4064-A607-45ECF3E9813F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C767-CAF2-4B43-AD65-B992CAE9A7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7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4F6-BE7F-4064-A607-45ECF3E9813F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C767-CAF2-4B43-AD65-B992CAE9A7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7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4F6-BE7F-4064-A607-45ECF3E9813F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C767-CAF2-4B43-AD65-B992CAE9A7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6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4F6-BE7F-4064-A607-45ECF3E9813F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C767-CAF2-4B43-AD65-B992CAE9A7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8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4F6-BE7F-4064-A607-45ECF3E9813F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C767-CAF2-4B43-AD65-B992CAE9A7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38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4F6-BE7F-4064-A607-45ECF3E9813F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C767-CAF2-4B43-AD65-B992CAE9A7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98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2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54F6-BE7F-4064-A607-45ECF3E9813F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54C767-CAF2-4B43-AD65-B992CAE9A7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34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2DFA524-6C4D-47DD-A7C2-E2D9381E0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7847" y="899823"/>
            <a:ext cx="7766936" cy="1646302"/>
          </a:xfrm>
        </p:spPr>
        <p:txBody>
          <a:bodyPr anchor="ctr"/>
          <a:lstStyle/>
          <a:p>
            <a:pPr algn="ctr"/>
            <a:r>
              <a:rPr lang="zh-TW" altLang="en-US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專題報告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7EDA88BB-1FFC-43E1-A5A7-8CC839605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9193" y="3588152"/>
            <a:ext cx="8484243" cy="2882095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1: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資工三甲 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406261664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黃彥儒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2: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資工三甲 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406261470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郭峻維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3: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資工三甲 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406261664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王子權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4: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資工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三乙 </a:t>
            </a:r>
            <a:r>
              <a:rPr lang="en-US" altLang="zh-TW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406401159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高雋喆</a:t>
            </a:r>
          </a:p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8829" y="699329"/>
            <a:ext cx="9611373" cy="930031"/>
          </a:xfrm>
        </p:spPr>
        <p:txBody>
          <a:bodyPr>
            <a:no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</a:rPr>
              <a:t>  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玩家個人頁面</a:t>
            </a:r>
            <a:r>
              <a:rPr lang="en-US" altLang="zh-TW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							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近期</a:t>
            </a:r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對戰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16" y="1600890"/>
            <a:ext cx="4994031" cy="470374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39" y="1610380"/>
            <a:ext cx="5796072" cy="466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84320" y="288378"/>
            <a:ext cx="4406964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b="1" dirty="0" smtClean="0">
                <a:solidFill>
                  <a:srgbClr val="FF0000"/>
                </a:solidFill>
              </a:rPr>
              <a:t>                                              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對戰資訊</a:t>
            </a:r>
            <a:endParaRPr lang="zh-TW" altLang="en-US" sz="3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53" y="1583871"/>
            <a:ext cx="5785923" cy="4446247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2" y="1608365"/>
            <a:ext cx="5844022" cy="44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95C60FF-E470-4CA1-9EA1-00EB31E6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35" y="592822"/>
            <a:ext cx="9517836" cy="13208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Package:</a:t>
            </a:r>
            <a:r>
              <a:rPr lang="zh-TW" altLang="en-US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requests , </a:t>
            </a:r>
            <a:r>
              <a:rPr lang="en-US" altLang="zh-TW" sz="3200" b="1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BeautifulSoup</a:t>
            </a:r>
            <a:r>
              <a:rPr lang="en-US" altLang="zh-TW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, </a:t>
            </a:r>
            <a:r>
              <a:rPr lang="en-US" altLang="zh-TW" sz="3200" b="1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pyodbc</a:t>
            </a:r>
            <a:endParaRPr lang="zh-TW" altLang="en-US" sz="3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08" y="1265464"/>
            <a:ext cx="11627359" cy="5135336"/>
          </a:xfrm>
        </p:spPr>
      </p:pic>
    </p:spTree>
    <p:extLst>
      <p:ext uri="{BB962C8B-B14F-4D97-AF65-F5344CB8AC3E}">
        <p14:creationId xmlns:p14="http://schemas.microsoft.com/office/powerpoint/2010/main" val="30109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95C60FF-E470-4CA1-9EA1-00EB31E6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23" y="412896"/>
            <a:ext cx="8596668" cy="1320800"/>
          </a:xfrm>
        </p:spPr>
        <p:txBody>
          <a:bodyPr>
            <a:normAutofit/>
          </a:bodyPr>
          <a:lstStyle/>
          <a:p>
            <a:pPr algn="ctr"/>
            <a:endParaRPr lang="zh-TW" altLang="en-US" sz="3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00" y="449666"/>
            <a:ext cx="11127692" cy="4845254"/>
          </a:xfrm>
        </p:spPr>
      </p:pic>
      <p:sp>
        <p:nvSpPr>
          <p:cNvPr id="6" name="文字方塊 5"/>
          <p:cNvSpPr txBox="1"/>
          <p:nvPr/>
        </p:nvSpPr>
        <p:spPr>
          <a:xfrm>
            <a:off x="195943" y="5294920"/>
            <a:ext cx="11895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對戰紀錄網址</a:t>
            </a:r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lol.moa.tw/Ajax/recentgames_more2/104398370/page:2/sort:GameMatch.createDate/direction:desc</a:t>
            </a:r>
          </a:p>
          <a:p>
            <a:r>
              <a:rPr lang="zh-TW" altLang="en-US" dirty="0" smtClean="0"/>
              <a:t>單場遊戲網址</a:t>
            </a:r>
            <a:endParaRPr lang="en-US" altLang="zh-TW" dirty="0" smtClean="0"/>
          </a:p>
          <a:p>
            <a:r>
              <a:rPr lang="en-US" altLang="zh-TW" dirty="0"/>
              <a:t>https://lol.moa.tw/match/show/1774082973/7503674</a:t>
            </a:r>
          </a:p>
        </p:txBody>
      </p:sp>
    </p:spTree>
    <p:extLst>
      <p:ext uri="{BB962C8B-B14F-4D97-AF65-F5344CB8AC3E}">
        <p14:creationId xmlns:p14="http://schemas.microsoft.com/office/powerpoint/2010/main" val="8617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95C60FF-E470-4CA1-9EA1-00EB31E6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61" y="495122"/>
            <a:ext cx="8596668" cy="1320800"/>
          </a:xfrm>
        </p:spPr>
        <p:txBody>
          <a:bodyPr>
            <a:normAutofit/>
          </a:bodyPr>
          <a:lstStyle/>
          <a:p>
            <a:pPr algn="ctr"/>
            <a:endParaRPr lang="zh-TW" altLang="en-US" sz="3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6" y="702129"/>
            <a:ext cx="11286143" cy="5559880"/>
          </a:xfrm>
        </p:spPr>
      </p:pic>
    </p:spTree>
    <p:extLst>
      <p:ext uri="{BB962C8B-B14F-4D97-AF65-F5344CB8AC3E}">
        <p14:creationId xmlns:p14="http://schemas.microsoft.com/office/powerpoint/2010/main" val="185758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95C60FF-E470-4CA1-9EA1-00EB31E6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998" y="432673"/>
            <a:ext cx="5393198" cy="1320800"/>
          </a:xfrm>
        </p:spPr>
        <p:txBody>
          <a:bodyPr>
            <a:normAutofit/>
          </a:bodyPr>
          <a:lstStyle/>
          <a:p>
            <a:pPr algn="ctr"/>
            <a:endParaRPr lang="zh-TW" altLang="en-US" sz="3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6" y="1257298"/>
            <a:ext cx="11779721" cy="4784273"/>
          </a:xfrm>
        </p:spPr>
      </p:pic>
    </p:spTree>
    <p:extLst>
      <p:ext uri="{BB962C8B-B14F-4D97-AF65-F5344CB8AC3E}">
        <p14:creationId xmlns:p14="http://schemas.microsoft.com/office/powerpoint/2010/main" val="9445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資料內容</a:t>
            </a:r>
            <a:endParaRPr lang="zh-TW" altLang="en-US" sz="3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02" y="1270000"/>
            <a:ext cx="5696745" cy="220058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02" y="3907011"/>
            <a:ext cx="4887007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資料內容</a:t>
            </a:r>
            <a:endParaRPr lang="zh-TW" altLang="en-US" sz="32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12" y="1408473"/>
            <a:ext cx="7630590" cy="219105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12" y="4148650"/>
            <a:ext cx="4582164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8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資料內容</a:t>
            </a:r>
            <a:endParaRPr lang="zh-TW" altLang="en-US" sz="32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17" y="1417999"/>
            <a:ext cx="5601482" cy="217200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17" y="4051288"/>
            <a:ext cx="3581900" cy="21815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760" y="1417999"/>
            <a:ext cx="1576242" cy="486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4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95C60FF-E470-4CA1-9EA1-00EB31E6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zh-TW" altLang="en-US" sz="32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zh-TW" altLang="en-US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r>
              <a:rPr lang="zh-TW" altLang="en-US" sz="32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分析英雄勝率工具</a:t>
            </a:r>
            <a:endParaRPr lang="zh-TW" altLang="en-US" sz="3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3483B634-935E-4B38-9442-1E444B22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5286"/>
            <a:ext cx="1602879" cy="522529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OPGG</a:t>
            </a:r>
          </a:p>
          <a:p>
            <a:endParaRPr lang="en-US" altLang="zh-TW" sz="2400" dirty="0" smtClean="0">
              <a:solidFill>
                <a:schemeClr val="bg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solidFill>
                <a:schemeClr val="bg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zh-TW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內容版面配置區 3">
            <a:extLst>
              <a:ext uri="{FF2B5EF4-FFF2-40B4-BE49-F238E27FC236}">
                <a16:creationId xmlns="" xmlns:a16="http://schemas.microsoft.com/office/drawing/2014/main" id="{3483B634-935E-4B38-9442-1E444B22794C}"/>
              </a:ext>
            </a:extLst>
          </p:cNvPr>
          <p:cNvSpPr txBox="1">
            <a:spLocks/>
          </p:cNvSpPr>
          <p:nvPr/>
        </p:nvSpPr>
        <p:spPr>
          <a:xfrm>
            <a:off x="5474825" y="1525286"/>
            <a:ext cx="1469985" cy="522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Blitz</a:t>
            </a:r>
          </a:p>
          <a:p>
            <a:endParaRPr lang="en-US" altLang="zh-TW" sz="2400" dirty="0" smtClean="0">
              <a:solidFill>
                <a:schemeClr val="bg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solidFill>
                <a:schemeClr val="bg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zh-TW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49" y="2047815"/>
            <a:ext cx="3454829" cy="435402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916" y="2047815"/>
            <a:ext cx="5197033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95C60FF-E470-4CA1-9EA1-00EB31E6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807" y="783683"/>
            <a:ext cx="4518540" cy="549275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參考遊戲範本</a:t>
            </a:r>
            <a:r>
              <a:rPr lang="en-US" altLang="zh-TW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英雄聯盟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98316CD6-ED51-4628-88AC-49D726BA2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743" y="2573729"/>
            <a:ext cx="8596668" cy="2303072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英雄聯盟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（英語：</a:t>
            </a:r>
            <a:r>
              <a:rPr lang="en-US" altLang="zh-TW" sz="2400" i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League of Legends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，簡稱</a:t>
            </a:r>
            <a:r>
              <a:rPr lang="en-US" altLang="zh-TW" sz="2400" b="1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LoL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）是由</a:t>
            </a:r>
            <a:r>
              <a:rPr lang="en-US" altLang="zh-TW" sz="24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Riot Games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開發及發行的一款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多人線上戰術擂台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MOBA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）遊戲，遊戲為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免費模式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進行並提供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付費道具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服務。該遊戲是受到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24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魔獸爭霸</a:t>
            </a:r>
            <a:r>
              <a:rPr lang="en-US" altLang="zh-TW" sz="24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III</a:t>
            </a:r>
            <a:r>
              <a:rPr lang="zh-TW" altLang="en-US" sz="24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：寒冰霸權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中一個名為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DOTA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第三方自定義地圖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啟發而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誕生，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且至今仍不斷定期更新。</a:t>
            </a:r>
          </a:p>
        </p:txBody>
      </p:sp>
    </p:spTree>
    <p:extLst>
      <p:ext uri="{BB962C8B-B14F-4D97-AF65-F5344CB8AC3E}">
        <p14:creationId xmlns:p14="http://schemas.microsoft.com/office/powerpoint/2010/main" val="28538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95C60FF-E470-4CA1-9EA1-00EB31E6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zh-TW" altLang="en-US" sz="32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未來展</a:t>
            </a:r>
            <a:r>
              <a:rPr lang="zh-TW" altLang="en-US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望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3483B634-935E-4B38-9442-1E444B22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8821"/>
            <a:ext cx="8596668" cy="4297723"/>
          </a:xfrm>
        </p:spPr>
        <p:txBody>
          <a:bodyPr/>
          <a:lstStyle/>
          <a:p>
            <a:pPr marL="0" indent="0">
              <a:buNone/>
            </a:pPr>
            <a:endParaRPr lang="en-US" altLang="zh-TW" sz="2400" dirty="0" smtClean="0">
              <a:solidFill>
                <a:schemeClr val="bg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選完角分析英雄組合勝率</a:t>
            </a:r>
            <a:endParaRPr lang="en-US" altLang="zh-TW" sz="24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zh-TW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5" y="2239702"/>
            <a:ext cx="8044405" cy="39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95C60FF-E470-4CA1-9EA1-00EB31E6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zh-TW" altLang="en-US" sz="32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  <a:endParaRPr lang="zh-TW" altLang="en-US" sz="3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3483B634-935E-4B38-9442-1E444B22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6308"/>
            <a:ext cx="8596668" cy="4297723"/>
          </a:xfrm>
        </p:spPr>
        <p:txBody>
          <a:bodyPr/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伺服器皆適用</a:t>
            </a:r>
            <a:endParaRPr lang="en-US" altLang="zh-TW" sz="24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預測準確率可達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80%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以上</a:t>
            </a:r>
            <a:endParaRPr lang="en-US" altLang="zh-TW" sz="24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對所有階級玩家實用性高</a:t>
            </a:r>
            <a:endParaRPr lang="en-US" altLang="zh-TW" sz="24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solidFill>
                <a:schemeClr val="bg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solidFill>
                <a:schemeClr val="bg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zh-TW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0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95C60FF-E470-4CA1-9EA1-00EB31E6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503" y="72534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前言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3483B634-935E-4B38-9442-1E444B22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503" y="1884101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以下我們皆是以召喚峽谷的地圖為唯一的範本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撇除所有的非召喚峽谷的一般對戰以及積分對戰模式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諸如</a:t>
            </a:r>
            <a:r>
              <a:rPr lang="zh-TW" altLang="en-US" sz="24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阿福快</a:t>
            </a:r>
            <a:r>
              <a:rPr lang="zh-TW" altLang="en-US" sz="2400" u="sng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打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u="sng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普</a:t>
            </a:r>
            <a:r>
              <a:rPr lang="zh-TW" altLang="en-US" sz="24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羅</a:t>
            </a:r>
            <a:r>
              <a:rPr lang="zh-TW" altLang="en-US" sz="2400" u="sng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u="sng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隨機</a:t>
            </a:r>
            <a:r>
              <a:rPr lang="zh-TW" altLang="en-US" sz="24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單中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以及</a:t>
            </a:r>
            <a:r>
              <a:rPr lang="zh-TW" altLang="en-US" sz="24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聯盟戰棋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通通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不在我們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的爬蟲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範圍。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09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95C60FF-E470-4CA1-9EA1-00EB31E6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362" y="414528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英雄聯盟</a:t>
            </a:r>
            <a:r>
              <a:rPr lang="en-US" altLang="zh-TW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召喚峽谷</a:t>
            </a:r>
            <a:r>
              <a:rPr lang="en-US" altLang="zh-TW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玩法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011066"/>
            <a:ext cx="5272362" cy="3880773"/>
          </a:xfrm>
        </p:spPr>
        <p:txBody>
          <a:bodyPr/>
          <a:lstStyle/>
          <a:p>
            <a:r>
              <a:rPr lang="zh-TW" altLang="en-US" sz="24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4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2400" b="1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英雄聯盟</a:t>
            </a:r>
            <a:r>
              <a:rPr lang="en-US" altLang="zh-TW" sz="24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sz="24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裡，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玩家扮演一個不可見的召喚師</a:t>
            </a:r>
            <a:r>
              <a:rPr lang="zh-TW" altLang="en-US" sz="24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，並操控具有獨特能力的「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英雄</a:t>
            </a:r>
            <a:r>
              <a:rPr lang="zh-TW" altLang="en-US" sz="24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」與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電腦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或真人玩家控制的英雄對戰</a:t>
            </a:r>
            <a:r>
              <a:rPr lang="zh-TW" altLang="en-US" sz="24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，遊戲通常的勝利目標是要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摧毀對方的主要基地</a:t>
            </a:r>
            <a:r>
              <a:rPr lang="zh-TW" altLang="en-US" sz="24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主堡</a:t>
            </a:r>
            <a:r>
              <a:rPr lang="zh-TW" altLang="en-US" sz="24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」，英雄在每場遊戲開始時都比較弱，他們會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隨著遊戲進展而升級</a:t>
            </a:r>
            <a:r>
              <a:rPr lang="zh-TW" altLang="en-US" sz="24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，但這些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數值會在下一場遊戲重新開始時重置</a:t>
            </a:r>
            <a:r>
              <a:rPr lang="zh-TW" altLang="en-US" sz="24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/>
          </a:p>
        </p:txBody>
      </p:sp>
      <p:pic>
        <p:nvPicPr>
          <p:cNvPr id="1026" name="Picture 2" descr="「英雄聯盟 主堡」的圖片搜尋結果">
            <a:extLst>
              <a:ext uri="{FF2B5EF4-FFF2-40B4-BE49-F238E27FC236}">
                <a16:creationId xmlns="" xmlns:a16="http://schemas.microsoft.com/office/drawing/2014/main" id="{A9A58463-EA6E-4105-9EE7-819F23C9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20" y="2145178"/>
            <a:ext cx="5287218" cy="3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8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95C60FF-E470-4CA1-9EA1-00EB31E6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35" y="58298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地圖物件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3483B634-935E-4B38-9442-1E444B22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175" y="1352766"/>
            <a:ext cx="10705988" cy="4297723"/>
          </a:xfrm>
        </p:spPr>
        <p:txBody>
          <a:bodyPr/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野怪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含三狼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六鳥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紅藍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BUFF,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石像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啾吉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河蟹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小龍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遠古龍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巴龍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防禦塔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外防禦塔三座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內防禦塔三座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兵營防禦塔三座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主堡前面雙防禦塔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小兵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進戰小兵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遠程小兵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砲車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超級士兵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兵營塔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rgbClr val="FFC000"/>
              </a:solidFill>
            </a:endParaRPr>
          </a:p>
          <a:p>
            <a:endParaRPr lang="en-US" altLang="zh-TW" dirty="0">
              <a:solidFill>
                <a:srgbClr val="FFC000"/>
              </a:solidFill>
            </a:endParaRPr>
          </a:p>
          <a:p>
            <a:endParaRPr lang="en-US" altLang="zh-TW" dirty="0">
              <a:solidFill>
                <a:srgbClr val="FFC000"/>
              </a:solidFill>
            </a:endParaRPr>
          </a:p>
          <a:p>
            <a:endParaRPr lang="zh-TW" altLang="en-US" dirty="0">
              <a:solidFill>
                <a:srgbClr val="FFC000"/>
              </a:solidFill>
            </a:endParaRPr>
          </a:p>
        </p:txBody>
      </p:sp>
      <p:pic>
        <p:nvPicPr>
          <p:cNvPr id="2050" name="Picture 2" descr="「英雄聯盟 小龍」的圖片搜尋結果">
            <a:extLst>
              <a:ext uri="{FF2B5EF4-FFF2-40B4-BE49-F238E27FC236}">
                <a16:creationId xmlns="" xmlns:a16="http://schemas.microsoft.com/office/drawing/2014/main" id="{CBDAE7E5-C65F-4C21-9644-55950A6C5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65" y="3608220"/>
            <a:ext cx="31623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英雄聯盟 防禦塔」的圖片搜尋結果">
            <a:extLst>
              <a:ext uri="{FF2B5EF4-FFF2-40B4-BE49-F238E27FC236}">
                <a16:creationId xmlns="" xmlns:a16="http://schemas.microsoft.com/office/drawing/2014/main" id="{228F289C-7164-493D-9F7C-B1B7A6FA2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405" y="3608220"/>
            <a:ext cx="3367952" cy="219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「英雄聯盟 小兵」的圖片搜尋結果">
            <a:extLst>
              <a:ext uri="{FF2B5EF4-FFF2-40B4-BE49-F238E27FC236}">
                <a16:creationId xmlns="" xmlns:a16="http://schemas.microsoft.com/office/drawing/2014/main" id="{C9172A96-B44B-4DED-A5CD-6B2C3AA7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498" y="3608220"/>
            <a:ext cx="2863273" cy="132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3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95C60FF-E470-4CA1-9EA1-00EB31E6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21" y="63124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選角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3483B634-935E-4B38-9442-1E444B22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006" y="1690688"/>
            <a:ext cx="10705988" cy="4297723"/>
          </a:xfrm>
        </p:spPr>
        <p:txBody>
          <a:bodyPr>
            <a:normAutofit/>
          </a:bodyPr>
          <a:lstStyle/>
          <a:p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通常配置</a:t>
            </a: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上路一位</a:t>
            </a: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打野一位</a:t>
            </a: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中路一位</a:t>
            </a: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下路兩位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射手或者其他</a:t>
            </a: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 主力輸出手配上輔助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若是積分模式則有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BAN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角色的模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式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5124" name="Picture 4" descr="「英雄聯盟 選角」的圖片搜尋結果">
            <a:extLst>
              <a:ext uri="{FF2B5EF4-FFF2-40B4-BE49-F238E27FC236}">
                <a16:creationId xmlns="" xmlns:a16="http://schemas.microsoft.com/office/drawing/2014/main" id="{9C169E16-B408-4E71-8BC5-76C1FFFA8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175" y="1690688"/>
            <a:ext cx="6105236" cy="343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85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95C60FF-E470-4CA1-9EA1-00EB31E6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607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召喚師技能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3483B634-935E-4B38-9442-1E444B22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006" y="1690688"/>
            <a:ext cx="10705988" cy="456380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閃現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英雄朝著滑鼠指向的位置瞬間傳送一小段距離。</a:t>
            </a: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鬼步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英雄可以不受阻礙地在目標間自由移動，同時提高 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27% 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跑速，持續 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10 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秒。</a:t>
            </a: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點燃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點燃敵方英雄，在 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5 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秒內造成 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70~410 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點真實傷害（取決於英雄等級），同時獲得該敵軍的視野，並且在作用期間降低目標治癒效果。</a:t>
            </a: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重擊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對目標史詩野怪、大型野怪或是敵方小兵造成 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390-1000 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真實傷害（取決於英雄等級）。</a:t>
            </a: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傳送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使用技能經過 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4.5 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秒後，英雄可以傳送至友軍小兵、友方防禦塔、或偵查守衛旁。</a:t>
            </a: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淨化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移除自身全部控制技能和召喚師技能的減益效果，同時降低接下來 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 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秒內受到減益效果的影響時間 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65%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治癒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回復 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90~345 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生命（取決於英雄等級）並使自己與目標友軍獲得 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30% 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附加跑速，持續 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 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秒。對已接受過治療的單位僅會造成一半的效果。</a:t>
            </a: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光盾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產生暫時護盾保護英雄，可以吸收 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115 ~ 455﹝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取決於英雄等級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﹞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傷害，持續 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 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秒。</a:t>
            </a: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虛弱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虛弱敵方英雄，降低其 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30% 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攻速與跑速、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10 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點物防與魔防，作用期間同時降低其 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40% 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傷害輸出，持續 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2.5 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秒。</a:t>
            </a: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25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95C60FF-E470-4CA1-9EA1-00EB31E6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032" y="67904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英雄分類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3483B634-935E-4B38-9442-1E444B22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006" y="1690688"/>
            <a:ext cx="10705988" cy="4297723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法師</a:t>
            </a:r>
            <a:endParaRPr lang="en-US" altLang="zh-TW" sz="28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刺客</a:t>
            </a:r>
            <a:endParaRPr lang="en-US" altLang="zh-TW" sz="28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射手</a:t>
            </a:r>
            <a:endParaRPr lang="en-US" altLang="zh-TW" sz="28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輔助</a:t>
            </a:r>
            <a:endParaRPr lang="en-US" altLang="zh-TW" sz="28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坦克</a:t>
            </a:r>
            <a:endParaRPr lang="en-US" altLang="zh-TW" sz="28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鬥士</a:t>
            </a:r>
          </a:p>
        </p:txBody>
      </p:sp>
    </p:spTree>
    <p:extLst>
      <p:ext uri="{BB962C8B-B14F-4D97-AF65-F5344CB8AC3E}">
        <p14:creationId xmlns:p14="http://schemas.microsoft.com/office/powerpoint/2010/main" val="45613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95C60FF-E470-4CA1-9EA1-00EB31E6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323" y="5974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裝備類型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3483B634-935E-4B38-9442-1E444B22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006" y="1385888"/>
            <a:ext cx="9886723" cy="4297723"/>
          </a:xfrm>
        </p:spPr>
        <p:txBody>
          <a:bodyPr/>
          <a:lstStyle/>
          <a:p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防禦類別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生命值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物理防禦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魔法防禦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生命回復</a:t>
            </a:r>
            <a:endParaRPr lang="en-US" altLang="zh-TW" sz="2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攻擊類別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物理攻擊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爆擊攻速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吸血</a:t>
            </a:r>
            <a:endParaRPr lang="en-US" altLang="zh-TW" sz="2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魔法類別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魔法攻擊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冷卻時間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魔力值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魔力回復</a:t>
            </a:r>
            <a:endParaRPr lang="en-US" altLang="zh-TW" sz="2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其他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跑速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消耗品</a:t>
            </a:r>
            <a:endParaRPr lang="en-US" altLang="zh-TW" sz="2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="" xmlns:a16="http://schemas.microsoft.com/office/drawing/2014/main" id="{274A139C-3F3B-473F-B76A-664428F4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87" y="3419474"/>
            <a:ext cx="800212" cy="10764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1DDE6B45-D96E-4D5D-B911-2FAA1666E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421" y="3403890"/>
            <a:ext cx="800212" cy="102884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="" xmlns:a16="http://schemas.microsoft.com/office/drawing/2014/main" id="{C9B66861-43BD-4641-8037-5F290C017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190" y="3419474"/>
            <a:ext cx="790685" cy="103837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="" xmlns:a16="http://schemas.microsoft.com/office/drawing/2014/main" id="{BC0913CE-C7D4-4780-A4DA-77A3CA212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294" y="3374407"/>
            <a:ext cx="800212" cy="103837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="" xmlns:a16="http://schemas.microsoft.com/office/drawing/2014/main" id="{E3374348-FE1B-4C11-B8A4-9863C2BB8D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1925" y="3374407"/>
            <a:ext cx="3219899" cy="99073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="" xmlns:a16="http://schemas.microsoft.com/office/drawing/2014/main" id="{EA7C6A75-E683-4275-829E-E2E33830E1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4354" y="3374407"/>
            <a:ext cx="857370" cy="98121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="" xmlns:a16="http://schemas.microsoft.com/office/drawing/2014/main" id="{A2448018-1A16-4585-B35C-AEC8D39601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4254" y="3341065"/>
            <a:ext cx="895475" cy="104789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="" xmlns:a16="http://schemas.microsoft.com/office/drawing/2014/main" id="{8D515439-CE9A-4415-90BD-C990D67DDA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486" y="4801908"/>
            <a:ext cx="885949" cy="100979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="" xmlns:a16="http://schemas.microsoft.com/office/drawing/2014/main" id="{883D47D9-1CEF-4EF3-B890-856F516D0F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8421" y="4830487"/>
            <a:ext cx="809738" cy="102884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="" xmlns:a16="http://schemas.microsoft.com/office/drawing/2014/main" id="{6BF676D6-3166-4443-91EB-E2807CE1DE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30503" y="4801908"/>
            <a:ext cx="790685" cy="105742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="" xmlns:a16="http://schemas.microsoft.com/office/drawing/2014/main" id="{11BA6B76-C5C5-4538-BD0E-7BA8C42BA6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33532" y="4830487"/>
            <a:ext cx="952633" cy="1047896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="" xmlns:a16="http://schemas.microsoft.com/office/drawing/2014/main" id="{4353B3D0-CF7B-42F1-B882-4CBD6DDA04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98509" y="4835250"/>
            <a:ext cx="838317" cy="103837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="" xmlns:a16="http://schemas.microsoft.com/office/drawing/2014/main" id="{58D66007-EFB7-4D90-BF29-B26C2F0708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9170" y="4811434"/>
            <a:ext cx="81926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4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516</TotalTime>
  <Words>796</Words>
  <Application>Microsoft Office PowerPoint</Application>
  <PresentationFormat>自訂</PresentationFormat>
  <Paragraphs>73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多面向</vt:lpstr>
      <vt:lpstr>專題報告</vt:lpstr>
      <vt:lpstr>參考遊戲範本:英雄聯盟</vt:lpstr>
      <vt:lpstr>前言</vt:lpstr>
      <vt:lpstr>英雄聯盟(召喚峽谷) 玩法</vt:lpstr>
      <vt:lpstr>地圖物件</vt:lpstr>
      <vt:lpstr>選角</vt:lpstr>
      <vt:lpstr>召喚師技能</vt:lpstr>
      <vt:lpstr>英雄分類</vt:lpstr>
      <vt:lpstr>裝備類型</vt:lpstr>
      <vt:lpstr>  玩家個人頁面          近期對戰</vt:lpstr>
      <vt:lpstr>                                              對戰資訊</vt:lpstr>
      <vt:lpstr>Package: requests , BeautifulSoup , pyodbc</vt:lpstr>
      <vt:lpstr>PowerPoint 簡報</vt:lpstr>
      <vt:lpstr>PowerPoint 簡報</vt:lpstr>
      <vt:lpstr>PowerPoint 簡報</vt:lpstr>
      <vt:lpstr>資料內容</vt:lpstr>
      <vt:lpstr>資料內容</vt:lpstr>
      <vt:lpstr>資料內容</vt:lpstr>
      <vt:lpstr>當前分析英雄勝率工具</vt:lpstr>
      <vt:lpstr>未來展望</vt:lpstr>
      <vt:lpstr>未來展望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Jay9696</dc:creator>
  <cp:lastModifiedBy>tim</cp:lastModifiedBy>
  <cp:revision>36</cp:revision>
  <dcterms:created xsi:type="dcterms:W3CDTF">2020-03-15T14:51:38Z</dcterms:created>
  <dcterms:modified xsi:type="dcterms:W3CDTF">2020-03-20T08:34:42Z</dcterms:modified>
</cp:coreProperties>
</file>