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8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標題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16" name="日期版面配置區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0381-250D-45A9-A99A-C6DCD6BE79A6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9585A5C-827D-4D33-AFF3-47AFFC13662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0381-250D-45A9-A99A-C6DCD6BE79A6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5A5C-827D-4D33-AFF3-47AFFC13662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0381-250D-45A9-A99A-C6DCD6BE79A6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5A5C-827D-4D33-AFF3-47AFFC13662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7" name="內容版面配置區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日期版面配置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0381-250D-45A9-A99A-C6DCD6BE79A6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9585A5C-827D-4D33-AFF3-47AFFC13662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9" name="日期版面配置區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0381-250D-45A9-A99A-C6DCD6BE79A6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5A5C-827D-4D33-AFF3-47AFFC13662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4" name="內容版面配置區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0381-250D-45A9-A99A-C6DCD6BE79A6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1" name="投影片編號版面配置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5A5C-827D-4D33-AFF3-47AFFC13662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標題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5" name="文字版面配置區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8" name="內容版面配置區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0381-250D-45A9-A99A-C6DCD6BE79A6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09585A5C-827D-4D33-AFF3-47AFFC13662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標題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0381-250D-45A9-A99A-C6DCD6BE79A6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5A5C-827D-4D33-AFF3-47AFFC13662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0381-250D-45A9-A99A-C6DCD6BE79A6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24" name="頁尾版面配置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5A5C-827D-4D33-AFF3-47AFFC13662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標題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6" name="文字版面配置區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內容版面配置區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日期版面配置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0381-250D-45A9-A99A-C6DCD6BE79A6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29" name="頁尾版面配置區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5A5C-827D-4D33-AFF3-47AFFC13662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圖片版面配置區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0381-250D-45A9-A99A-C6DCD6BE79A6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1" name="投影片編號版面配置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5A5C-827D-4D33-AFF3-47AFFC13662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標題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6" name="文字版面配置區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1" name="日期版面配置區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0090381-250D-45A9-A99A-C6DCD6BE79A6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28" name="頁尾版面配置區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9585A5C-827D-4D33-AFF3-47AFFC13662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標題版面配置區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pPr algn="ctr"/>
            <a:r>
              <a:rPr lang="zh-TW" altLang="en-US" sz="3200" dirty="0" smtClean="0"/>
              <a:t>獲勝預測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196752"/>
            <a:ext cx="8820472" cy="5544616"/>
          </a:xfrm>
        </p:spPr>
        <p:txBody>
          <a:bodyPr/>
          <a:lstStyle/>
          <a:p>
            <a:r>
              <a:rPr lang="zh-TW" altLang="en-US" sz="2400" dirty="0" smtClean="0"/>
              <a:t>目的</a:t>
            </a:r>
            <a:r>
              <a:rPr lang="en-US" altLang="zh-TW" sz="2400" dirty="0" smtClean="0">
                <a:latin typeface="新細明體"/>
                <a:ea typeface="新細明體"/>
              </a:rPr>
              <a:t>：</a:t>
            </a:r>
            <a:r>
              <a:rPr lang="zh-TW" altLang="en-US" sz="2400" dirty="0" smtClean="0"/>
              <a:t>在</a:t>
            </a:r>
            <a:r>
              <a:rPr lang="zh-TW" altLang="en-US" sz="2400" dirty="0"/>
              <a:t>遊戲</a:t>
            </a:r>
            <a:r>
              <a:rPr lang="zh-TW" altLang="en-US" sz="2400" dirty="0" smtClean="0"/>
              <a:t>開始前</a:t>
            </a:r>
            <a:r>
              <a:rPr lang="zh-TW" altLang="en-US" sz="2400" dirty="0" smtClean="0">
                <a:latin typeface="新細明體"/>
                <a:ea typeface="新細明體"/>
              </a:rPr>
              <a:t>，利用已知的數據，預測哪個隊伍會獲勝</a:t>
            </a:r>
            <a:endParaRPr lang="en-US" altLang="zh-TW" sz="2400" dirty="0" smtClean="0">
              <a:latin typeface="新細明體"/>
              <a:ea typeface="新細明體"/>
            </a:endParaRPr>
          </a:p>
          <a:p>
            <a:r>
              <a:rPr lang="zh-TW" altLang="en-US" sz="2400" dirty="0" smtClean="0">
                <a:latin typeface="新細明體"/>
                <a:ea typeface="新細明體"/>
              </a:rPr>
              <a:t>方法</a:t>
            </a:r>
            <a:r>
              <a:rPr lang="en-US" altLang="zh-TW" sz="2400" dirty="0" smtClean="0">
                <a:latin typeface="新細明體"/>
                <a:ea typeface="新細明體"/>
              </a:rPr>
              <a:t>：(1)</a:t>
            </a:r>
            <a:r>
              <a:rPr lang="zh-TW" altLang="en-US" sz="2400" dirty="0" smtClean="0">
                <a:latin typeface="新細明體"/>
                <a:ea typeface="新細明體"/>
              </a:rPr>
              <a:t> </a:t>
            </a:r>
            <a:r>
              <a:rPr lang="en-US" altLang="zh-TW" sz="2400" dirty="0" smtClean="0">
                <a:latin typeface="新細明體"/>
                <a:ea typeface="新細明體"/>
              </a:rPr>
              <a:t>10</a:t>
            </a:r>
            <a:r>
              <a:rPr lang="zh-TW" altLang="en-US" sz="2400" dirty="0" smtClean="0">
                <a:latin typeface="新細明體"/>
                <a:ea typeface="新細明體"/>
              </a:rPr>
              <a:t>隻英雄</a:t>
            </a:r>
            <a:r>
              <a:rPr lang="en-US" altLang="zh-TW" sz="2400" dirty="0" smtClean="0">
                <a:latin typeface="新細明體"/>
                <a:ea typeface="新細明體"/>
              </a:rPr>
              <a:t>+</a:t>
            </a:r>
            <a:r>
              <a:rPr lang="zh-TW" altLang="en-US" sz="2400" dirty="0" smtClean="0">
                <a:latin typeface="新細明體"/>
                <a:ea typeface="新細明體"/>
              </a:rPr>
              <a:t>紅藍方  </a:t>
            </a:r>
            <a:endParaRPr lang="en-US" altLang="zh-TW" sz="2400" dirty="0" smtClean="0">
              <a:latin typeface="新細明體"/>
              <a:ea typeface="新細明體"/>
            </a:endParaRPr>
          </a:p>
          <a:p>
            <a:pPr marL="0" indent="0">
              <a:buNone/>
            </a:pPr>
            <a:r>
              <a:rPr lang="zh-TW" altLang="en-US" sz="2400" dirty="0" smtClean="0">
                <a:latin typeface="新細明體"/>
                <a:ea typeface="新細明體"/>
              </a:rPr>
              <a:t>                </a:t>
            </a:r>
            <a:r>
              <a:rPr lang="en-US" altLang="zh-TW" sz="2400" dirty="0" smtClean="0">
                <a:latin typeface="新細明體"/>
                <a:ea typeface="新細明體"/>
              </a:rPr>
              <a:t>(2)</a:t>
            </a:r>
            <a:r>
              <a:rPr lang="zh-TW" altLang="en-US" sz="2400" dirty="0">
                <a:latin typeface="新細明體"/>
                <a:ea typeface="新細明體"/>
              </a:rPr>
              <a:t> </a:t>
            </a:r>
            <a:r>
              <a:rPr lang="en-US" altLang="zh-TW" sz="2400" dirty="0" smtClean="0">
                <a:latin typeface="新細明體"/>
                <a:ea typeface="新細明體"/>
              </a:rPr>
              <a:t>10</a:t>
            </a:r>
            <a:r>
              <a:rPr lang="zh-TW" altLang="en-US" sz="2400" dirty="0">
                <a:latin typeface="新細明體"/>
                <a:ea typeface="新細明體"/>
              </a:rPr>
              <a:t>隻</a:t>
            </a:r>
            <a:r>
              <a:rPr lang="zh-TW" altLang="en-US" sz="2400" dirty="0" smtClean="0">
                <a:latin typeface="新細明體"/>
                <a:ea typeface="新細明體"/>
              </a:rPr>
              <a:t>英雄的勝率</a:t>
            </a:r>
            <a:r>
              <a:rPr lang="en-US" altLang="zh-TW" sz="2400" dirty="0" smtClean="0">
                <a:latin typeface="新細明體"/>
                <a:ea typeface="新細明體"/>
              </a:rPr>
              <a:t>(</a:t>
            </a:r>
            <a:r>
              <a:rPr lang="zh-TW" altLang="en-US" sz="2400" dirty="0" smtClean="0">
                <a:latin typeface="新細明體"/>
                <a:ea typeface="新細明體"/>
              </a:rPr>
              <a:t>個人</a:t>
            </a:r>
            <a:r>
              <a:rPr lang="en-US" altLang="zh-TW" sz="2400" dirty="0" smtClean="0">
                <a:latin typeface="新細明體"/>
                <a:ea typeface="新細明體"/>
              </a:rPr>
              <a:t>)</a:t>
            </a:r>
            <a:r>
              <a:rPr lang="zh-TW" altLang="en-US" sz="2400" dirty="0" smtClean="0">
                <a:latin typeface="新細明體"/>
                <a:ea typeface="新細明體"/>
              </a:rPr>
              <a:t> </a:t>
            </a:r>
            <a:endParaRPr lang="en-US" altLang="zh-TW" sz="2400" dirty="0" smtClean="0">
              <a:latin typeface="新細明體"/>
              <a:ea typeface="新細明體"/>
            </a:endParaRPr>
          </a:p>
          <a:p>
            <a:pPr marL="0" indent="0">
              <a:buNone/>
            </a:pPr>
            <a:r>
              <a:rPr lang="zh-TW" altLang="en-US" sz="2400" dirty="0">
                <a:latin typeface="新細明體"/>
                <a:ea typeface="新細明體"/>
              </a:rPr>
              <a:t> </a:t>
            </a:r>
            <a:r>
              <a:rPr lang="zh-TW" altLang="en-US" sz="2400" dirty="0" smtClean="0">
                <a:latin typeface="新細明體"/>
                <a:ea typeface="新細明體"/>
              </a:rPr>
              <a:t>               </a:t>
            </a:r>
            <a:r>
              <a:rPr lang="en-US" altLang="zh-TW" sz="2400" dirty="0" smtClean="0">
                <a:latin typeface="新細明體"/>
                <a:ea typeface="新細明體"/>
              </a:rPr>
              <a:t>(3)</a:t>
            </a:r>
            <a:r>
              <a:rPr lang="zh-TW" altLang="en-US" sz="2400" dirty="0" smtClean="0">
                <a:latin typeface="新細明體"/>
                <a:ea typeface="新細明體"/>
              </a:rPr>
              <a:t> 僅一隊的勝率</a:t>
            </a:r>
            <a:endParaRPr lang="en-US" altLang="zh-TW" sz="2400" dirty="0">
              <a:latin typeface="新細明體"/>
              <a:ea typeface="新細明體"/>
            </a:endParaRPr>
          </a:p>
          <a:p>
            <a:r>
              <a:rPr lang="zh-TW" altLang="en-US" sz="2400" dirty="0" smtClean="0">
                <a:latin typeface="新細明體"/>
                <a:ea typeface="新細明體"/>
              </a:rPr>
              <a:t>演算法</a:t>
            </a:r>
            <a:r>
              <a:rPr lang="en-US" altLang="zh-TW" sz="2400" dirty="0" smtClean="0">
                <a:latin typeface="新細明體"/>
                <a:ea typeface="新細明體"/>
              </a:rPr>
              <a:t>：</a:t>
            </a:r>
          </a:p>
          <a:p>
            <a:pPr marL="0" indent="0">
              <a:buNone/>
            </a:pPr>
            <a:r>
              <a:rPr lang="zh-TW" altLang="en-US" sz="2400" dirty="0" smtClean="0">
                <a:latin typeface="新細明體"/>
                <a:ea typeface="新細明體"/>
              </a:rPr>
              <a:t>             </a:t>
            </a:r>
            <a:r>
              <a:rPr lang="en-US" altLang="zh-TW" sz="2400" dirty="0" smtClean="0">
                <a:latin typeface="新細明體"/>
                <a:ea typeface="新細明體"/>
              </a:rPr>
              <a:t>(1)</a:t>
            </a:r>
            <a:r>
              <a:rPr lang="zh-TW" altLang="en-US" sz="2400" dirty="0" smtClean="0">
                <a:latin typeface="新細明體"/>
                <a:ea typeface="新細明體"/>
              </a:rPr>
              <a:t> </a:t>
            </a:r>
            <a:r>
              <a:rPr lang="en-US" altLang="zh-TW" sz="2400" dirty="0">
                <a:latin typeface="新細明體"/>
                <a:ea typeface="新細明體"/>
              </a:rPr>
              <a:t>Decision Tree </a:t>
            </a:r>
            <a:r>
              <a:rPr lang="zh-TW" altLang="en-US" sz="2400" dirty="0" smtClean="0">
                <a:latin typeface="新細明體"/>
                <a:ea typeface="新細明體"/>
              </a:rPr>
              <a:t>                           </a:t>
            </a:r>
            <a:r>
              <a:rPr lang="en-US" altLang="zh-TW" sz="2400" dirty="0" smtClean="0">
                <a:latin typeface="新細明體"/>
                <a:ea typeface="新細明體"/>
              </a:rPr>
              <a:t>(2)</a:t>
            </a:r>
            <a:r>
              <a:rPr lang="en-US" altLang="zh-TW" sz="2400" dirty="0"/>
              <a:t> Random Forest</a:t>
            </a:r>
          </a:p>
          <a:p>
            <a:pPr marL="0" indent="0">
              <a:buNone/>
            </a:pPr>
            <a:endParaRPr lang="en-US" altLang="zh-TW" sz="2400" dirty="0" smtClean="0">
              <a:latin typeface="新細明體"/>
              <a:ea typeface="新細明體"/>
            </a:endParaRPr>
          </a:p>
        </p:txBody>
      </p:sp>
      <p:pic>
        <p:nvPicPr>
          <p:cNvPr id="1026" name="Picture 2" descr="C:\Users\tim\Desktop\註解 2020-05-14 20314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686" y="3868905"/>
            <a:ext cx="4690809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im\Desktop\1_XMId5sJqPtm8-RIwVVz2t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3868905"/>
            <a:ext cx="3076824" cy="290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86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im\Downloads\messageImage_158945948873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933056"/>
            <a:ext cx="115252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im\Downloads\messageImage_158945966550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53400"/>
            <a:ext cx="2963416" cy="4885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im\Downloads\messageImage_158945972134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36" y="260648"/>
            <a:ext cx="4793610" cy="3358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60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tim\Downloads\messageImage_15894597602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6" y="248988"/>
            <a:ext cx="9175912" cy="2675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tim\Desktop\m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479972"/>
            <a:ext cx="2664296" cy="268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tim\Downloads\messageImage_158945996786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096410"/>
            <a:ext cx="6084952" cy="355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01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tim\Downloads\messageImage_158946023956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58" y="386872"/>
            <a:ext cx="4759060" cy="324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C:\Users\tim\Downloads\messageImage_158946025938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462" y="303997"/>
            <a:ext cx="4124500" cy="348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tim\Downloads\messageImage_158946020096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5" y="3730241"/>
            <a:ext cx="4636059" cy="305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071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tim\Downloads\messageImage_158945983266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443" y="3379791"/>
            <a:ext cx="4433133" cy="3095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tim\Downloads\messageImage_158945985424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657" y="109168"/>
            <a:ext cx="3895304" cy="3121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tim\Downloads\messageImage_158946003309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3" y="3212542"/>
            <a:ext cx="4366742" cy="342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:\Users\tim\Downloads\messageImage_158946001101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3" y="122906"/>
            <a:ext cx="4565770" cy="2803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433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74" y="711860"/>
            <a:ext cx="947274" cy="3408327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426488" y="188640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L</a:t>
            </a:r>
            <a:r>
              <a:rPr lang="en-US" altLang="zh-TW" sz="2800" dirty="0" err="1" smtClean="0"/>
              <a:t>able</a:t>
            </a:r>
            <a:endParaRPr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620" y="764704"/>
            <a:ext cx="7554086" cy="259564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539147" y="188640"/>
            <a:ext cx="5411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Attribute (148)</a:t>
            </a:r>
            <a:endParaRPr lang="zh-TW" altLang="en-US" sz="28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224" y="3470261"/>
            <a:ext cx="7054786" cy="338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08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352928" cy="432048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 smtClean="0">
                <a:latin typeface="新細明體"/>
                <a:ea typeface="新細明體"/>
              </a:rPr>
              <a:t>   </a:t>
            </a:r>
            <a:r>
              <a:rPr lang="en-US" altLang="zh-TW" dirty="0" smtClean="0">
                <a:latin typeface="新細明體"/>
                <a:ea typeface="新細明體"/>
              </a:rPr>
              <a:t>10</a:t>
            </a:r>
            <a:r>
              <a:rPr lang="zh-TW" altLang="en-US" dirty="0">
                <a:latin typeface="新細明體"/>
                <a:ea typeface="新細明體"/>
              </a:rPr>
              <a:t>隻英雄</a:t>
            </a:r>
            <a:r>
              <a:rPr lang="en-US" altLang="zh-TW" dirty="0">
                <a:latin typeface="新細明體"/>
                <a:ea typeface="新細明體"/>
              </a:rPr>
              <a:t>+</a:t>
            </a:r>
            <a:r>
              <a:rPr lang="zh-TW" altLang="en-US" dirty="0">
                <a:latin typeface="新細明體"/>
                <a:ea typeface="新細明體"/>
              </a:rPr>
              <a:t>紅藍方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764704"/>
            <a:ext cx="8686800" cy="5904656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2051" name="Picture 3" descr="C:\Users\tim\Desktop\ma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7957454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tim\Desktop\5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065943"/>
            <a:ext cx="2233651" cy="31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907704" y="4036557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Result: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222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86800" cy="84124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>
                <a:latin typeface="新細明體"/>
                <a:ea typeface="新細明體"/>
              </a:rPr>
              <a:t/>
            </a:r>
            <a:br>
              <a:rPr lang="en-US" altLang="zh-TW" dirty="0">
                <a:latin typeface="新細明體"/>
                <a:ea typeface="新細明體"/>
              </a:rPr>
            </a:b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37111"/>
            <a:ext cx="9334158" cy="217274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90" y="711860"/>
            <a:ext cx="7530274" cy="358123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95" y="711860"/>
            <a:ext cx="895475" cy="3486637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51520" y="188640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L</a:t>
            </a:r>
            <a:r>
              <a:rPr lang="en-US" altLang="zh-TW" sz="2800" dirty="0" err="1" smtClean="0"/>
              <a:t>able</a:t>
            </a:r>
            <a:endParaRPr lang="zh-TW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3425126" y="175550"/>
            <a:ext cx="23762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Attribute (10)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1975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686800" cy="84124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2700" dirty="0" smtClean="0">
                <a:latin typeface="新細明體"/>
                <a:ea typeface="新細明體"/>
              </a:rPr>
              <a:t> 10</a:t>
            </a:r>
            <a:r>
              <a:rPr lang="zh-TW" altLang="en-US" sz="2700" dirty="0">
                <a:latin typeface="新細明體"/>
                <a:ea typeface="新細明體"/>
              </a:rPr>
              <a:t>隻英雄的勝率</a:t>
            </a:r>
            <a:r>
              <a:rPr lang="en-US" altLang="zh-TW" sz="2700" dirty="0">
                <a:latin typeface="新細明體"/>
                <a:ea typeface="新細明體"/>
              </a:rPr>
              <a:t>(</a:t>
            </a:r>
            <a:r>
              <a:rPr lang="zh-TW" altLang="en-US" sz="2700" dirty="0">
                <a:latin typeface="新細明體"/>
                <a:ea typeface="新細明體"/>
              </a:rPr>
              <a:t>個人</a:t>
            </a:r>
            <a:r>
              <a:rPr lang="en-US" altLang="zh-TW" sz="2700" dirty="0">
                <a:latin typeface="新細明體"/>
                <a:ea typeface="新細明體"/>
              </a:rPr>
              <a:t>)</a:t>
            </a:r>
            <a:r>
              <a:rPr lang="zh-TW" altLang="en-US" sz="2700" dirty="0">
                <a:latin typeface="新細明體"/>
                <a:ea typeface="新細明體"/>
              </a:rPr>
              <a:t> </a:t>
            </a:r>
            <a:r>
              <a:rPr lang="en-US" altLang="zh-TW" dirty="0">
                <a:latin typeface="新細明體"/>
                <a:ea typeface="新細明體"/>
              </a:rPr>
              <a:t/>
            </a:r>
            <a:br>
              <a:rPr lang="en-US" altLang="zh-TW" dirty="0">
                <a:latin typeface="新細明體"/>
                <a:ea typeface="新細明體"/>
              </a:rPr>
            </a:b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935" y="548680"/>
            <a:ext cx="5688632" cy="2668423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1799821" y="3217103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latin typeface="新細明體"/>
                <a:ea typeface="新細明體"/>
              </a:rPr>
              <a:t>10</a:t>
            </a:r>
            <a:r>
              <a:rPr lang="zh-TW" altLang="en-US" sz="2400" dirty="0" smtClean="0">
                <a:latin typeface="新細明體"/>
                <a:ea typeface="新細明體"/>
              </a:rPr>
              <a:t>隻英雄的勝率</a:t>
            </a:r>
            <a:r>
              <a:rPr lang="en-US" altLang="zh-TW" sz="2400" dirty="0" smtClean="0">
                <a:latin typeface="新細明體"/>
                <a:ea typeface="新細明體"/>
              </a:rPr>
              <a:t>(</a:t>
            </a:r>
            <a:r>
              <a:rPr lang="zh-TW" altLang="en-US" sz="2400" dirty="0">
                <a:latin typeface="新細明體"/>
                <a:ea typeface="新細明體"/>
              </a:rPr>
              <a:t>全</a:t>
            </a:r>
            <a:r>
              <a:rPr lang="zh-TW" altLang="en-US" sz="2400" dirty="0" smtClean="0">
                <a:latin typeface="新細明體"/>
                <a:ea typeface="新細明體"/>
              </a:rPr>
              <a:t>遊戲</a:t>
            </a:r>
            <a:r>
              <a:rPr lang="en-US" altLang="zh-TW" sz="2400" dirty="0" smtClean="0">
                <a:latin typeface="新細明體"/>
                <a:ea typeface="新細明體"/>
              </a:rPr>
              <a:t>)</a:t>
            </a:r>
            <a:endParaRPr lang="zh-TW" altLang="en-US" sz="2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822" y="3789040"/>
            <a:ext cx="5717746" cy="279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65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052736"/>
            <a:ext cx="5185795" cy="536659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788" y="1052736"/>
            <a:ext cx="7113871" cy="536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55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634486"/>
            <a:ext cx="4545884" cy="4234674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38" y="711860"/>
            <a:ext cx="966906" cy="365829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13322" y="188640"/>
            <a:ext cx="10801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 smtClean="0"/>
              <a:t>Lable</a:t>
            </a:r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3779912" y="188640"/>
            <a:ext cx="4561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Attribute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(6)</a:t>
            </a:r>
            <a:endParaRPr lang="zh-TW" altLang="en-US" sz="28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772816"/>
            <a:ext cx="6915390" cy="427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69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504" y="332656"/>
            <a:ext cx="8686800" cy="841248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>
                <a:latin typeface="新細明體"/>
                <a:ea typeface="新細明體"/>
              </a:rPr>
              <a:t>僅一隊的勝率</a:t>
            </a:r>
            <a:r>
              <a:rPr lang="en-US" altLang="zh-TW" dirty="0">
                <a:latin typeface="新細明體"/>
                <a:ea typeface="新細明體"/>
              </a:rPr>
              <a:t/>
            </a:r>
            <a:br>
              <a:rPr lang="en-US" altLang="zh-TW" dirty="0">
                <a:latin typeface="新細明體"/>
                <a:ea typeface="新細明體"/>
              </a:rPr>
            </a:b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980728"/>
            <a:ext cx="5379670" cy="266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66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結論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429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旅程">
  <a:themeElements>
    <a:clrScheme name="旅程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旅程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旅程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</TotalTime>
  <Words>120</Words>
  <Application>Microsoft Office PowerPoint</Application>
  <PresentationFormat>如螢幕大小 (4:3)</PresentationFormat>
  <Paragraphs>20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旅程</vt:lpstr>
      <vt:lpstr>獲勝預測</vt:lpstr>
      <vt:lpstr>PowerPoint 簡報</vt:lpstr>
      <vt:lpstr>   10隻英雄+紅藍方</vt:lpstr>
      <vt:lpstr> </vt:lpstr>
      <vt:lpstr> 10隻英雄的勝率(個人)  </vt:lpstr>
      <vt:lpstr>PowerPoint 簡報</vt:lpstr>
      <vt:lpstr>PowerPoint 簡報</vt:lpstr>
      <vt:lpstr>僅一隊的勝率 </vt:lpstr>
      <vt:lpstr>結論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tim</dc:creator>
  <cp:lastModifiedBy>tim</cp:lastModifiedBy>
  <cp:revision>23</cp:revision>
  <dcterms:created xsi:type="dcterms:W3CDTF">2020-05-14T11:51:52Z</dcterms:created>
  <dcterms:modified xsi:type="dcterms:W3CDTF">2020-05-14T16:00:08Z</dcterms:modified>
</cp:coreProperties>
</file>