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1" r:id="rId2"/>
    <p:sldId id="268" r:id="rId3"/>
    <p:sldId id="269" r:id="rId4"/>
    <p:sldId id="270" r:id="rId5"/>
    <p:sldId id="267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B5AA-0127-484E-A615-9C48D61D946E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49F-45ED-4072-BFA9-FA336F6120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B5AA-0127-484E-A615-9C48D61D946E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49F-45ED-4072-BFA9-FA336F6120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B5AA-0127-484E-A615-9C48D61D946E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49F-45ED-4072-BFA9-FA336F6120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B5AA-0127-484E-A615-9C48D61D946E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49F-45ED-4072-BFA9-FA336F6120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B5AA-0127-484E-A615-9C48D61D946E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49F-45ED-4072-BFA9-FA336F6120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B5AA-0127-484E-A615-9C48D61D946E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49F-45ED-4072-BFA9-FA336F6120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B5AA-0127-484E-A615-9C48D61D946E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49F-45ED-4072-BFA9-FA336F61202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B5AA-0127-484E-A615-9C48D61D946E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49F-45ED-4072-BFA9-FA336F6120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B5AA-0127-484E-A615-9C48D61D946E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49F-45ED-4072-BFA9-FA336F6120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B5AA-0127-484E-A615-9C48D61D946E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49F-45ED-4072-BFA9-FA336F6120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B5AA-0127-484E-A615-9C48D61D946E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49F-45ED-4072-BFA9-FA336F6120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0B5AA-0127-484E-A615-9C48D61D946E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7349F-45ED-4072-BFA9-FA336F6120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406261664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黃彥儒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406261470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郭峻維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406261511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王子權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406401159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高雋喆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507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禁用階段</a:t>
            </a:r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xmlns="" id="{CA8C6356-EEA9-46D0-8110-7E11292AA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4859"/>
            <a:ext cx="8229600" cy="44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禁用階段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xmlns="" id="{0517F8BB-8CA0-455E-AB7C-1F1987F7F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972" y="1600200"/>
            <a:ext cx="750605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選角階段</a:t>
            </a:r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xmlns="" id="{FAF70BC6-4073-4F48-9922-F54BFDF6F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16720"/>
            <a:ext cx="9125273" cy="29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選角階段</a:t>
            </a:r>
          </a:p>
        </p:txBody>
      </p:sp>
      <p:pic>
        <p:nvPicPr>
          <p:cNvPr id="4" name="內容版面配置區 1">
            <a:extLst>
              <a:ext uri="{FF2B5EF4-FFF2-40B4-BE49-F238E27FC236}">
                <a16:creationId xmlns:a16="http://schemas.microsoft.com/office/drawing/2014/main" xmlns="" id="{717DAE93-C678-40CD-8825-BD29FB4BE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972044"/>
            <a:ext cx="8229600" cy="198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Reference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http://lcu.vivide.re/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https://github.com/bryanhitc/lcu-sharp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https://www.youtube.com/watch?v=vMkHiQvnhbg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07" y="2060848"/>
            <a:ext cx="10085949" cy="1728192"/>
          </a:xfrm>
        </p:spPr>
      </p:pic>
      <p:pic>
        <p:nvPicPr>
          <p:cNvPr id="1026" name="Picture 2" descr="C:\Users\tim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1007426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im\Desktop\select 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00" y="2060848"/>
            <a:ext cx="1051384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im\Desktop\expan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00" y="1535594"/>
            <a:ext cx="9436293" cy="464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24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5" descr="C:\Users\tim\Desktop\expand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56792"/>
            <a:ext cx="914400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tim\Desktop\re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92" y="1556792"/>
            <a:ext cx="9905284" cy="384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im\Desktop\rollou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92" y="926231"/>
            <a:ext cx="9905284" cy="518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40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 descr="C:\Users\tim\Desktop\rollout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783333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tim\Desktop\s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412776"/>
            <a:ext cx="1108923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im\Desktop\mc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413014"/>
            <a:ext cx="10794970" cy="451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 descr="C:\Users\tim\Desktop\t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32655"/>
            <a:ext cx="3644425" cy="710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im\Desktop\tt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776" y="332655"/>
            <a:ext cx="2520280" cy="717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73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主要畫面</a:t>
            </a:r>
            <a:endParaRPr lang="zh-TW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xmlns="" id="{E8148744-D3D1-4434-8701-C9EBFA528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05" y="1690370"/>
            <a:ext cx="799259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使用限制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僅僅只能夠使用在積分對戰上面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自訂以及一般對戰以及其餘特殊模式均無法使用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04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獲取遊戲後台資料</a:t>
            </a:r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xmlns="" id="{F5B6D21E-EDCC-4D53-B3B5-CBEDFA738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89363"/>
            <a:ext cx="8229600" cy="29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6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預選階段</a:t>
            </a:r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xmlns="" id="{F8060B2A-8378-4FA3-B5E4-A85596777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19402"/>
            <a:ext cx="8229600" cy="468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133</TotalTime>
  <Words>60</Words>
  <Application>Microsoft Office PowerPoint</Application>
  <PresentationFormat>如螢幕大小 (4:3)</PresentationFormat>
  <Paragraphs>15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行雲流水</vt:lpstr>
      <vt:lpstr>PowerPoint 簡報</vt:lpstr>
      <vt:lpstr>PowerPoint 簡報</vt:lpstr>
      <vt:lpstr>PowerPoint 簡報</vt:lpstr>
      <vt:lpstr>PowerPoint 簡報</vt:lpstr>
      <vt:lpstr>PowerPoint 簡報</vt:lpstr>
      <vt:lpstr>主要畫面</vt:lpstr>
      <vt:lpstr>使用限制</vt:lpstr>
      <vt:lpstr>獲取遊戲後台資料</vt:lpstr>
      <vt:lpstr>預選階段</vt:lpstr>
      <vt:lpstr>禁用階段</vt:lpstr>
      <vt:lpstr>禁用階段</vt:lpstr>
      <vt:lpstr>選角階段</vt:lpstr>
      <vt:lpstr>選角階段</vt:lpstr>
      <vt:lpstr>Demo &amp; 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tim</dc:creator>
  <cp:lastModifiedBy>tim</cp:lastModifiedBy>
  <cp:revision>10</cp:revision>
  <dcterms:created xsi:type="dcterms:W3CDTF">2020-08-04T13:36:05Z</dcterms:created>
  <dcterms:modified xsi:type="dcterms:W3CDTF">2020-08-04T15:49:32Z</dcterms:modified>
</cp:coreProperties>
</file>