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4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62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9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20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1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92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6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6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78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93D0-CC6B-4390-AE12-714D5AF57844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0FFA05-875B-4408-9FE0-1B2593A87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36626E-9813-4A1A-9306-983DA58C3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英雄聯盟勝率預測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D54F5F8-8067-4DFA-8A7D-A63689EBB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6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56040B-321E-42BB-B4EF-C6FDE2E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階級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F5B1BCB4-A4F3-43B2-8F3E-FA3BC0E6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00" t="53881" r="50877" b="9706"/>
          <a:stretch/>
        </p:blipFill>
        <p:spPr>
          <a:xfrm>
            <a:off x="2667697" y="1812022"/>
            <a:ext cx="6291743" cy="4127384"/>
          </a:xfrm>
        </p:spPr>
      </p:pic>
    </p:spTree>
    <p:extLst>
      <p:ext uri="{BB962C8B-B14F-4D97-AF65-F5344CB8AC3E}">
        <p14:creationId xmlns:p14="http://schemas.microsoft.com/office/powerpoint/2010/main" val="40158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B857B0-B485-40B7-B179-E7491DC5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場次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0FD4FC-2487-4DA0-A837-89D049EE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總共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:25619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排除無勝率紀錄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17543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玩家英雄勝率總和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+10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隻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英雄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251A3F-716A-44FE-9BB0-7AC5B506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28" y="294554"/>
            <a:ext cx="12423797" cy="584092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測試資料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5D65A51C-1E7F-42F2-91A1-4F32AE446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5" y="2055317"/>
            <a:ext cx="1390388" cy="2780775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DCEEE955-E080-4067-84BA-19C4EF2C8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82" y="1345156"/>
            <a:ext cx="2224056" cy="38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43C1BD8-A5F6-45DF-B5AD-345577C4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49" y="2939014"/>
            <a:ext cx="2464403" cy="9637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95AB052D-EBC0-4220-BF7C-437DCED87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78" y="1284369"/>
            <a:ext cx="1002544" cy="19948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5968B5A-91DB-4D01-A609-990C1A1F0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15" y="1193145"/>
            <a:ext cx="893253" cy="2177305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xmlns="" id="{9E85842C-F62A-4566-BB2B-62FB1CC0D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67" y="4220943"/>
            <a:ext cx="945765" cy="225348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4457579F-01F7-4694-A6CC-FCF45DE1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38" y="4209394"/>
            <a:ext cx="1123567" cy="22650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60330" y="681918"/>
            <a:ext cx="248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預測紅贏</a:t>
            </a:r>
            <a:r>
              <a:rPr lang="zh-TW" altLang="en-US" dirty="0" smtClean="0">
                <a:latin typeface="新細明體"/>
                <a:ea typeface="新細明體"/>
              </a:rPr>
              <a:t>，實際紅贏</a:t>
            </a:r>
            <a:endParaRPr lang="en-US" altLang="zh-TW" dirty="0" smtClean="0">
              <a:latin typeface="新細明體"/>
              <a:ea typeface="新細明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60330" y="3711453"/>
            <a:ext cx="248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預測紅贏</a:t>
            </a:r>
            <a:r>
              <a:rPr lang="zh-TW" altLang="en-US" dirty="0" smtClean="0">
                <a:latin typeface="新細明體"/>
                <a:ea typeface="新細明體"/>
              </a:rPr>
              <a:t>，實際藍贏</a:t>
            </a:r>
            <a:endParaRPr lang="en-US" altLang="zh-TW" dirty="0" smtClean="0">
              <a:latin typeface="新細明體"/>
              <a:ea typeface="新細明體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5915" y="673204"/>
            <a:ext cx="248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預測藍贏</a:t>
            </a:r>
            <a:r>
              <a:rPr lang="zh-TW" altLang="en-US" dirty="0" smtClean="0">
                <a:latin typeface="新細明體"/>
                <a:ea typeface="新細明體"/>
              </a:rPr>
              <a:t>，實際紅贏</a:t>
            </a:r>
            <a:endParaRPr lang="en-US" altLang="zh-TW" dirty="0" smtClean="0">
              <a:latin typeface="新細明體"/>
              <a:ea typeface="新細明體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34970" y="3718081"/>
            <a:ext cx="248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預測藍贏</a:t>
            </a:r>
            <a:r>
              <a:rPr lang="zh-TW" altLang="en-US" dirty="0" smtClean="0">
                <a:latin typeface="新細明體"/>
                <a:ea typeface="新細明體"/>
              </a:rPr>
              <a:t>，實際藍贏</a:t>
            </a:r>
            <a:endParaRPr lang="en-US" altLang="zh-TW" dirty="0" smtClean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40760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5594" y="89212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預測正確比率</a:t>
            </a:r>
            <a:endParaRPr lang="zh-TW" altLang="en-US" sz="2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E209D4C8-860E-45BE-99FF-C6702737C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30" y="2189746"/>
            <a:ext cx="2773687" cy="23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761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200</TotalTime>
  <Words>60</Words>
  <Application>Microsoft Office PowerPoint</Application>
  <PresentationFormat>自訂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絲縷</vt:lpstr>
      <vt:lpstr>英雄聯盟勝率預測</vt:lpstr>
      <vt:lpstr>階級</vt:lpstr>
      <vt:lpstr>場次</vt:lpstr>
      <vt:lpstr>                    測試資料                     </vt:lpstr>
      <vt:lpstr>PowerPoint 簡報</vt:lpstr>
      <vt:lpstr>預測正確比率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英雄聯盟勝率預測</dc:title>
  <dc:creator>雋喆 高</dc:creator>
  <cp:lastModifiedBy>tim</cp:lastModifiedBy>
  <cp:revision>11</cp:revision>
  <dcterms:created xsi:type="dcterms:W3CDTF">2020-07-07T06:52:35Z</dcterms:created>
  <dcterms:modified xsi:type="dcterms:W3CDTF">2020-07-07T11:26:47Z</dcterms:modified>
</cp:coreProperties>
</file>