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3d17834d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3d17834d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3d17834d4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3d17834d4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3d17834d4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3d17834d4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3d17834d4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3d17834d4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3d17834d4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3d17834d4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3d17834d4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3d17834d4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83d17834d4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83d17834d4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3d17834d4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3d17834d4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3d17834d4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3d17834d4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3d17834d4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3d17834d4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3d17834d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3d17834d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3d17834d4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3d17834d4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3d17834d4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3d17834d4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3d17834d4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3d17834d4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3d17834d4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3d17834d4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3d17834d4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3d17834d4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3d17834d4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3d17834d4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3d17834d4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3d17834d4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3053" l="0" r="0" t="0"/>
          <a:stretch/>
        </p:blipFill>
        <p:spPr>
          <a:xfrm>
            <a:off x="-35700" y="-135025"/>
            <a:ext cx="9392324" cy="53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57200" y="1271800"/>
            <a:ext cx="7693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第 368期 C/C++基礎程式設計班 [線上課程]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期末報告</a:t>
            </a: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題目</a:t>
            </a: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：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《苗栗縣竹南高中205班園遊會收銀</a:t>
            </a: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系統</a:t>
            </a: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》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96500" y="3557775"/>
            <a:ext cx="652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郭宥均		CBO368127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00" y="579775"/>
            <a:ext cx="34362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342900" y="492925"/>
            <a:ext cx="524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員工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功能選項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2:備貨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75050" y="2464600"/>
            <a:ext cx="31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還是switch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557975" y="1468050"/>
            <a:ext cx="26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850" y="967249"/>
            <a:ext cx="5811751" cy="377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342900" y="492925"/>
            <a:ext cx="524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員工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功能選項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3:</a:t>
            </a: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今日總計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375050" y="2464600"/>
            <a:ext cx="31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列出今日交易結果。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557975" y="1468050"/>
            <a:ext cx="26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1175" y="385775"/>
            <a:ext cx="5715426" cy="16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5">
            <a:alphaModFix/>
          </a:blip>
          <a:srcRect b="33914" l="0" r="0" t="0"/>
          <a:stretch/>
        </p:blipFill>
        <p:spPr>
          <a:xfrm>
            <a:off x="375050" y="2861100"/>
            <a:ext cx="8724475" cy="14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342900" y="492925"/>
            <a:ext cx="524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員工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功能選項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0:</a:t>
            </a: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離開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75050" y="2464600"/>
            <a:ext cx="31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名符其實。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6557975" y="1468050"/>
            <a:ext cx="26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724" y="388225"/>
            <a:ext cx="5736875" cy="15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5900" y="3153975"/>
            <a:ext cx="24207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925" y="3047500"/>
            <a:ext cx="6652600" cy="12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342900" y="492925"/>
            <a:ext cx="524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顧客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1:菜單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375050" y="2464600"/>
            <a:ext cx="3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如果是顧客，則提供菜單功能。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3213"/>
            <a:ext cx="52197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463" y="223825"/>
            <a:ext cx="35528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342900" y="492925"/>
            <a:ext cx="524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顧客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1:菜單--</a:t>
            </a: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購買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75050" y="2464600"/>
            <a:ext cx="3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如果是顧客，則提供菜單功能。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600" y="184525"/>
            <a:ext cx="4106700" cy="40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342900" y="492925"/>
            <a:ext cx="524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顧客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1:菜單--購買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375050" y="2464600"/>
            <a:ext cx="3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如果是顧客，則提供菜單功能。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9762"/>
            <a:ext cx="9049775" cy="481301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4329125" y="964400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還是switch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342900" y="492925"/>
            <a:ext cx="524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顧客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1:菜單--購買--</a:t>
            </a: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結帳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375050" y="2464600"/>
            <a:ext cx="3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結帳功能，並計算要找多少錢。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56334"/>
            <a:ext cx="5240100" cy="215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042" y="0"/>
            <a:ext cx="4567558" cy="30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342900" y="492925"/>
            <a:ext cx="6729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三、檢討：可以做得更好的地方（瑕疵）</a:t>
            </a:r>
            <a:endParaRPr sz="2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75050" y="2464600"/>
            <a:ext cx="7661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其實一開始除了現在有的功能還希望：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一、可以加入使用者驗證，登入的功能，     可以輸入帳號密碼驗證是否為員工及註冊帳號等。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二、可以改變售價及成本。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三、在另一個檔案紀錄所有交易紀錄及其時間和員工名稱。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四、可以新增貨物。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五、菜單不要輸出沒了的東西，結帳不要輸出沒買的東西。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但因為能力及時間的關系，沒做到。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不過我會持續加油，繼續修改這一個程式，讓它變得更好，也讓我變得更好。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375050" y="1277725"/>
            <a:ext cx="656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生來泛泛能否不甘平凡，瀝肝膽一腔孤勇闖這人間。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342900" y="492925"/>
            <a:ext cx="524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四、心得與反思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375050" y="2464600"/>
            <a:ext cx="8457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這是我自己做的第一支程式，之前只有做作業和高中生程式解題系統上的題目及書上的例題。雖然有很多瑕疵，不過我真的已經盡力了，花了一整個周末，到目前共十八小時。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其實做的過程我不只一次懷疑自己是否做得出來，我是不是不自量力？雖然最後做的和原本想的比起來有點太差了，但至少我試過了，從周五放學到周日晚上努力了，我相信只要我持續進步，我也能翻越陡峭的山，看沒看過的海，走出苗栗去看世界。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青春從來張狂，張狂到為了一個念頭走在學習程式的路上，網路的方便讓我能接觸C++，闖蕩江湖未必身披鎧甲，一盞孤燈一台電腦讓我踏上新世界的旅程！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342900" y="1364963"/>
            <a:ext cx="5700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  <a:highlight>
                  <a:schemeClr val="lt1"/>
                </a:highlight>
              </a:rPr>
              <a:t> I'm a slow walker, but I never walk backwards. </a:t>
            </a:r>
            <a:r>
              <a:rPr lang="zh-TW" sz="1700">
                <a:solidFill>
                  <a:schemeClr val="dk1"/>
                </a:solidFill>
                <a:highlight>
                  <a:schemeClr val="dk1"/>
                </a:highlight>
              </a:rPr>
              <a:t>  a  </a:t>
            </a:r>
            <a:endParaRPr sz="1700">
              <a:solidFill>
                <a:schemeClr val="dk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921" l="1409" r="0" t="0"/>
          <a:stretch/>
        </p:blipFill>
        <p:spPr>
          <a:xfrm>
            <a:off x="0" y="-60350"/>
            <a:ext cx="9144001" cy="52038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0" y="408125"/>
            <a:ext cx="356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目錄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921925" y="522925"/>
            <a:ext cx="440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Proxima Nova"/>
                <a:ea typeface="Proxima Nova"/>
                <a:cs typeface="Proxima Nova"/>
                <a:sym typeface="Proxima Nova"/>
              </a:rPr>
              <a:t>一、起因：事情是這樣的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Proxima Nova"/>
                <a:ea typeface="Proxima Nova"/>
                <a:cs typeface="Proxima Nova"/>
                <a:sym typeface="Proxima Nova"/>
              </a:rPr>
              <a:t>三、檢討：可以做得更好的地方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Proxima Nova"/>
                <a:ea typeface="Proxima Nova"/>
                <a:cs typeface="Proxima Nova"/>
                <a:sym typeface="Proxima Nova"/>
              </a:rPr>
              <a:t>四、心得與反思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42900" y="492925"/>
            <a:ext cx="524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一、起因：事情是這樣的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87625" y="2292475"/>
            <a:ext cx="565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一開始一直想不到要做什麼，原本打算做弧度與角度的轉換，因為高二上第一章就是，後來覺得沒意義，因為計算機就可以做到，我何必？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我覺得要做實用的，生活中用得到的，因為我覺得學寫程式就是要解決生活中的問題，讓生活更方便。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然後我就想到下禮拜六學校園遊會，我們班要賣東西，那我就做一個收銀系統吧！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813" y="353450"/>
            <a:ext cx="31146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42900" y="492925"/>
            <a:ext cx="524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0" r="0" t="16352"/>
          <a:stretch/>
        </p:blipFill>
        <p:spPr>
          <a:xfrm>
            <a:off x="5410200" y="235750"/>
            <a:ext cx="23526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75050" y="2464600"/>
            <a:ext cx="3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初始畫面，並確認使用者身分。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06625"/>
            <a:ext cx="86296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42900" y="492925"/>
            <a:ext cx="524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75050" y="2464600"/>
            <a:ext cx="3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根據不同身分提供不同功能。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557975" y="1468050"/>
            <a:ext cx="26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250" y="192875"/>
            <a:ext cx="31623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0600" y="2464600"/>
            <a:ext cx="6096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2900" y="492925"/>
            <a:ext cx="524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</a:t>
            </a: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員工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功能選項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75050" y="2464600"/>
            <a:ext cx="3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用switch判斷並執行欲執行的功能。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557975" y="1468050"/>
            <a:ext cx="26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2353" t="0"/>
          <a:stretch/>
        </p:blipFill>
        <p:spPr>
          <a:xfrm>
            <a:off x="3932746" y="284450"/>
            <a:ext cx="5321528" cy="15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" y="3134925"/>
            <a:ext cx="85344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342900" y="492925"/>
            <a:ext cx="524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員工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功能選項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1:</a:t>
            </a: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察看貨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75050" y="2464600"/>
            <a:ext cx="31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察看貨可以看不同貨的資訊，並選擇是否進貨及進貨數。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557975" y="1468050"/>
            <a:ext cx="26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450" y="197125"/>
            <a:ext cx="5683275" cy="43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342900" y="492925"/>
            <a:ext cx="524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員工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功能選項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1:察看貨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75050" y="2464600"/>
            <a:ext cx="313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察看貨可以看不同貨的資訊，並選擇是否進貨及進貨數。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圖</a:t>
            </a: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中只有烤麻糬，其他食物以此類推。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557975" y="1468050"/>
            <a:ext cx="26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736" y="0"/>
            <a:ext cx="51365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1039" l="965" r="561" t="1835"/>
          <a:stretch/>
        </p:blipFill>
        <p:spPr>
          <a:xfrm>
            <a:off x="0" y="-49125"/>
            <a:ext cx="9326600" cy="5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42900" y="492925"/>
            <a:ext cx="524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二、執行畫面與程式碼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員工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功能選項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2:備</a:t>
            </a: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貨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75050" y="2464600"/>
            <a:ext cx="313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備貨為第一次進貨，因為要設定價，之後可以直接從察看貨選擇是否進貨。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好啦我知道沒有很直接，而且真正做生意不是每次進貨成本都相同，也不是定價永遠相同，但這是學校園遊會為情境使用，不過是真的還有修改、進步的空間。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（小聲地說一句：其實是個人能力不足……）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557975" y="1468050"/>
            <a:ext cx="26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338" y="172638"/>
            <a:ext cx="50577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