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83" r:id="rId2"/>
    <p:sldId id="582" r:id="rId3"/>
  </p:sldIdLst>
  <p:sldSz cx="12192000" cy="6858000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484"/>
    <a:srgbClr val="DADADA"/>
    <a:srgbClr val="60416C"/>
    <a:srgbClr val="595757"/>
    <a:srgbClr val="00AEEF"/>
    <a:srgbClr val="34C4FF"/>
    <a:srgbClr val="3BB096"/>
    <a:srgbClr val="65D7FF"/>
    <a:srgbClr val="E566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82157" autoAdjust="0"/>
  </p:normalViewPr>
  <p:slideViewPr>
    <p:cSldViewPr snapToGrid="0">
      <p:cViewPr varScale="1">
        <p:scale>
          <a:sx n="78" d="100"/>
          <a:sy n="78" d="100"/>
        </p:scale>
        <p:origin x="54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8475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90" y="2"/>
            <a:ext cx="2946400" cy="498475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r">
              <a:defRPr sz="1200"/>
            </a:lvl1pPr>
          </a:lstStyle>
          <a:p>
            <a:fld id="{F4CBF319-6245-4075-92B9-B1AE4D9A2A83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90" y="9429750"/>
            <a:ext cx="2946400" cy="498475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r">
              <a:defRPr sz="1200"/>
            </a:lvl1pPr>
          </a:lstStyle>
          <a:p>
            <a:fld id="{401DFB24-2B8C-4E44-B5B3-AECB19AECC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200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8135"/>
          </a:xfrm>
          <a:prstGeom prst="rect">
            <a:avLst/>
          </a:prstGeom>
        </p:spPr>
        <p:txBody>
          <a:bodyPr vert="horz" lIns="91419" tIns="45710" rIns="91419" bIns="4571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8135"/>
          </a:xfrm>
          <a:prstGeom prst="rect">
            <a:avLst/>
          </a:prstGeom>
        </p:spPr>
        <p:txBody>
          <a:bodyPr vert="horz" lIns="91419" tIns="45710" rIns="91419" bIns="45710" rtlCol="0"/>
          <a:lstStyle>
            <a:lvl1pPr algn="r">
              <a:defRPr sz="1200"/>
            </a:lvl1pPr>
          </a:lstStyle>
          <a:p>
            <a:fld id="{F62309A1-FEC2-437C-8624-7669AB18CACD}" type="datetimeFigureOut">
              <a:rPr lang="zh-TW" altLang="en-US" smtClean="0"/>
              <a:t>2021/1/29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9" tIns="45710" rIns="91419" bIns="4571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61"/>
            <a:ext cx="5438140" cy="3909239"/>
          </a:xfrm>
          <a:prstGeom prst="rect">
            <a:avLst/>
          </a:prstGeom>
        </p:spPr>
        <p:txBody>
          <a:bodyPr vert="horz" lIns="91419" tIns="45710" rIns="91419" bIns="4571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430091"/>
            <a:ext cx="2945659" cy="498134"/>
          </a:xfrm>
          <a:prstGeom prst="rect">
            <a:avLst/>
          </a:prstGeom>
        </p:spPr>
        <p:txBody>
          <a:bodyPr vert="horz" lIns="91419" tIns="45710" rIns="91419" bIns="4571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6" y="9430091"/>
            <a:ext cx="2945659" cy="498134"/>
          </a:xfrm>
          <a:prstGeom prst="rect">
            <a:avLst/>
          </a:prstGeom>
        </p:spPr>
        <p:txBody>
          <a:bodyPr vert="horz" lIns="91419" tIns="45710" rIns="91419" bIns="45710" rtlCol="0" anchor="b"/>
          <a:lstStyle>
            <a:lvl1pPr algn="r">
              <a:defRPr sz="1200"/>
            </a:lvl1pPr>
          </a:lstStyle>
          <a:p>
            <a:fld id="{BFDF1F22-0689-497A-B6C9-8B2B69ABDC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81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7280"/>
            <a:ext cx="12192000" cy="19507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11270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參、治校理念與策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 txBox="1">
            <a:spLocks/>
          </p:cNvSpPr>
          <p:nvPr userDrawn="1"/>
        </p:nvSpPr>
        <p:spPr>
          <a:xfrm>
            <a:off x="9672000" y="6426000"/>
            <a:ext cx="2520000" cy="432000"/>
          </a:xfrm>
          <a:prstGeom prst="rect">
            <a:avLst/>
          </a:prstGeom>
        </p:spPr>
        <p:txBody>
          <a:bodyPr anchor="ctr" anchorCtr="0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rgbClr val="F4F4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1C1F8C-63C4-46A3-8EFD-B10FAC02C407}" type="slidenum">
              <a:rPr lang="zh-TW" altLang="en-US" sz="1600" smtClean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pPr/>
              <a:t>‹#›</a:t>
            </a:fld>
            <a:r>
              <a:rPr lang="zh-TW" altLang="en-US" sz="1600" dirty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t>/ </a:t>
            </a:r>
            <a:r>
              <a:rPr lang="zh-TW" altLang="en-US" sz="1600" dirty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t>總頁碼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華康楷書體W7" panose="03000709000000000000" pitchFamily="65" charset="-120"/>
                <a:ea typeface="華康楷書體W7" panose="03000709000000000000" pitchFamily="65" charset="-120"/>
              </a:defRPr>
            </a:lvl1pPr>
            <a:lvl2pPr>
              <a:defRPr>
                <a:latin typeface="華康楷書體W7" panose="03000709000000000000" pitchFamily="65" charset="-120"/>
                <a:ea typeface="華康楷書體W7" panose="03000709000000000000" pitchFamily="65" charset="-120"/>
              </a:defRPr>
            </a:lvl2pPr>
            <a:lvl3pPr>
              <a:defRPr>
                <a:latin typeface="華康楷書體W7" panose="03000709000000000000" pitchFamily="65" charset="-120"/>
                <a:ea typeface="華康楷書體W7" panose="03000709000000000000" pitchFamily="65" charset="-120"/>
              </a:defRPr>
            </a:lvl3pPr>
            <a:lvl4pPr>
              <a:defRPr>
                <a:latin typeface="華康楷書體W7" panose="03000709000000000000" pitchFamily="65" charset="-120"/>
                <a:ea typeface="華康楷書體W7" panose="03000709000000000000" pitchFamily="65" charset="-120"/>
              </a:defRPr>
            </a:lvl4pPr>
            <a:lvl5pPr>
              <a:defRPr>
                <a:latin typeface="華康楷書體W7" panose="03000709000000000000" pitchFamily="65" charset="-120"/>
                <a:ea typeface="華康楷書體W7" panose="030007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0280033" y="87313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華康楷書體W5(P)" panose="03000500000000000000" pitchFamily="66" charset="-120"/>
                <a:ea typeface="華康楷書體W5(P)" panose="03000500000000000000" pitchFamily="66" charset="-120"/>
                <a:cs typeface="+mn-ea"/>
                <a:sym typeface="Arial" panose="020B0604020202020204" pitchFamily="34" charset="0"/>
              </a:rPr>
              <a:t>參、治校理念與策略</a:t>
            </a:r>
            <a:endParaRPr lang="en-US" altLang="zh-TW" sz="1400" b="0" dirty="0">
              <a:solidFill>
                <a:schemeClr val="tx1">
                  <a:lumMod val="75000"/>
                  <a:lumOff val="25000"/>
                </a:schemeClr>
              </a:solidFill>
              <a:latin typeface="華康楷書體W5(P)" panose="03000500000000000000" pitchFamily="66" charset="-120"/>
              <a:ea typeface="華康楷書體W5(P)" panose="03000500000000000000" pitchFamily="66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3257550" y="445634"/>
            <a:ext cx="56769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spAutoFit/>
          </a:bodyPr>
          <a:lstStyle>
            <a:lvl1pPr algn="ctr">
              <a:defRPr lang="zh-TW" altLang="en-US" sz="2400" b="1" dirty="0">
                <a:solidFill>
                  <a:schemeClr val="tx1"/>
                </a:solidFill>
                <a:latin typeface="華康楷書體W5(P)" panose="03000500000000000000" pitchFamily="66" charset="-120"/>
                <a:ea typeface="華康楷書體W5(P)" panose="03000500000000000000" pitchFamily="66" charset="-120"/>
                <a:cs typeface="Arial Unicode MS" panose="020B0604020202020204" pitchFamily="34" charset="-12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22958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8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壹、個人簡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7280"/>
            <a:ext cx="12192000" cy="1950720"/>
          </a:xfrm>
          <a:prstGeom prst="rect">
            <a:avLst/>
          </a:prstGeom>
        </p:spPr>
      </p:pic>
      <p:sp>
        <p:nvSpPr>
          <p:cNvPr id="8" name="投影片編號版面配置區 3"/>
          <p:cNvSpPr txBox="1">
            <a:spLocks/>
          </p:cNvSpPr>
          <p:nvPr userDrawn="1"/>
        </p:nvSpPr>
        <p:spPr>
          <a:xfrm>
            <a:off x="9672000" y="6426000"/>
            <a:ext cx="2520000" cy="432000"/>
          </a:xfrm>
          <a:prstGeom prst="rect">
            <a:avLst/>
          </a:prstGeom>
        </p:spPr>
        <p:txBody>
          <a:bodyPr anchor="ctr" anchorCtr="0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rgbClr val="F4F4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1C1F8C-63C4-46A3-8EFD-B10FAC02C407}" type="slidenum">
              <a:rPr lang="zh-TW" altLang="en-US" sz="1600" smtClean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pPr/>
              <a:t>‹#›</a:t>
            </a:fld>
            <a:r>
              <a:rPr lang="zh-TW" altLang="en-US" sz="1600" dirty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t>/ </a:t>
            </a:r>
            <a:r>
              <a:rPr lang="zh-TW" altLang="en-US" sz="1600" dirty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t>總頁碼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0818642" y="8731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華康楷書體W5(P)" panose="03000500000000000000" pitchFamily="66" charset="-120"/>
                <a:ea typeface="華康楷書體W5(P)" panose="03000500000000000000" pitchFamily="66" charset="-120"/>
                <a:cs typeface="+mn-ea"/>
                <a:sym typeface="Arial" panose="020B0604020202020204" pitchFamily="34" charset="0"/>
              </a:rPr>
              <a:t>壹、個人簡歷</a:t>
            </a:r>
          </a:p>
        </p:txBody>
      </p:sp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365124"/>
            <a:ext cx="5400000" cy="432001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2000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16406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貳、校務現況與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7280"/>
            <a:ext cx="12192000" cy="19507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95238" y="314326"/>
            <a:ext cx="5401524" cy="5209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0818642" y="8731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華康楷書體W5(P)" panose="03000500000000000000" pitchFamily="66" charset="-120"/>
                <a:ea typeface="華康楷書體W5(P)" panose="03000500000000000000" pitchFamily="66" charset="-120"/>
                <a:cs typeface="+mn-ea"/>
                <a:sym typeface="Arial" panose="020B0604020202020204" pitchFamily="34" charset="0"/>
              </a:rPr>
              <a:t>貳、</a:t>
            </a:r>
            <a:r>
              <a:rPr lang="zh-TW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華康楷書體W5(P)" panose="03000500000000000000" pitchFamily="66" charset="-120"/>
                <a:ea typeface="華康楷書體W5(P)" panose="03000500000000000000" pitchFamily="66" charset="-120"/>
                <a:cs typeface="+mn-ea"/>
                <a:sym typeface="Arial" panose="020B0604020202020204" pitchFamily="34" charset="0"/>
              </a:rPr>
              <a:t>高教現況</a:t>
            </a:r>
          </a:p>
        </p:txBody>
      </p:sp>
      <p:sp>
        <p:nvSpPr>
          <p:cNvPr id="8" name="投影片編號版面配置區 3"/>
          <p:cNvSpPr txBox="1">
            <a:spLocks/>
          </p:cNvSpPr>
          <p:nvPr userDrawn="1"/>
        </p:nvSpPr>
        <p:spPr>
          <a:xfrm>
            <a:off x="9672000" y="6426000"/>
            <a:ext cx="2520000" cy="432000"/>
          </a:xfrm>
          <a:prstGeom prst="rect">
            <a:avLst/>
          </a:prstGeom>
        </p:spPr>
        <p:txBody>
          <a:bodyPr anchor="ctr" anchorCtr="0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rgbClr val="F4F4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1C1F8C-63C4-46A3-8EFD-B10FAC02C407}" type="slidenum">
              <a:rPr lang="zh-TW" altLang="en-US" sz="1600" smtClean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pPr/>
              <a:t>‹#›</a:t>
            </a:fld>
            <a:r>
              <a:rPr lang="zh-TW" altLang="en-US" sz="1600" dirty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t>/ </a:t>
            </a:r>
            <a:r>
              <a:rPr lang="zh-TW" altLang="en-US" sz="1600" dirty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t>總頁碼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2000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65120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參、治校理念與策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7280"/>
            <a:ext cx="12192000" cy="195072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96000" y="303473"/>
            <a:ext cx="7200000" cy="558525"/>
          </a:xfrm>
          <a:prstGeom prst="rect">
            <a:avLst/>
          </a:prstGeom>
        </p:spPr>
      </p:pic>
      <p:sp>
        <p:nvSpPr>
          <p:cNvPr id="8" name="投影片編號版面配置區 3"/>
          <p:cNvSpPr txBox="1">
            <a:spLocks/>
          </p:cNvSpPr>
          <p:nvPr userDrawn="1"/>
        </p:nvSpPr>
        <p:spPr>
          <a:xfrm>
            <a:off x="9672000" y="6426000"/>
            <a:ext cx="2520000" cy="432000"/>
          </a:xfrm>
          <a:prstGeom prst="rect">
            <a:avLst/>
          </a:prstGeom>
        </p:spPr>
        <p:txBody>
          <a:bodyPr anchor="ctr" anchorCtr="0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rgbClr val="F4F4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1C1F8C-63C4-46A3-8EFD-B10FAC02C407}" type="slidenum">
              <a:rPr lang="zh-TW" altLang="en-US" sz="1600" smtClean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pPr/>
              <a:t>‹#›</a:t>
            </a:fld>
            <a:r>
              <a:rPr lang="zh-TW" altLang="en-US" sz="1600" dirty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t>/ </a:t>
            </a:r>
            <a:r>
              <a:rPr lang="zh-TW" altLang="en-US" sz="1600" dirty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t>總頁碼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0818642" y="87313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華康楷書體W5(P)" panose="03000500000000000000" pitchFamily="66" charset="-120"/>
                <a:ea typeface="華康楷書體W5(P)" panose="03000500000000000000" pitchFamily="66" charset="-120"/>
                <a:cs typeface="+mn-ea"/>
                <a:sym typeface="Arial" panose="020B0604020202020204" pitchFamily="34" charset="0"/>
              </a:rPr>
              <a:t>參、</a:t>
            </a:r>
            <a:r>
              <a:rPr lang="zh-TW" altLang="en-US" sz="1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華康楷書體W5(P)" panose="03000500000000000000" pitchFamily="66" charset="-120"/>
                <a:ea typeface="華康楷書體W5(P)" panose="03000500000000000000" pitchFamily="66" charset="-120"/>
                <a:cs typeface="+mn-ea"/>
                <a:sym typeface="Arial" panose="020B0604020202020204" pitchFamily="34" charset="0"/>
              </a:rPr>
              <a:t>校務現況</a:t>
            </a:r>
            <a:endParaRPr lang="en-US" altLang="zh-TW" sz="1400" b="0" dirty="0">
              <a:solidFill>
                <a:schemeClr val="tx1">
                  <a:lumMod val="75000"/>
                  <a:lumOff val="25000"/>
                </a:schemeClr>
              </a:solidFill>
              <a:latin typeface="華康楷書體W5(P)" panose="03000500000000000000" pitchFamily="66" charset="-120"/>
              <a:ea typeface="華康楷書體W5(P)" panose="03000500000000000000" pitchFamily="66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32000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295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肆、任期內成果與績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7280"/>
            <a:ext cx="12192000" cy="19507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96000" y="288925"/>
            <a:ext cx="5401524" cy="569719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10280033" y="87313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華康楷書體W5(P)" panose="03000500000000000000" pitchFamily="66" charset="-120"/>
                <a:ea typeface="華康楷書體W5(P)" panose="03000500000000000000" pitchFamily="66" charset="-120"/>
                <a:cs typeface="+mn-ea"/>
                <a:sym typeface="Arial" panose="020B0604020202020204" pitchFamily="34" charset="0"/>
              </a:rPr>
              <a:t>肆、治校理念與策略</a:t>
            </a:r>
            <a:endParaRPr lang="en-US" altLang="zh-TW" sz="1400" b="0" dirty="0">
              <a:solidFill>
                <a:schemeClr val="tx1">
                  <a:lumMod val="75000"/>
                  <a:lumOff val="25000"/>
                </a:schemeClr>
              </a:solidFill>
              <a:latin typeface="華康楷書體W5(P)" panose="03000500000000000000" pitchFamily="66" charset="-120"/>
              <a:ea typeface="華康楷書體W5(P)" panose="03000500000000000000" pitchFamily="66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投影片編號版面配置區 3"/>
          <p:cNvSpPr txBox="1">
            <a:spLocks/>
          </p:cNvSpPr>
          <p:nvPr userDrawn="1"/>
        </p:nvSpPr>
        <p:spPr>
          <a:xfrm>
            <a:off x="9672000" y="6426000"/>
            <a:ext cx="2520000" cy="432000"/>
          </a:xfrm>
          <a:prstGeom prst="rect">
            <a:avLst/>
          </a:prstGeom>
        </p:spPr>
        <p:txBody>
          <a:bodyPr anchor="ctr" anchorCtr="0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rgbClr val="F4F4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1C1F8C-63C4-46A3-8EFD-B10FAC02C407}" type="slidenum">
              <a:rPr lang="zh-TW" altLang="en-US" sz="1600" smtClean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pPr/>
              <a:t>‹#›</a:t>
            </a:fld>
            <a:r>
              <a:rPr lang="zh-TW" altLang="en-US" sz="1600" dirty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t>/ </a:t>
            </a:r>
            <a:r>
              <a:rPr lang="zh-TW" altLang="en-US" sz="1600" dirty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t>總頁碼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2000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70637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伍、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7280"/>
            <a:ext cx="12192000" cy="195072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95238" y="337939"/>
            <a:ext cx="5401524" cy="487761"/>
          </a:xfrm>
          <a:prstGeom prst="rect">
            <a:avLst/>
          </a:prstGeom>
        </p:spPr>
      </p:pic>
      <p:sp>
        <p:nvSpPr>
          <p:cNvPr id="8" name="投影片編號版面配置區 3"/>
          <p:cNvSpPr txBox="1">
            <a:spLocks/>
          </p:cNvSpPr>
          <p:nvPr userDrawn="1"/>
        </p:nvSpPr>
        <p:spPr>
          <a:xfrm>
            <a:off x="9672000" y="6426000"/>
            <a:ext cx="2520000" cy="432000"/>
          </a:xfrm>
          <a:prstGeom prst="rect">
            <a:avLst/>
          </a:prstGeom>
        </p:spPr>
        <p:txBody>
          <a:bodyPr anchor="ctr" anchorCtr="0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rgbClr val="F4F4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1C1F8C-63C4-46A3-8EFD-B10FAC02C407}" type="slidenum">
              <a:rPr lang="zh-TW" altLang="en-US" sz="1600" smtClean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pPr/>
              <a:t>‹#›</a:t>
            </a:fld>
            <a:r>
              <a:rPr lang="zh-TW" altLang="en-US" sz="1600" dirty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t>/ </a:t>
            </a:r>
            <a:r>
              <a:rPr lang="zh-TW" altLang="en-US" sz="1600" dirty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t>總頁碼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1177715" y="87313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華康楷書體W5(P)" panose="03000500000000000000" pitchFamily="66" charset="-120"/>
                <a:ea typeface="華康楷書體W5(P)" panose="03000500000000000000" pitchFamily="66" charset="-120"/>
                <a:sym typeface="Arial" panose="020B0604020202020204" pitchFamily="34" charset="0"/>
              </a:rPr>
              <a:t>伍、結語</a:t>
            </a:r>
            <a:endParaRPr lang="en-US" altLang="zh-TW" sz="1400" b="0" dirty="0">
              <a:solidFill>
                <a:schemeClr val="tx1">
                  <a:lumMod val="75000"/>
                  <a:lumOff val="25000"/>
                </a:schemeClr>
              </a:solidFill>
              <a:latin typeface="華康楷書體W5(P)" panose="03000500000000000000" pitchFamily="66" charset="-120"/>
              <a:ea typeface="華康楷書體W5(P)" panose="03000500000000000000" pitchFamily="66" charset="-120"/>
              <a:sym typeface="Arial" panose="020B0604020202020204" pitchFamily="34" charset="0"/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2000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01332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5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參、治校理念與策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 txBox="1">
            <a:spLocks/>
          </p:cNvSpPr>
          <p:nvPr userDrawn="1"/>
        </p:nvSpPr>
        <p:spPr>
          <a:xfrm>
            <a:off x="9672000" y="6426000"/>
            <a:ext cx="2520000" cy="432000"/>
          </a:xfrm>
          <a:prstGeom prst="rect">
            <a:avLst/>
          </a:prstGeom>
        </p:spPr>
        <p:txBody>
          <a:bodyPr anchor="ctr" anchorCtr="0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rgbClr val="F4F4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1C1F8C-63C4-46A3-8EFD-B10FAC02C407}" type="slidenum">
              <a:rPr lang="zh-TW" altLang="en-US" sz="1600" smtClean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pPr/>
              <a:t>‹#›</a:t>
            </a:fld>
            <a:r>
              <a:rPr lang="zh-TW" altLang="en-US" sz="1600" dirty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t>/ </a:t>
            </a:r>
            <a:r>
              <a:rPr lang="zh-TW" altLang="en-US" sz="1600" dirty="0">
                <a:solidFill>
                  <a:schemeClr val="tx1"/>
                </a:solidFill>
                <a:latin typeface="Arial" panose="020B0604020202020204" pitchFamily="34" charset="0"/>
                <a:ea typeface="華康楷書體W7" panose="03000709000000000000" pitchFamily="65" charset="-120"/>
                <a:cs typeface="Arial" panose="020B0604020202020204" pitchFamily="34" charset="0"/>
              </a:rPr>
              <a:t>總頁碼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華康楷書體W7" panose="03000709000000000000" pitchFamily="65" charset="-120"/>
                <a:ea typeface="華康楷書體W7" panose="03000709000000000000" pitchFamily="65" charset="-120"/>
              </a:defRPr>
            </a:lvl1pPr>
            <a:lvl2pPr>
              <a:defRPr>
                <a:latin typeface="華康楷書體W7" panose="03000709000000000000" pitchFamily="65" charset="-120"/>
                <a:ea typeface="華康楷書體W7" panose="03000709000000000000" pitchFamily="65" charset="-120"/>
              </a:defRPr>
            </a:lvl2pPr>
            <a:lvl3pPr>
              <a:defRPr>
                <a:latin typeface="華康楷書體W7" panose="03000709000000000000" pitchFamily="65" charset="-120"/>
                <a:ea typeface="華康楷書體W7" panose="03000709000000000000" pitchFamily="65" charset="-120"/>
              </a:defRPr>
            </a:lvl3pPr>
            <a:lvl4pPr>
              <a:defRPr>
                <a:latin typeface="華康楷書體W7" panose="03000709000000000000" pitchFamily="65" charset="-120"/>
                <a:ea typeface="華康楷書體W7" panose="03000709000000000000" pitchFamily="65" charset="-120"/>
              </a:defRPr>
            </a:lvl4pPr>
            <a:lvl5pPr>
              <a:defRPr>
                <a:latin typeface="華康楷書體W7" panose="03000709000000000000" pitchFamily="65" charset="-120"/>
                <a:ea typeface="華康楷書體W7" panose="030007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0280033" y="87313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華康楷書體W5(P)" panose="03000500000000000000" pitchFamily="66" charset="-120"/>
                <a:ea typeface="華康楷書體W5(P)" panose="03000500000000000000" pitchFamily="66" charset="-120"/>
                <a:cs typeface="+mn-ea"/>
                <a:sym typeface="Arial" panose="020B0604020202020204" pitchFamily="34" charset="0"/>
              </a:rPr>
              <a:t>參、治校理念與策略</a:t>
            </a:r>
            <a:endParaRPr lang="en-US" altLang="zh-TW" sz="1400" b="0" dirty="0">
              <a:solidFill>
                <a:schemeClr val="tx1">
                  <a:lumMod val="75000"/>
                  <a:lumOff val="25000"/>
                </a:schemeClr>
              </a:solidFill>
              <a:latin typeface="華康楷書體W5(P)" panose="03000500000000000000" pitchFamily="66" charset="-120"/>
              <a:ea typeface="華康楷書體W5(P)" panose="03000500000000000000" pitchFamily="66" charset="-120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3257550" y="445634"/>
            <a:ext cx="56769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spAutoFit/>
          </a:bodyPr>
          <a:lstStyle>
            <a:lvl1pPr algn="ctr">
              <a:defRPr lang="zh-TW" altLang="en-US" sz="2400" b="1" dirty="0">
                <a:solidFill>
                  <a:schemeClr val="tx1"/>
                </a:solidFill>
                <a:latin typeface="華康楷書體W5(P)" panose="03000500000000000000" pitchFamily="66" charset="-120"/>
                <a:ea typeface="華康楷書體W5(P)" panose="03000500000000000000" pitchFamily="66" charset="-120"/>
                <a:cs typeface="Arial Unicode MS" panose="020B0604020202020204" pitchFamily="34" charset="-12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96871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1268760"/>
          </a:xfrm>
          <a:prstGeom prst="rect">
            <a:avLst/>
          </a:prstGeom>
          <a:gradFill flip="none" rotWithShape="1">
            <a:gsLst>
              <a:gs pos="0">
                <a:srgbClr val="FFAF79">
                  <a:alpha val="0"/>
                </a:srgbClr>
              </a:gs>
              <a:gs pos="100000">
                <a:srgbClr val="F9B67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4" name="文字方塊 11"/>
          <p:cNvSpPr txBox="1">
            <a:spLocks noChangeArrowheads="1"/>
          </p:cNvSpPr>
          <p:nvPr userDrawn="1"/>
        </p:nvSpPr>
        <p:spPr bwMode="auto">
          <a:xfrm>
            <a:off x="0" y="7938"/>
            <a:ext cx="4607984" cy="3238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sz="1500" dirty="0">
                <a:solidFill>
                  <a:schemeClr val="bg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項目</a:t>
            </a:r>
            <a:r>
              <a:rPr lang="en-US" altLang="zh-TW" sz="1500" dirty="0">
                <a:solidFill>
                  <a:schemeClr val="bg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  </a:t>
            </a:r>
            <a:r>
              <a:rPr lang="zh-TW" altLang="en-US" sz="1500" dirty="0">
                <a:solidFill>
                  <a:schemeClr val="bg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大學校院辦理樂齡大學執行成效</a:t>
            </a:r>
          </a:p>
        </p:txBody>
      </p:sp>
      <p:sp>
        <p:nvSpPr>
          <p:cNvPr id="5" name="文字方塊 4"/>
          <p:cNvSpPr txBox="1">
            <a:spLocks noChangeArrowheads="1"/>
          </p:cNvSpPr>
          <p:nvPr userDrawn="1"/>
        </p:nvSpPr>
        <p:spPr bwMode="auto">
          <a:xfrm>
            <a:off x="11279718" y="6451600"/>
            <a:ext cx="817033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ulim" pitchFamily="34" charset="-127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ulim" pitchFamily="34" charset="-127"/>
                <a:ea typeface="新細明體" pitchFamily="18" charset="-120"/>
              </a:defRPr>
            </a:lvl9pPr>
          </a:lstStyle>
          <a:p>
            <a:pPr algn="r" eaLnBrk="1" latinLnBrk="1" hangingPunct="1">
              <a:defRPr/>
            </a:pPr>
            <a:fld id="{15B4FB14-E38F-4F87-9412-9A5B64ACE9C8}" type="slidenum">
              <a:rPr lang="zh-TW" altLang="en-US" sz="1400" b="1" smtClean="0">
                <a:latin typeface="Arial Unicode MS" panose="020B0604020202020204" pitchFamily="34" charset="-120"/>
                <a:ea typeface="Gulim" pitchFamily="34" charset="-127"/>
                <a:cs typeface="Times New Roman" pitchFamily="18" charset="0"/>
              </a:rPr>
              <a:pPr algn="r" eaLnBrk="1" latinLnBrk="1" hangingPunct="1">
                <a:defRPr/>
              </a:pPr>
              <a:t>‹#›</a:t>
            </a:fld>
            <a:endParaRPr lang="zh-TW" altLang="en-US" sz="1400" b="1" dirty="0">
              <a:latin typeface="Arial Unicode MS" panose="020B0604020202020204" pitchFamily="34" charset="-12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19" name="標題 10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  <a:prstGeom prst="rect">
            <a:avLst/>
          </a:prstGeom>
        </p:spPr>
        <p:txBody>
          <a:bodyPr lIns="72000" tIns="72000" rIns="72000" bIns="72000" anchor="ctr" anchorCtr="0"/>
          <a:lstStyle>
            <a:lvl1pPr algn="ctr">
              <a:defRPr sz="3300" b="1" baseline="0">
                <a:solidFill>
                  <a:srgbClr val="CC33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968765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68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78" r:id="rId3"/>
    <p:sldLayoutId id="2147483668" r:id="rId4"/>
    <p:sldLayoutId id="2147483680" r:id="rId5"/>
    <p:sldLayoutId id="2147483666" r:id="rId6"/>
    <p:sldLayoutId id="2147483653" r:id="rId7"/>
    <p:sldLayoutId id="2147483683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193" y="5516318"/>
            <a:ext cx="713314" cy="713314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4" y="5258819"/>
            <a:ext cx="979477" cy="9794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56343" y="6104250"/>
            <a:ext cx="14006285" cy="7537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56343" y="4911750"/>
            <a:ext cx="14006286" cy="19462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3448" y="4099533"/>
            <a:ext cx="4646251" cy="17775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5" b="48618"/>
          <a:stretch/>
        </p:blipFill>
        <p:spPr>
          <a:xfrm>
            <a:off x="6930057" y="3191140"/>
            <a:ext cx="3325085" cy="267307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26288" r="64847" b="48618"/>
          <a:stretch/>
        </p:blipFill>
        <p:spPr>
          <a:xfrm>
            <a:off x="5528642" y="4598574"/>
            <a:ext cx="1401415" cy="1333895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2943453" y="5525618"/>
            <a:ext cx="2580819" cy="620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4400" b="1" dirty="0">
                <a:solidFill>
                  <a:srgbClr val="8BDC5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高科大計畫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6667728" y="5525618"/>
            <a:ext cx="2580819" cy="620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4400" b="1" dirty="0">
                <a:solidFill>
                  <a:srgbClr val="8BDC5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高雄大計畫</a:t>
            </a:r>
          </a:p>
        </p:txBody>
      </p:sp>
      <p:cxnSp>
        <p:nvCxnSpPr>
          <p:cNvPr id="11" name="直線接點 10"/>
          <p:cNvCxnSpPr/>
          <p:nvPr/>
        </p:nvCxnSpPr>
        <p:spPr>
          <a:xfrm>
            <a:off x="6096000" y="2065474"/>
            <a:ext cx="0" cy="216000"/>
          </a:xfrm>
          <a:prstGeom prst="line">
            <a:avLst/>
          </a:prstGeom>
          <a:ln w="31750">
            <a:solidFill>
              <a:srgbClr val="D411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6096000" y="2284927"/>
            <a:ext cx="0" cy="792000"/>
          </a:xfrm>
          <a:prstGeom prst="line">
            <a:avLst/>
          </a:prstGeom>
          <a:ln w="31750">
            <a:solidFill>
              <a:srgbClr val="E52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096000" y="3073474"/>
            <a:ext cx="0" cy="504000"/>
          </a:xfrm>
          <a:prstGeom prst="line">
            <a:avLst/>
          </a:prstGeom>
          <a:ln w="31750">
            <a:solidFill>
              <a:srgbClr val="893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6096000" y="3589159"/>
            <a:ext cx="0" cy="2628000"/>
          </a:xfrm>
          <a:prstGeom prst="line">
            <a:avLst/>
          </a:prstGeom>
          <a:ln w="31750">
            <a:solidFill>
              <a:srgbClr val="1A84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標題 1"/>
          <p:cNvSpPr txBox="1">
            <a:spLocks/>
          </p:cNvSpPr>
          <p:nvPr/>
        </p:nvSpPr>
        <p:spPr>
          <a:xfrm>
            <a:off x="842250" y="276540"/>
            <a:ext cx="10515600" cy="431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高科大雄計畫</a:t>
            </a:r>
            <a:endParaRPr lang="zh-TW" altLang="en-US" sz="5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7733787" y="4689673"/>
            <a:ext cx="2769802" cy="917366"/>
            <a:chOff x="7705212" y="4689673"/>
            <a:chExt cx="2769802" cy="917366"/>
          </a:xfrm>
        </p:grpSpPr>
        <p:sp>
          <p:nvSpPr>
            <p:cNvPr id="22" name="矩形 21"/>
            <p:cNvSpPr/>
            <p:nvPr/>
          </p:nvSpPr>
          <p:spPr>
            <a:xfrm>
              <a:off x="7803174" y="5053041"/>
              <a:ext cx="2671840" cy="553998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F2A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建構南台灣創新園地</a:t>
              </a:r>
              <a:endParaRPr lang="en-US" altLang="zh-TW" sz="2000" dirty="0">
                <a:solidFill>
                  <a:srgbClr val="F2A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05212" y="4689673"/>
              <a:ext cx="2415359" cy="553998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F2A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創設南區技術中心</a:t>
              </a:r>
              <a:endParaRPr lang="en-US" altLang="zh-TW" sz="2000" dirty="0">
                <a:solidFill>
                  <a:srgbClr val="F2A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7471767" y="3629569"/>
            <a:ext cx="2158879" cy="875482"/>
            <a:chOff x="7471767" y="3629569"/>
            <a:chExt cx="2158879" cy="875482"/>
          </a:xfrm>
        </p:grpSpPr>
        <p:sp>
          <p:nvSpPr>
            <p:cNvPr id="25" name="矩形 24"/>
            <p:cNvSpPr/>
            <p:nvPr/>
          </p:nvSpPr>
          <p:spPr>
            <a:xfrm>
              <a:off x="7471767" y="4007607"/>
              <a:ext cx="2158879" cy="497444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75B60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設立樂齡大學部</a:t>
              </a:r>
              <a:endParaRPr lang="en-US" altLang="zh-TW" sz="2000" dirty="0">
                <a:solidFill>
                  <a:srgbClr val="75B60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643009" y="3629569"/>
              <a:ext cx="1902398" cy="553998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75B60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培力社區發展</a:t>
              </a:r>
              <a:endParaRPr lang="en-US" altLang="zh-TW" sz="2000" dirty="0">
                <a:solidFill>
                  <a:srgbClr val="75B60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7366259" y="2571622"/>
            <a:ext cx="2415359" cy="893672"/>
            <a:chOff x="7366259" y="2571622"/>
            <a:chExt cx="2415359" cy="893672"/>
          </a:xfrm>
        </p:grpSpPr>
        <p:sp>
          <p:nvSpPr>
            <p:cNvPr id="28" name="矩形 27"/>
            <p:cNvSpPr/>
            <p:nvPr/>
          </p:nvSpPr>
          <p:spPr>
            <a:xfrm>
              <a:off x="7481283" y="2911296"/>
              <a:ext cx="1902398" cy="553998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197EB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帶動價值創造</a:t>
              </a:r>
              <a:endParaRPr lang="en-US" altLang="zh-TW" sz="2000" dirty="0">
                <a:solidFill>
                  <a:srgbClr val="197E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366259" y="2571622"/>
              <a:ext cx="2415359" cy="553998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197EB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善盡大學社會責任</a:t>
              </a: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2105328" y="4165843"/>
            <a:ext cx="2415359" cy="915827"/>
            <a:chOff x="2105328" y="4165843"/>
            <a:chExt cx="2415359" cy="915827"/>
          </a:xfrm>
        </p:grpSpPr>
        <p:sp>
          <p:nvSpPr>
            <p:cNvPr id="31" name="矩形 30"/>
            <p:cNvSpPr/>
            <p:nvPr/>
          </p:nvSpPr>
          <p:spPr>
            <a:xfrm>
              <a:off x="2520964" y="4527672"/>
              <a:ext cx="1902398" cy="553998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FB751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有效整合資源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2105328" y="4165843"/>
              <a:ext cx="2415359" cy="553998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FB751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融合三校辦學特色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2428265" y="3112477"/>
            <a:ext cx="2292118" cy="901786"/>
            <a:chOff x="2428265" y="3112477"/>
            <a:chExt cx="2292118" cy="901786"/>
          </a:xfrm>
        </p:grpSpPr>
        <p:sp>
          <p:nvSpPr>
            <p:cNvPr id="34" name="矩形 33"/>
            <p:cNvSpPr/>
            <p:nvPr/>
          </p:nvSpPr>
          <p:spPr>
            <a:xfrm>
              <a:off x="2817985" y="3460265"/>
              <a:ext cx="1902398" cy="553998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009FA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提升教育品質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2428265" y="3112477"/>
              <a:ext cx="2158879" cy="553998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009FA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促進多元化發展</a:t>
              </a: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2187770" y="2054786"/>
            <a:ext cx="2788369" cy="929544"/>
            <a:chOff x="2187770" y="2054786"/>
            <a:chExt cx="2788369" cy="929544"/>
          </a:xfrm>
        </p:grpSpPr>
        <p:sp>
          <p:nvSpPr>
            <p:cNvPr id="37" name="矩形 36"/>
            <p:cNvSpPr/>
            <p:nvPr/>
          </p:nvSpPr>
          <p:spPr>
            <a:xfrm>
              <a:off x="2304299" y="2430332"/>
              <a:ext cx="2671840" cy="553998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923A8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厚實學生就業競爭力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2187770" y="2054786"/>
              <a:ext cx="2671840" cy="553998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923A8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注入國際發展新動能</a:t>
              </a:r>
            </a:p>
          </p:txBody>
        </p: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C91ECAF-51EA-4014-96C2-35EDC1EE791C}"/>
              </a:ext>
            </a:extLst>
          </p:cNvPr>
          <p:cNvSpPr txBox="1"/>
          <p:nvPr/>
        </p:nvSpPr>
        <p:spPr>
          <a:xfrm>
            <a:off x="6919086" y="1123928"/>
            <a:ext cx="3872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E621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 領 產 業 升 級 加 值</a:t>
            </a:r>
            <a:endParaRPr lang="en-US" altLang="zh-TW" sz="2800" b="1" dirty="0">
              <a:solidFill>
                <a:srgbClr val="E6212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b="1" dirty="0">
                <a:solidFill>
                  <a:srgbClr val="E621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 進 社 會 福 祉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C91ECAF-51EA-4014-96C2-35EDC1EE791C}"/>
              </a:ext>
            </a:extLst>
          </p:cNvPr>
          <p:cNvSpPr txBox="1"/>
          <p:nvPr/>
        </p:nvSpPr>
        <p:spPr>
          <a:xfrm>
            <a:off x="1471850" y="1123928"/>
            <a:ext cx="3814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CD15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培 育 跨 域 優 質 人 才</a:t>
            </a:r>
            <a:endParaRPr lang="en-US" altLang="zh-TW" sz="2800" b="1" dirty="0">
              <a:solidFill>
                <a:srgbClr val="CD155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b="1" dirty="0">
                <a:solidFill>
                  <a:srgbClr val="CD15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落 實 在 地 關 懷</a:t>
            </a:r>
          </a:p>
        </p:txBody>
      </p:sp>
      <p:grpSp>
        <p:nvGrpSpPr>
          <p:cNvPr id="41" name="群組 40"/>
          <p:cNvGrpSpPr/>
          <p:nvPr/>
        </p:nvGrpSpPr>
        <p:grpSpPr>
          <a:xfrm>
            <a:off x="4588881" y="3389440"/>
            <a:ext cx="1507619" cy="1153255"/>
            <a:chOff x="4588881" y="3389440"/>
            <a:chExt cx="1507619" cy="1153255"/>
          </a:xfrm>
        </p:grpSpPr>
        <p:grpSp>
          <p:nvGrpSpPr>
            <p:cNvPr id="42" name="群組 41"/>
            <p:cNvGrpSpPr/>
            <p:nvPr/>
          </p:nvGrpSpPr>
          <p:grpSpPr>
            <a:xfrm flipH="1">
              <a:off x="4723708" y="3737833"/>
              <a:ext cx="1372792" cy="804862"/>
              <a:chOff x="6310313" y="5514975"/>
              <a:chExt cx="1372792" cy="804862"/>
            </a:xfrm>
          </p:grpSpPr>
          <p:sp>
            <p:nvSpPr>
              <p:cNvPr id="51" name="弧形 50"/>
              <p:cNvSpPr/>
              <p:nvPr/>
            </p:nvSpPr>
            <p:spPr>
              <a:xfrm flipH="1">
                <a:off x="6310313" y="5514975"/>
                <a:ext cx="833436" cy="804862"/>
              </a:xfrm>
              <a:prstGeom prst="arc">
                <a:avLst/>
              </a:prstGeom>
              <a:ln w="31750">
                <a:solidFill>
                  <a:srgbClr val="009F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2" name="直線接點 51"/>
              <p:cNvCxnSpPr/>
              <p:nvPr/>
            </p:nvCxnSpPr>
            <p:spPr>
              <a:xfrm>
                <a:off x="6723856" y="5514975"/>
                <a:ext cx="959249" cy="0"/>
              </a:xfrm>
              <a:prstGeom prst="line">
                <a:avLst/>
              </a:prstGeom>
              <a:ln w="31750">
                <a:solidFill>
                  <a:srgbClr val="009FA8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群組 42"/>
            <p:cNvGrpSpPr/>
            <p:nvPr/>
          </p:nvGrpSpPr>
          <p:grpSpPr>
            <a:xfrm flipH="1">
              <a:off x="4588881" y="3389440"/>
              <a:ext cx="304007" cy="347663"/>
              <a:chOff x="7586662" y="5162550"/>
              <a:chExt cx="304007" cy="347663"/>
            </a:xfrm>
          </p:grpSpPr>
          <p:sp>
            <p:nvSpPr>
              <p:cNvPr id="48" name="弧形 47"/>
              <p:cNvSpPr/>
              <p:nvPr/>
            </p:nvSpPr>
            <p:spPr>
              <a:xfrm flipH="1">
                <a:off x="7586662" y="5162550"/>
                <a:ext cx="273844" cy="257176"/>
              </a:xfrm>
              <a:prstGeom prst="arc">
                <a:avLst/>
              </a:prstGeom>
              <a:ln w="31750">
                <a:solidFill>
                  <a:srgbClr val="009F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9" name="直線接點 48"/>
              <p:cNvCxnSpPr/>
              <p:nvPr/>
            </p:nvCxnSpPr>
            <p:spPr>
              <a:xfrm>
                <a:off x="7586662" y="5286376"/>
                <a:ext cx="0" cy="223837"/>
              </a:xfrm>
              <a:prstGeom prst="line">
                <a:avLst/>
              </a:prstGeom>
              <a:ln w="31750">
                <a:solidFill>
                  <a:srgbClr val="009FA8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>
              <a:xfrm>
                <a:off x="7720409" y="5162550"/>
                <a:ext cx="170260" cy="0"/>
              </a:xfrm>
              <a:prstGeom prst="line">
                <a:avLst/>
              </a:prstGeom>
              <a:ln w="31750">
                <a:solidFill>
                  <a:srgbClr val="009FA8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群組 43"/>
            <p:cNvGrpSpPr/>
            <p:nvPr/>
          </p:nvGrpSpPr>
          <p:grpSpPr>
            <a:xfrm>
              <a:off x="4872504" y="3742217"/>
              <a:ext cx="458282" cy="451754"/>
              <a:chOff x="4941095" y="5148945"/>
              <a:chExt cx="458282" cy="451754"/>
            </a:xfrm>
          </p:grpSpPr>
          <p:cxnSp>
            <p:nvCxnSpPr>
              <p:cNvPr id="45" name="直線接點 44"/>
              <p:cNvCxnSpPr/>
              <p:nvPr/>
            </p:nvCxnSpPr>
            <p:spPr>
              <a:xfrm flipV="1">
                <a:off x="5399377" y="5148945"/>
                <a:ext cx="0" cy="238300"/>
              </a:xfrm>
              <a:prstGeom prst="line">
                <a:avLst/>
              </a:prstGeom>
              <a:ln w="31750">
                <a:solidFill>
                  <a:srgbClr val="009FA8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>
              <a:xfrm flipH="1">
                <a:off x="4987539" y="5600699"/>
                <a:ext cx="185078" cy="0"/>
              </a:xfrm>
              <a:prstGeom prst="line">
                <a:avLst/>
              </a:prstGeom>
              <a:ln w="31750">
                <a:solidFill>
                  <a:srgbClr val="009FA8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弧形 46"/>
              <p:cNvSpPr/>
              <p:nvPr/>
            </p:nvSpPr>
            <p:spPr>
              <a:xfrm flipV="1">
                <a:off x="4941095" y="5169030"/>
                <a:ext cx="458282" cy="431669"/>
              </a:xfrm>
              <a:prstGeom prst="arc">
                <a:avLst/>
              </a:prstGeom>
              <a:ln w="31750">
                <a:solidFill>
                  <a:srgbClr val="009F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3" name="群組 52"/>
          <p:cNvGrpSpPr/>
          <p:nvPr/>
        </p:nvGrpSpPr>
        <p:grpSpPr>
          <a:xfrm>
            <a:off x="4870726" y="2328992"/>
            <a:ext cx="1225774" cy="1157286"/>
            <a:chOff x="4870726" y="2328992"/>
            <a:chExt cx="1225774" cy="1157286"/>
          </a:xfrm>
        </p:grpSpPr>
        <p:grpSp>
          <p:nvGrpSpPr>
            <p:cNvPr id="54" name="群組 53"/>
            <p:cNvGrpSpPr/>
            <p:nvPr/>
          </p:nvGrpSpPr>
          <p:grpSpPr>
            <a:xfrm flipH="1">
              <a:off x="4978901" y="2681416"/>
              <a:ext cx="1117599" cy="804862"/>
              <a:chOff x="6310313" y="5514975"/>
              <a:chExt cx="1117599" cy="804862"/>
            </a:xfrm>
          </p:grpSpPr>
          <p:sp>
            <p:nvSpPr>
              <p:cNvPr id="63" name="弧形 62"/>
              <p:cNvSpPr/>
              <p:nvPr/>
            </p:nvSpPr>
            <p:spPr>
              <a:xfrm flipH="1">
                <a:off x="6310313" y="5514975"/>
                <a:ext cx="833436" cy="804862"/>
              </a:xfrm>
              <a:prstGeom prst="arc">
                <a:avLst/>
              </a:prstGeom>
              <a:ln w="31750">
                <a:solidFill>
                  <a:srgbClr val="923A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4" name="直線接點 63"/>
              <p:cNvCxnSpPr/>
              <p:nvPr/>
            </p:nvCxnSpPr>
            <p:spPr>
              <a:xfrm>
                <a:off x="6722268" y="5514975"/>
                <a:ext cx="705644" cy="0"/>
              </a:xfrm>
              <a:prstGeom prst="line">
                <a:avLst/>
              </a:prstGeom>
              <a:ln w="31750">
                <a:solidFill>
                  <a:srgbClr val="923A86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群組 54"/>
            <p:cNvGrpSpPr/>
            <p:nvPr/>
          </p:nvGrpSpPr>
          <p:grpSpPr>
            <a:xfrm flipH="1">
              <a:off x="4870726" y="2328992"/>
              <a:ext cx="297657" cy="347662"/>
              <a:chOff x="7586662" y="5162550"/>
              <a:chExt cx="297657" cy="347662"/>
            </a:xfrm>
          </p:grpSpPr>
          <p:sp>
            <p:nvSpPr>
              <p:cNvPr id="60" name="弧形 59"/>
              <p:cNvSpPr/>
              <p:nvPr/>
            </p:nvSpPr>
            <p:spPr>
              <a:xfrm flipH="1">
                <a:off x="7586662" y="5162550"/>
                <a:ext cx="273844" cy="257176"/>
              </a:xfrm>
              <a:prstGeom prst="arc">
                <a:avLst/>
              </a:prstGeom>
              <a:ln w="31750">
                <a:solidFill>
                  <a:srgbClr val="923A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1" name="直線接點 60"/>
              <p:cNvCxnSpPr/>
              <p:nvPr/>
            </p:nvCxnSpPr>
            <p:spPr>
              <a:xfrm>
                <a:off x="7586662" y="5286375"/>
                <a:ext cx="0" cy="223837"/>
              </a:xfrm>
              <a:prstGeom prst="line">
                <a:avLst/>
              </a:prstGeom>
              <a:ln w="31750">
                <a:solidFill>
                  <a:srgbClr val="923A86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>
                <a:off x="7714059" y="5162550"/>
                <a:ext cx="170260" cy="0"/>
              </a:xfrm>
              <a:prstGeom prst="line">
                <a:avLst/>
              </a:prstGeom>
              <a:ln w="31750">
                <a:solidFill>
                  <a:srgbClr val="923A86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群組 55"/>
            <p:cNvGrpSpPr/>
            <p:nvPr/>
          </p:nvGrpSpPr>
          <p:grpSpPr>
            <a:xfrm>
              <a:off x="5124307" y="2697384"/>
              <a:ext cx="458282" cy="449372"/>
              <a:chOff x="4941095" y="5151327"/>
              <a:chExt cx="458282" cy="449372"/>
            </a:xfrm>
          </p:grpSpPr>
          <p:cxnSp>
            <p:nvCxnSpPr>
              <p:cNvPr id="57" name="直線接點 56"/>
              <p:cNvCxnSpPr/>
              <p:nvPr/>
            </p:nvCxnSpPr>
            <p:spPr>
              <a:xfrm flipV="1">
                <a:off x="5399377" y="5151327"/>
                <a:ext cx="0" cy="238300"/>
              </a:xfrm>
              <a:prstGeom prst="line">
                <a:avLst/>
              </a:prstGeom>
              <a:ln w="31750">
                <a:solidFill>
                  <a:srgbClr val="923A86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/>
              <p:nvPr/>
            </p:nvCxnSpPr>
            <p:spPr>
              <a:xfrm flipH="1">
                <a:off x="4989921" y="5600699"/>
                <a:ext cx="185078" cy="0"/>
              </a:xfrm>
              <a:prstGeom prst="line">
                <a:avLst/>
              </a:prstGeom>
              <a:ln w="31750">
                <a:solidFill>
                  <a:srgbClr val="923A86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弧形 58"/>
              <p:cNvSpPr/>
              <p:nvPr/>
            </p:nvSpPr>
            <p:spPr>
              <a:xfrm flipV="1">
                <a:off x="4941095" y="5169030"/>
                <a:ext cx="458282" cy="431669"/>
              </a:xfrm>
              <a:prstGeom prst="arc">
                <a:avLst/>
              </a:prstGeom>
              <a:ln w="31750">
                <a:solidFill>
                  <a:srgbClr val="923A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5" name="群組 64"/>
          <p:cNvGrpSpPr/>
          <p:nvPr/>
        </p:nvGrpSpPr>
        <p:grpSpPr>
          <a:xfrm>
            <a:off x="6095501" y="2848783"/>
            <a:ext cx="1369617" cy="1151957"/>
            <a:chOff x="6095501" y="2848783"/>
            <a:chExt cx="1369617" cy="1151957"/>
          </a:xfrm>
        </p:grpSpPr>
        <p:grpSp>
          <p:nvGrpSpPr>
            <p:cNvPr id="66" name="群組 65"/>
            <p:cNvGrpSpPr/>
            <p:nvPr/>
          </p:nvGrpSpPr>
          <p:grpSpPr>
            <a:xfrm>
              <a:off x="6095501" y="3195878"/>
              <a:ext cx="1369617" cy="804862"/>
              <a:chOff x="6310313" y="5514975"/>
              <a:chExt cx="1369617" cy="804862"/>
            </a:xfrm>
          </p:grpSpPr>
          <p:sp>
            <p:nvSpPr>
              <p:cNvPr id="75" name="弧形 74"/>
              <p:cNvSpPr/>
              <p:nvPr/>
            </p:nvSpPr>
            <p:spPr>
              <a:xfrm flipH="1">
                <a:off x="6310313" y="5514975"/>
                <a:ext cx="833436" cy="804862"/>
              </a:xfrm>
              <a:prstGeom prst="arc">
                <a:avLst/>
              </a:prstGeom>
              <a:ln w="31750">
                <a:solidFill>
                  <a:srgbClr val="197E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6" name="直線接點 75"/>
              <p:cNvCxnSpPr/>
              <p:nvPr/>
            </p:nvCxnSpPr>
            <p:spPr>
              <a:xfrm>
                <a:off x="6720681" y="5514975"/>
                <a:ext cx="959249" cy="0"/>
              </a:xfrm>
              <a:prstGeom prst="line">
                <a:avLst/>
              </a:prstGeom>
              <a:ln w="31750">
                <a:solidFill>
                  <a:srgbClr val="197EB4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群組 66"/>
            <p:cNvGrpSpPr/>
            <p:nvPr/>
          </p:nvGrpSpPr>
          <p:grpSpPr>
            <a:xfrm>
              <a:off x="7056510" y="2848783"/>
              <a:ext cx="300832" cy="346075"/>
              <a:chOff x="7586662" y="5162550"/>
              <a:chExt cx="300832" cy="346075"/>
            </a:xfrm>
          </p:grpSpPr>
          <p:sp>
            <p:nvSpPr>
              <p:cNvPr id="72" name="弧形 71"/>
              <p:cNvSpPr/>
              <p:nvPr/>
            </p:nvSpPr>
            <p:spPr>
              <a:xfrm flipH="1">
                <a:off x="7586662" y="5162550"/>
                <a:ext cx="273844" cy="257176"/>
              </a:xfrm>
              <a:prstGeom prst="arc">
                <a:avLst/>
              </a:prstGeom>
              <a:ln w="31750">
                <a:solidFill>
                  <a:srgbClr val="197E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3" name="直線接點 72"/>
              <p:cNvCxnSpPr/>
              <p:nvPr/>
            </p:nvCxnSpPr>
            <p:spPr>
              <a:xfrm>
                <a:off x="7586662" y="5284788"/>
                <a:ext cx="0" cy="223837"/>
              </a:xfrm>
              <a:prstGeom prst="line">
                <a:avLst/>
              </a:prstGeom>
              <a:ln w="31750">
                <a:solidFill>
                  <a:srgbClr val="197EB4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/>
              <p:cNvCxnSpPr/>
              <p:nvPr/>
            </p:nvCxnSpPr>
            <p:spPr>
              <a:xfrm>
                <a:off x="7717234" y="5162550"/>
                <a:ext cx="170260" cy="0"/>
              </a:xfrm>
              <a:prstGeom prst="line">
                <a:avLst/>
              </a:prstGeom>
              <a:ln w="31750">
                <a:solidFill>
                  <a:srgbClr val="197EB4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群組 67"/>
            <p:cNvGrpSpPr/>
            <p:nvPr/>
          </p:nvGrpSpPr>
          <p:grpSpPr>
            <a:xfrm flipH="1">
              <a:off x="6589309" y="3206822"/>
              <a:ext cx="458282" cy="447785"/>
              <a:chOff x="4941095" y="5152914"/>
              <a:chExt cx="458282" cy="447785"/>
            </a:xfrm>
          </p:grpSpPr>
          <p:cxnSp>
            <p:nvCxnSpPr>
              <p:cNvPr id="69" name="直線接點 68"/>
              <p:cNvCxnSpPr/>
              <p:nvPr/>
            </p:nvCxnSpPr>
            <p:spPr>
              <a:xfrm flipV="1">
                <a:off x="5399377" y="5152914"/>
                <a:ext cx="0" cy="238300"/>
              </a:xfrm>
              <a:prstGeom prst="line">
                <a:avLst/>
              </a:prstGeom>
              <a:ln w="31750">
                <a:solidFill>
                  <a:srgbClr val="197EB4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 flipH="1">
                <a:off x="4988333" y="5600699"/>
                <a:ext cx="185078" cy="0"/>
              </a:xfrm>
              <a:prstGeom prst="line">
                <a:avLst/>
              </a:prstGeom>
              <a:ln w="31750">
                <a:solidFill>
                  <a:srgbClr val="197EB4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弧形 70"/>
              <p:cNvSpPr/>
              <p:nvPr/>
            </p:nvSpPr>
            <p:spPr>
              <a:xfrm flipV="1">
                <a:off x="4941095" y="5169030"/>
                <a:ext cx="458282" cy="431669"/>
              </a:xfrm>
              <a:prstGeom prst="arc">
                <a:avLst/>
              </a:prstGeom>
              <a:ln w="31750">
                <a:solidFill>
                  <a:srgbClr val="197E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77" name="群組 76"/>
          <p:cNvGrpSpPr/>
          <p:nvPr/>
        </p:nvGrpSpPr>
        <p:grpSpPr>
          <a:xfrm>
            <a:off x="5263645" y="1323220"/>
            <a:ext cx="833436" cy="1156285"/>
            <a:chOff x="5263645" y="1323220"/>
            <a:chExt cx="833436" cy="1156285"/>
          </a:xfrm>
        </p:grpSpPr>
        <p:grpSp>
          <p:nvGrpSpPr>
            <p:cNvPr id="78" name="群組 77"/>
            <p:cNvGrpSpPr/>
            <p:nvPr/>
          </p:nvGrpSpPr>
          <p:grpSpPr>
            <a:xfrm flipH="1">
              <a:off x="5263645" y="1674643"/>
              <a:ext cx="833436" cy="804862"/>
              <a:chOff x="6900863" y="5514975"/>
              <a:chExt cx="833436" cy="804862"/>
            </a:xfrm>
          </p:grpSpPr>
          <p:sp>
            <p:nvSpPr>
              <p:cNvPr id="83" name="弧形 82"/>
              <p:cNvSpPr/>
              <p:nvPr/>
            </p:nvSpPr>
            <p:spPr>
              <a:xfrm flipH="1">
                <a:off x="6900863" y="5514975"/>
                <a:ext cx="833436" cy="804862"/>
              </a:xfrm>
              <a:prstGeom prst="arc">
                <a:avLst/>
              </a:prstGeom>
              <a:ln w="31750">
                <a:solidFill>
                  <a:srgbClr val="CD15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4" name="直線接點 83"/>
              <p:cNvCxnSpPr/>
              <p:nvPr/>
            </p:nvCxnSpPr>
            <p:spPr>
              <a:xfrm>
                <a:off x="7309961" y="5514975"/>
                <a:ext cx="374720" cy="0"/>
              </a:xfrm>
              <a:prstGeom prst="line">
                <a:avLst/>
              </a:prstGeom>
              <a:ln w="31750">
                <a:solidFill>
                  <a:srgbClr val="CD1558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群組 78"/>
            <p:cNvGrpSpPr/>
            <p:nvPr/>
          </p:nvGrpSpPr>
          <p:grpSpPr>
            <a:xfrm flipH="1">
              <a:off x="5436618" y="1323220"/>
              <a:ext cx="299562" cy="344805"/>
              <a:chOff x="7586662" y="5162550"/>
              <a:chExt cx="299562" cy="344805"/>
            </a:xfrm>
          </p:grpSpPr>
          <p:sp>
            <p:nvSpPr>
              <p:cNvPr id="80" name="弧形 79"/>
              <p:cNvSpPr/>
              <p:nvPr/>
            </p:nvSpPr>
            <p:spPr>
              <a:xfrm flipH="1">
                <a:off x="7586662" y="5162550"/>
                <a:ext cx="273844" cy="257176"/>
              </a:xfrm>
              <a:prstGeom prst="arc">
                <a:avLst/>
              </a:prstGeom>
              <a:ln w="31750">
                <a:solidFill>
                  <a:srgbClr val="CD15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1" name="直線接點 80"/>
              <p:cNvCxnSpPr/>
              <p:nvPr/>
            </p:nvCxnSpPr>
            <p:spPr>
              <a:xfrm>
                <a:off x="7586662" y="5283518"/>
                <a:ext cx="0" cy="223837"/>
              </a:xfrm>
              <a:prstGeom prst="line">
                <a:avLst/>
              </a:prstGeom>
              <a:ln w="31750">
                <a:solidFill>
                  <a:srgbClr val="CD1558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/>
              <p:cNvCxnSpPr/>
              <p:nvPr/>
            </p:nvCxnSpPr>
            <p:spPr>
              <a:xfrm>
                <a:off x="7715964" y="5162550"/>
                <a:ext cx="170260" cy="0"/>
              </a:xfrm>
              <a:prstGeom prst="line">
                <a:avLst/>
              </a:prstGeom>
              <a:ln w="31750">
                <a:solidFill>
                  <a:srgbClr val="CD1558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6095501" y="1556629"/>
            <a:ext cx="833436" cy="1141682"/>
            <a:chOff x="6095501" y="1556629"/>
            <a:chExt cx="833436" cy="1141682"/>
          </a:xfrm>
        </p:grpSpPr>
        <p:grpSp>
          <p:nvGrpSpPr>
            <p:cNvPr id="86" name="群組 85"/>
            <p:cNvGrpSpPr/>
            <p:nvPr/>
          </p:nvGrpSpPr>
          <p:grpSpPr>
            <a:xfrm>
              <a:off x="6095501" y="1893449"/>
              <a:ext cx="833436" cy="804862"/>
              <a:chOff x="6310313" y="5514975"/>
              <a:chExt cx="833436" cy="804862"/>
            </a:xfrm>
          </p:grpSpPr>
          <p:sp>
            <p:nvSpPr>
              <p:cNvPr id="91" name="弧形 90"/>
              <p:cNvSpPr/>
              <p:nvPr/>
            </p:nvSpPr>
            <p:spPr>
              <a:xfrm flipH="1">
                <a:off x="6310313" y="5514975"/>
                <a:ext cx="833436" cy="804862"/>
              </a:xfrm>
              <a:prstGeom prst="arc">
                <a:avLst/>
              </a:prstGeom>
              <a:ln w="31750">
                <a:solidFill>
                  <a:srgbClr val="E621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2" name="直線接點 91"/>
              <p:cNvCxnSpPr/>
              <p:nvPr/>
            </p:nvCxnSpPr>
            <p:spPr>
              <a:xfrm>
                <a:off x="6719411" y="5514975"/>
                <a:ext cx="416718" cy="0"/>
              </a:xfrm>
              <a:prstGeom prst="line">
                <a:avLst/>
              </a:prstGeom>
              <a:ln w="31750">
                <a:solidFill>
                  <a:srgbClr val="E62128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群組 86"/>
            <p:cNvGrpSpPr/>
            <p:nvPr/>
          </p:nvGrpSpPr>
          <p:grpSpPr>
            <a:xfrm>
              <a:off x="6406174" y="1556629"/>
              <a:ext cx="299562" cy="339725"/>
              <a:chOff x="7586662" y="5162550"/>
              <a:chExt cx="299562" cy="339725"/>
            </a:xfrm>
          </p:grpSpPr>
          <p:sp>
            <p:nvSpPr>
              <p:cNvPr id="88" name="弧形 87"/>
              <p:cNvSpPr/>
              <p:nvPr/>
            </p:nvSpPr>
            <p:spPr>
              <a:xfrm flipH="1">
                <a:off x="7586662" y="5162550"/>
                <a:ext cx="273844" cy="257176"/>
              </a:xfrm>
              <a:prstGeom prst="arc">
                <a:avLst/>
              </a:prstGeom>
              <a:ln w="31750">
                <a:solidFill>
                  <a:srgbClr val="E621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9" name="直線接點 88"/>
              <p:cNvCxnSpPr/>
              <p:nvPr/>
            </p:nvCxnSpPr>
            <p:spPr>
              <a:xfrm>
                <a:off x="7586662" y="5278438"/>
                <a:ext cx="0" cy="223837"/>
              </a:xfrm>
              <a:prstGeom prst="line">
                <a:avLst/>
              </a:prstGeom>
              <a:ln w="31750">
                <a:solidFill>
                  <a:srgbClr val="E62128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/>
              <p:cNvCxnSpPr/>
              <p:nvPr/>
            </p:nvCxnSpPr>
            <p:spPr>
              <a:xfrm>
                <a:off x="7715964" y="5162550"/>
                <a:ext cx="170260" cy="0"/>
              </a:xfrm>
              <a:prstGeom prst="line">
                <a:avLst/>
              </a:prstGeom>
              <a:ln w="31750">
                <a:solidFill>
                  <a:srgbClr val="E62128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3" name="直線接點 92"/>
          <p:cNvCxnSpPr/>
          <p:nvPr/>
        </p:nvCxnSpPr>
        <p:spPr>
          <a:xfrm>
            <a:off x="6096000" y="4135949"/>
            <a:ext cx="0" cy="2088000"/>
          </a:xfrm>
          <a:prstGeom prst="line">
            <a:avLst/>
          </a:prstGeom>
          <a:ln w="31750">
            <a:solidFill>
              <a:srgbClr val="099F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群組 93"/>
          <p:cNvGrpSpPr/>
          <p:nvPr/>
        </p:nvGrpSpPr>
        <p:grpSpPr>
          <a:xfrm>
            <a:off x="6095502" y="3903904"/>
            <a:ext cx="1486499" cy="1163636"/>
            <a:chOff x="6095502" y="3903904"/>
            <a:chExt cx="1486499" cy="1163636"/>
          </a:xfrm>
        </p:grpSpPr>
        <p:grpSp>
          <p:nvGrpSpPr>
            <p:cNvPr id="95" name="群組 94"/>
            <p:cNvGrpSpPr/>
            <p:nvPr/>
          </p:nvGrpSpPr>
          <p:grpSpPr>
            <a:xfrm>
              <a:off x="6095502" y="4262678"/>
              <a:ext cx="1368347" cy="804862"/>
              <a:chOff x="6310313" y="5514975"/>
              <a:chExt cx="1368347" cy="804862"/>
            </a:xfrm>
          </p:grpSpPr>
          <p:sp>
            <p:nvSpPr>
              <p:cNvPr id="104" name="弧形 103"/>
              <p:cNvSpPr/>
              <p:nvPr/>
            </p:nvSpPr>
            <p:spPr>
              <a:xfrm flipH="1">
                <a:off x="6310313" y="5514975"/>
                <a:ext cx="833436" cy="804862"/>
              </a:xfrm>
              <a:prstGeom prst="arc">
                <a:avLst/>
              </a:prstGeom>
              <a:ln w="31750">
                <a:solidFill>
                  <a:srgbClr val="75B6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5" name="直線接點 104"/>
              <p:cNvCxnSpPr/>
              <p:nvPr/>
            </p:nvCxnSpPr>
            <p:spPr>
              <a:xfrm>
                <a:off x="6719411" y="5514975"/>
                <a:ext cx="959249" cy="0"/>
              </a:xfrm>
              <a:prstGeom prst="line">
                <a:avLst/>
              </a:prstGeom>
              <a:ln w="31750">
                <a:solidFill>
                  <a:srgbClr val="75B604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群組 95"/>
            <p:cNvGrpSpPr/>
            <p:nvPr/>
          </p:nvGrpSpPr>
          <p:grpSpPr>
            <a:xfrm>
              <a:off x="7282439" y="3903904"/>
              <a:ext cx="299562" cy="346075"/>
              <a:chOff x="7586662" y="5162550"/>
              <a:chExt cx="299562" cy="346075"/>
            </a:xfrm>
          </p:grpSpPr>
          <p:sp>
            <p:nvSpPr>
              <p:cNvPr id="101" name="弧形 100"/>
              <p:cNvSpPr/>
              <p:nvPr/>
            </p:nvSpPr>
            <p:spPr>
              <a:xfrm flipH="1">
                <a:off x="7586662" y="5162550"/>
                <a:ext cx="273844" cy="257176"/>
              </a:xfrm>
              <a:prstGeom prst="arc">
                <a:avLst/>
              </a:prstGeom>
              <a:ln w="31750">
                <a:solidFill>
                  <a:srgbClr val="75B6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2" name="直線接點 101"/>
              <p:cNvCxnSpPr/>
              <p:nvPr/>
            </p:nvCxnSpPr>
            <p:spPr>
              <a:xfrm>
                <a:off x="7586662" y="5284788"/>
                <a:ext cx="0" cy="223837"/>
              </a:xfrm>
              <a:prstGeom prst="line">
                <a:avLst/>
              </a:prstGeom>
              <a:ln w="31750">
                <a:solidFill>
                  <a:srgbClr val="75B604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接點 102"/>
              <p:cNvCxnSpPr/>
              <p:nvPr/>
            </p:nvCxnSpPr>
            <p:spPr>
              <a:xfrm>
                <a:off x="7715964" y="5162550"/>
                <a:ext cx="170260" cy="0"/>
              </a:xfrm>
              <a:prstGeom prst="line">
                <a:avLst/>
              </a:prstGeom>
              <a:ln w="31750">
                <a:solidFill>
                  <a:srgbClr val="75B604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群組 96"/>
            <p:cNvGrpSpPr/>
            <p:nvPr/>
          </p:nvGrpSpPr>
          <p:grpSpPr>
            <a:xfrm flipH="1">
              <a:off x="6848037" y="4273818"/>
              <a:ext cx="458282" cy="446515"/>
              <a:chOff x="4941095" y="5154184"/>
              <a:chExt cx="458282" cy="446515"/>
            </a:xfrm>
          </p:grpSpPr>
          <p:cxnSp>
            <p:nvCxnSpPr>
              <p:cNvPr id="98" name="直線接點 97"/>
              <p:cNvCxnSpPr/>
              <p:nvPr/>
            </p:nvCxnSpPr>
            <p:spPr>
              <a:xfrm flipV="1">
                <a:off x="5399377" y="5154184"/>
                <a:ext cx="0" cy="238300"/>
              </a:xfrm>
              <a:prstGeom prst="line">
                <a:avLst/>
              </a:prstGeom>
              <a:ln w="31750">
                <a:solidFill>
                  <a:srgbClr val="75B604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 flipH="1">
                <a:off x="4991508" y="5600699"/>
                <a:ext cx="185078" cy="0"/>
              </a:xfrm>
              <a:prstGeom prst="line">
                <a:avLst/>
              </a:prstGeom>
              <a:ln w="31750">
                <a:solidFill>
                  <a:srgbClr val="75B604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弧形 99"/>
              <p:cNvSpPr/>
              <p:nvPr/>
            </p:nvSpPr>
            <p:spPr>
              <a:xfrm flipV="1">
                <a:off x="4941095" y="5169030"/>
                <a:ext cx="458282" cy="431669"/>
              </a:xfrm>
              <a:prstGeom prst="arc">
                <a:avLst/>
              </a:prstGeom>
              <a:ln w="31750">
                <a:solidFill>
                  <a:srgbClr val="75B6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06" name="直線接點 105"/>
          <p:cNvCxnSpPr/>
          <p:nvPr/>
        </p:nvCxnSpPr>
        <p:spPr>
          <a:xfrm>
            <a:off x="6096000" y="4649914"/>
            <a:ext cx="0" cy="504000"/>
          </a:xfrm>
          <a:prstGeom prst="line">
            <a:avLst/>
          </a:prstGeom>
          <a:ln w="31750">
            <a:solidFill>
              <a:srgbClr val="76B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 flipH="1">
            <a:off x="6095208" y="5724525"/>
            <a:ext cx="1585" cy="504000"/>
          </a:xfrm>
          <a:prstGeom prst="line">
            <a:avLst/>
          </a:prstGeom>
          <a:ln w="31750">
            <a:solidFill>
              <a:srgbClr val="F1AA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群組 107"/>
          <p:cNvGrpSpPr/>
          <p:nvPr/>
        </p:nvGrpSpPr>
        <p:grpSpPr>
          <a:xfrm>
            <a:off x="4429625" y="4441825"/>
            <a:ext cx="1666375" cy="1166700"/>
            <a:chOff x="4429625" y="4441825"/>
            <a:chExt cx="1666375" cy="1166700"/>
          </a:xfrm>
        </p:grpSpPr>
        <p:cxnSp>
          <p:nvCxnSpPr>
            <p:cNvPr id="109" name="直線接點 108"/>
            <p:cNvCxnSpPr/>
            <p:nvPr/>
          </p:nvCxnSpPr>
          <p:spPr>
            <a:xfrm flipH="1">
              <a:off x="4840696" y="5257799"/>
              <a:ext cx="185078" cy="0"/>
            </a:xfrm>
            <a:prstGeom prst="line">
              <a:avLst/>
            </a:prstGeom>
            <a:ln w="31750">
              <a:solidFill>
                <a:srgbClr val="FB7516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群組 109"/>
            <p:cNvGrpSpPr/>
            <p:nvPr/>
          </p:nvGrpSpPr>
          <p:grpSpPr>
            <a:xfrm>
              <a:off x="4429625" y="4441825"/>
              <a:ext cx="1666375" cy="1166700"/>
              <a:chOff x="4429625" y="4441825"/>
              <a:chExt cx="1666375" cy="1166700"/>
            </a:xfrm>
          </p:grpSpPr>
          <p:cxnSp>
            <p:nvCxnSpPr>
              <p:cNvPr id="111" name="直線接點 110"/>
              <p:cNvCxnSpPr/>
              <p:nvPr/>
            </p:nvCxnSpPr>
            <p:spPr>
              <a:xfrm flipV="1">
                <a:off x="5246977" y="4810014"/>
                <a:ext cx="0" cy="238300"/>
              </a:xfrm>
              <a:prstGeom prst="line">
                <a:avLst/>
              </a:prstGeom>
              <a:ln w="31750">
                <a:solidFill>
                  <a:srgbClr val="FB7516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群組 111"/>
              <p:cNvGrpSpPr/>
              <p:nvPr/>
            </p:nvGrpSpPr>
            <p:grpSpPr>
              <a:xfrm>
                <a:off x="4429625" y="4441825"/>
                <a:ext cx="1666375" cy="1166700"/>
                <a:chOff x="4429625" y="4441825"/>
                <a:chExt cx="1666375" cy="1166700"/>
              </a:xfrm>
            </p:grpSpPr>
            <p:sp>
              <p:nvSpPr>
                <p:cNvPr id="113" name="弧形 112"/>
                <p:cNvSpPr/>
                <p:nvPr/>
              </p:nvSpPr>
              <p:spPr>
                <a:xfrm>
                  <a:off x="5262564" y="4803663"/>
                  <a:ext cx="833436" cy="804862"/>
                </a:xfrm>
                <a:prstGeom prst="arc">
                  <a:avLst/>
                </a:prstGeom>
                <a:ln w="31750">
                  <a:solidFill>
                    <a:srgbClr val="FB751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4" name="直線接點 113"/>
                <p:cNvCxnSpPr/>
                <p:nvPr/>
              </p:nvCxnSpPr>
              <p:spPr>
                <a:xfrm flipH="1">
                  <a:off x="4429625" y="4803663"/>
                  <a:ext cx="1252832" cy="0"/>
                </a:xfrm>
                <a:prstGeom prst="line">
                  <a:avLst/>
                </a:prstGeom>
                <a:ln w="31750">
                  <a:solidFill>
                    <a:srgbClr val="FB7516"/>
                  </a:solidFill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群組 114"/>
                <p:cNvGrpSpPr/>
                <p:nvPr/>
              </p:nvGrpSpPr>
              <p:grpSpPr>
                <a:xfrm flipH="1">
                  <a:off x="4529293" y="4441825"/>
                  <a:ext cx="300832" cy="339725"/>
                  <a:chOff x="7586662" y="5162550"/>
                  <a:chExt cx="300832" cy="339725"/>
                </a:xfrm>
              </p:grpSpPr>
              <p:sp>
                <p:nvSpPr>
                  <p:cNvPr id="117" name="弧形 116"/>
                  <p:cNvSpPr/>
                  <p:nvPr/>
                </p:nvSpPr>
                <p:spPr>
                  <a:xfrm flipH="1">
                    <a:off x="7586662" y="5162550"/>
                    <a:ext cx="273844" cy="257176"/>
                  </a:xfrm>
                  <a:prstGeom prst="arc">
                    <a:avLst/>
                  </a:prstGeom>
                  <a:ln w="31750">
                    <a:solidFill>
                      <a:srgbClr val="FB751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18" name="直線接點 117"/>
                  <p:cNvCxnSpPr/>
                  <p:nvPr/>
                </p:nvCxnSpPr>
                <p:spPr>
                  <a:xfrm>
                    <a:off x="7586662" y="5278438"/>
                    <a:ext cx="0" cy="223837"/>
                  </a:xfrm>
                  <a:prstGeom prst="line">
                    <a:avLst/>
                  </a:prstGeom>
                  <a:ln w="31750">
                    <a:solidFill>
                      <a:srgbClr val="FB7516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線接點 118"/>
                  <p:cNvCxnSpPr/>
                  <p:nvPr/>
                </p:nvCxnSpPr>
                <p:spPr>
                  <a:xfrm>
                    <a:off x="7717234" y="5162550"/>
                    <a:ext cx="170260" cy="0"/>
                  </a:xfrm>
                  <a:prstGeom prst="line">
                    <a:avLst/>
                  </a:prstGeom>
                  <a:ln w="31750">
                    <a:solidFill>
                      <a:srgbClr val="FB7516"/>
                    </a:solidFill>
                    <a:tailEnd type="oval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6" name="弧形 115"/>
                <p:cNvSpPr/>
                <p:nvPr/>
              </p:nvSpPr>
              <p:spPr>
                <a:xfrm flipV="1">
                  <a:off x="4788695" y="4826130"/>
                  <a:ext cx="458282" cy="431669"/>
                </a:xfrm>
                <a:prstGeom prst="arc">
                  <a:avLst/>
                </a:prstGeom>
                <a:ln w="31750">
                  <a:solidFill>
                    <a:srgbClr val="FB751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cxnSp>
        <p:nvCxnSpPr>
          <p:cNvPr id="120" name="直線接點 119"/>
          <p:cNvCxnSpPr/>
          <p:nvPr/>
        </p:nvCxnSpPr>
        <p:spPr>
          <a:xfrm>
            <a:off x="6096000" y="5197450"/>
            <a:ext cx="0" cy="532800"/>
          </a:xfrm>
          <a:prstGeom prst="line">
            <a:avLst/>
          </a:prstGeom>
          <a:ln w="31750">
            <a:solidFill>
              <a:srgbClr val="FD76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/>
          <p:cNvGrpSpPr/>
          <p:nvPr/>
        </p:nvGrpSpPr>
        <p:grpSpPr>
          <a:xfrm>
            <a:off x="6095208" y="4967428"/>
            <a:ext cx="1696536" cy="1161909"/>
            <a:chOff x="6095208" y="4967428"/>
            <a:chExt cx="1696536" cy="1161909"/>
          </a:xfrm>
        </p:grpSpPr>
        <p:sp>
          <p:nvSpPr>
            <p:cNvPr id="122" name="弧形 121"/>
            <p:cNvSpPr/>
            <p:nvPr/>
          </p:nvSpPr>
          <p:spPr>
            <a:xfrm flipH="1">
              <a:off x="6095208" y="5324475"/>
              <a:ext cx="833436" cy="804862"/>
            </a:xfrm>
            <a:prstGeom prst="arc">
              <a:avLst>
                <a:gd name="adj1" fmla="val 16200000"/>
                <a:gd name="adj2" fmla="val 348409"/>
              </a:avLst>
            </a:prstGeom>
            <a:ln w="31750">
              <a:solidFill>
                <a:srgbClr val="F2A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  <p:cxnSp>
          <p:nvCxnSpPr>
            <p:cNvPr id="123" name="直線接點 122"/>
            <p:cNvCxnSpPr/>
            <p:nvPr/>
          </p:nvCxnSpPr>
          <p:spPr>
            <a:xfrm>
              <a:off x="6505576" y="5324475"/>
              <a:ext cx="1286168" cy="0"/>
            </a:xfrm>
            <a:prstGeom prst="line">
              <a:avLst/>
            </a:prstGeom>
            <a:ln w="31750">
              <a:solidFill>
                <a:srgbClr val="F2AC0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群組 123"/>
            <p:cNvGrpSpPr/>
            <p:nvPr/>
          </p:nvGrpSpPr>
          <p:grpSpPr>
            <a:xfrm>
              <a:off x="7385645" y="4967428"/>
              <a:ext cx="300832" cy="350044"/>
              <a:chOff x="7586662" y="5162550"/>
              <a:chExt cx="300832" cy="350044"/>
            </a:xfrm>
          </p:grpSpPr>
          <p:sp>
            <p:nvSpPr>
              <p:cNvPr id="125" name="弧形 124"/>
              <p:cNvSpPr/>
              <p:nvPr/>
            </p:nvSpPr>
            <p:spPr>
              <a:xfrm flipH="1">
                <a:off x="7586662" y="5162550"/>
                <a:ext cx="273844" cy="257176"/>
              </a:xfrm>
              <a:prstGeom prst="arc">
                <a:avLst/>
              </a:prstGeom>
              <a:ln w="31750">
                <a:solidFill>
                  <a:srgbClr val="F2A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6" name="直線接點 125"/>
              <p:cNvCxnSpPr/>
              <p:nvPr/>
            </p:nvCxnSpPr>
            <p:spPr>
              <a:xfrm>
                <a:off x="7586662" y="5288757"/>
                <a:ext cx="0" cy="223837"/>
              </a:xfrm>
              <a:prstGeom prst="line">
                <a:avLst/>
              </a:prstGeom>
              <a:ln w="31750">
                <a:solidFill>
                  <a:srgbClr val="F2AC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/>
              <p:nvPr/>
            </p:nvCxnSpPr>
            <p:spPr>
              <a:xfrm>
                <a:off x="7717234" y="5162550"/>
                <a:ext cx="170260" cy="0"/>
              </a:xfrm>
              <a:prstGeom prst="line">
                <a:avLst/>
              </a:prstGeom>
              <a:ln w="31750">
                <a:solidFill>
                  <a:srgbClr val="F2AC00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180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5E-6 0.00024 C -0.0056 0.00348 -0.01054 0.00672 -0.01576 0.00973 C -0.01744 0.01065 -0.01927 0.01204 -0.02123 0.01158 C -0.02631 0.01135 -0.03047 0.00926 -0.03464 0.00787 C -0.03645 0.00649 -0.03815 0.0044 -0.04024 0.00394 C -0.04831 0.00278 -0.04701 0.01088 -0.04804 0.01551 C -0.04896 0.01783 -0.04947 0.01945 -0.04987 0.02153 C -0.053 0.01991 -0.06068 0.01644 -0.06316 0.01366 C -0.07227 0.00487 -0.06159 0.00973 -0.07266 0.00579 C -0.08594 0.01505 -0.08034 0.01621 -0.08997 0.00973 C -0.09128 0.00787 -0.09206 0.00278 -0.09362 0.00394 C -0.09701 0.00649 -0.09753 0.01551 -0.09753 0.01575 C -0.11394 0.00463 -0.09297 0.01806 -0.10912 0.00973 C -0.11107 0.0088 -0.1129 0.00741 -0.11485 0.00579 C -0.11641 0.00649 -0.11928 0.00625 -0.12045 0.00787 C -0.12175 0.00926 -0.12045 0.01343 -0.12214 0.01366 C -0.1293 0.01482 -0.13646 0.0125 -0.14284 0.01158 C -0.14519 0.0132 -0.14662 0.01528 -0.14883 0.01551 C -0.153 0.01598 -0.15691 0.01505 -0.16016 0.01366 C -0.16264 0.01297 -0.16407 0.01088 -0.16589 0.00973 C -0.16836 0.00857 -0.17123 0.00695 -0.17357 0.00579 C -0.17722 0.0044 -0.18503 0.00186 -0.18503 0.00209 C -0.18842 0.00278 -0.1918 0.00301 -0.19454 0.00394 C -0.20469 0.00811 -0.19584 0.00811 -0.20599 0.01366 C -0.20951 0.01575 -0.21745 0.0176 -0.21745 0.01783 C -0.22461 0.01713 -0.23152 0.01644 -0.23816 0.01551 C -0.24154 0.01528 -0.24467 0.01366 -0.24805 0.01366 C -0.26368 0.01436 -0.29558 0.0176 -0.29558 0.01783 C -0.31029 0.01644 -0.32891 0.01297 -0.3431 0.01945 C -0.34506 0.02037 -0.34375 0.02385 -0.34506 0.02524 C -0.34688 0.02755 -0.35053 0.02801 -0.35248 0.02917 C -0.35599 0.02871 -0.35873 0.02755 -0.36211 0.02732 C -0.3754 0.02639 -0.38907 0.02801 -0.40196 0.02524 C -0.4056 0.02454 -0.4073 0.02014 -0.40938 0.0176 C -0.42383 0.02246 -0.4073 0.0176 -0.43646 0.0176 C -0.44154 0.0176 -0.44636 0.01899 -0.45144 0.01945 C -0.4599 0.01829 -0.46823 0.0176 -0.47605 0.01551 C -0.47982 0.01482 -0.48282 0.01274 -0.48581 0.01158 C -0.48972 0.01065 -0.49336 0.01042 -0.49714 0.00973 C -0.49896 0.01042 -0.50131 0.01088 -0.503 0.01158 C -0.5056 0.01297 -0.50795 0.01528 -0.51042 0.01551 C -0.5237 0.01737 -0.5375 0.01713 -0.55053 0.0176 C -0.55287 0.01829 -0.5556 0.01945 -0.55821 0.01945 C -0.56264 0.01945 -0.56706 0.01737 -0.57136 0.0176 C -0.57553 0.01806 -0.58269 0.02153 -0.58269 0.02176 C -0.61745 0.01806 -0.5918 0.02223 -0.60756 0.0176 C -0.61303 0.01621 -0.62305 0.01366 -0.62305 0.01389 C -0.62865 0.01436 -0.63464 0.01482 -0.6405 0.01551 C -0.64245 0.01598 -0.64519 0.0176 -0.64779 0.0176 C -0.64961 0.0176 -0.65131 0.01621 -0.65365 0.01551 C -0.65795 0.01621 -0.66224 0.01806 -0.66693 0.0176 C -0.67214 0.01737 -0.68152 0.01389 -0.68737 0.01158 C -0.68985 0.0125 -0.69115 0.01366 -0.69323 0.01366 C -0.70834 0.01366 -0.71068 0.01274 -0.72188 0.00973 C -0.73008 0.01042 -0.73868 0.01019 -0.74675 0.01158 C -0.74883 0.01227 -0.7504 0.01459 -0.75235 0.01551 C -0.75573 0.01737 -0.76524 0.01945 -0.76758 0.01945 C -0.78139 0.02061 -0.79558 0.02084 -0.80912 0.02153 C -0.81003 0.02153 -0.84701 0.01436 -0.86081 0.02153 C -0.86316 0.02269 -0.86472 0.02408 -0.86654 0.02524 C -0.86862 0.025 -0.88568 0.02292 -0.8892 0.02153 C -0.89141 0.02061 -0.89297 0.01875 -0.89506 0.0176 C -0.89779 0.01621 -0.90586 0.01436 -0.90847 0.01366 C -0.90899 0.01551 -0.90886 0.01852 -0.91042 0.01945 C -0.91329 0.022 -0.92175 0.02338 -0.92175 0.02362 C -0.93334 0.02292 -0.9448 0.02269 -0.95599 0.02153 C -0.95912 0.02107 -0.96615 0.01875 -0.96902 0.0176 C -0.97982 0.02477 -0.97097 0.01991 -0.98868 0.02338 C -0.99024 0.02385 -0.99206 0.02524 -0.99389 0.02524 C -1.01081 0.02662 -1.02683 0.02686 -1.04349 0.02732 C -1.05782 0.03218 -1.0517 0.0294 -1.06277 0.03496 C -1.07969 0.03264 -1.07175 0.0345 -1.08685 0.02917 L -1.09271 0.02732 C -1.09571 0.02917 -1.09779 0.03172 -1.10053 0.03311 C -1.1086 0.03774 -1.11967 0.0338 -1.12696 0.03311 C -1.12891 0.03264 -1.13086 0.03241 -1.13269 0.03125 C -1.13386 0.03079 -1.14402 0.02246 -1.1461 0.02153 C -1.14935 0.02037 -1.15274 0.02014 -1.1556 0.01945 C -1.15756 0.01829 -1.15925 0.01598 -1.1612 0.01551 C -1.16355 0.01528 -1.16524 0.01713 -1.16719 0.0176 C -1.17045 0.01852 -1.17344 0.01945 -1.17644 0.01945 C -1.19232 0.02061 -1.20834 0.02084 -1.22383 0.02153 C -1.23855 0.02084 -1.25313 0.02107 -1.26771 0.01945 C -1.29089 0.0169 -1.2504 0.01088 -1.28269 0.0176 C -1.29193 0.02385 -1.2879 0.02315 -1.30339 0.01945 C -1.30743 0.01875 -1.31485 0.01551 -1.31485 0.01575 C -1.31667 0.01713 -1.31823 0.01945 -1.32045 0.01945 C -1.40053 0.02732 -1.35469 0.01598 -1.38334 0.02338 C -1.38907 0.02223 -1.39519 0.02223 -1.40053 0.01945 C -1.40339 0.01806 -1.40404 0.01389 -1.40612 0.01158 C -1.40834 0.00996 -1.41172 0.0095 -1.41368 0.00787 C -1.41602 0.00625 -1.41719 0.00371 -1.41928 0.00186 C -1.42175 0.00047 -1.42461 -0.00046 -1.42696 -0.00185 C -1.4293 -0.003 -1.43099 -0.00463 -1.43282 -0.00578 C -1.43907 -0.00949 -1.44011 -0.00949 -1.44597 -0.01134 C -1.44675 -0.00972 -1.44753 -0.00787 -1.44805 -0.00578 C -1.4487 -0.00185 -1.44753 0.00278 -1.44987 0.00579 C -1.45144 0.00811 -1.45495 0.00764 -1.45756 0.00787 C -1.47501 0.01065 -1.46902 0.00602 -1.47501 0.01158 L -1.47501 0.01204 " pathEditMode="relative" rAng="0" ptsTypes="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50" y="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0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5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3500"/>
                            </p:stCondLst>
                            <p:childTnLst>
                              <p:par>
                                <p:cTn id="9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9500"/>
                            </p:stCondLst>
                            <p:childTnLst>
                              <p:par>
                                <p:cTn id="1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1000"/>
                            </p:stCondLst>
                            <p:childTnLst>
                              <p:par>
                                <p:cTn id="1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1500"/>
                            </p:stCondLst>
                            <p:childTnLst>
                              <p:par>
                                <p:cTn id="1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0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圓角矩形 12"/>
          <p:cNvSpPr/>
          <p:nvPr/>
        </p:nvSpPr>
        <p:spPr>
          <a:xfrm>
            <a:off x="2943453" y="5525618"/>
            <a:ext cx="2580819" cy="620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4400" b="1" dirty="0">
                <a:solidFill>
                  <a:srgbClr val="8BDC5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高科大計畫</a:t>
            </a:r>
          </a:p>
        </p:txBody>
      </p:sp>
      <p:sp>
        <p:nvSpPr>
          <p:cNvPr id="14" name="圓角矩形 13"/>
          <p:cNvSpPr/>
          <p:nvPr/>
        </p:nvSpPr>
        <p:spPr>
          <a:xfrm>
            <a:off x="6667728" y="5525618"/>
            <a:ext cx="2580819" cy="620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TW" altLang="en-US" sz="4400" b="1" dirty="0">
                <a:solidFill>
                  <a:srgbClr val="8BDC5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高雄大計畫</a:t>
            </a:r>
          </a:p>
        </p:txBody>
      </p:sp>
      <p:cxnSp>
        <p:nvCxnSpPr>
          <p:cNvPr id="11" name="直線接點 10"/>
          <p:cNvCxnSpPr/>
          <p:nvPr/>
        </p:nvCxnSpPr>
        <p:spPr>
          <a:xfrm>
            <a:off x="6096000" y="2065474"/>
            <a:ext cx="0" cy="216000"/>
          </a:xfrm>
          <a:prstGeom prst="line">
            <a:avLst/>
          </a:prstGeom>
          <a:ln w="31750">
            <a:solidFill>
              <a:srgbClr val="D411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6096000" y="2284927"/>
            <a:ext cx="0" cy="792000"/>
          </a:xfrm>
          <a:prstGeom prst="line">
            <a:avLst/>
          </a:prstGeom>
          <a:ln w="31750">
            <a:solidFill>
              <a:srgbClr val="E52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096000" y="3073474"/>
            <a:ext cx="0" cy="504000"/>
          </a:xfrm>
          <a:prstGeom prst="line">
            <a:avLst/>
          </a:prstGeom>
          <a:ln w="31750">
            <a:solidFill>
              <a:srgbClr val="893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6096000" y="3589159"/>
            <a:ext cx="0" cy="2628000"/>
          </a:xfrm>
          <a:prstGeom prst="line">
            <a:avLst/>
          </a:prstGeom>
          <a:ln w="31750">
            <a:solidFill>
              <a:srgbClr val="1A84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標題 1"/>
          <p:cNvSpPr txBox="1">
            <a:spLocks/>
          </p:cNvSpPr>
          <p:nvPr/>
        </p:nvSpPr>
        <p:spPr>
          <a:xfrm>
            <a:off x="842250" y="276540"/>
            <a:ext cx="10515600" cy="431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5400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高科大雄計畫</a:t>
            </a:r>
            <a:endParaRPr lang="zh-TW" altLang="en-US" sz="5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7733787" y="4689673"/>
            <a:ext cx="2769802" cy="917366"/>
            <a:chOff x="7705212" y="4689673"/>
            <a:chExt cx="2769802" cy="917366"/>
          </a:xfrm>
        </p:grpSpPr>
        <p:sp>
          <p:nvSpPr>
            <p:cNvPr id="22" name="矩形 21"/>
            <p:cNvSpPr/>
            <p:nvPr/>
          </p:nvSpPr>
          <p:spPr>
            <a:xfrm>
              <a:off x="7803174" y="5053041"/>
              <a:ext cx="2671840" cy="553998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F2A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建構南台灣創新園地</a:t>
              </a:r>
              <a:endParaRPr lang="en-US" altLang="zh-TW" sz="2000" dirty="0">
                <a:solidFill>
                  <a:srgbClr val="F2A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705212" y="4689673"/>
              <a:ext cx="2415359" cy="553998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F2AC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創設南區技術中心</a:t>
              </a:r>
              <a:endParaRPr lang="en-US" altLang="zh-TW" sz="2000" dirty="0">
                <a:solidFill>
                  <a:srgbClr val="F2A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7471767" y="3629569"/>
            <a:ext cx="2158879" cy="875482"/>
            <a:chOff x="7471767" y="3629569"/>
            <a:chExt cx="2158879" cy="875482"/>
          </a:xfrm>
        </p:grpSpPr>
        <p:sp>
          <p:nvSpPr>
            <p:cNvPr id="25" name="矩形 24"/>
            <p:cNvSpPr/>
            <p:nvPr/>
          </p:nvSpPr>
          <p:spPr>
            <a:xfrm>
              <a:off x="7471767" y="4007607"/>
              <a:ext cx="2158879" cy="497444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75B60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設立樂齡大學部</a:t>
              </a:r>
              <a:endParaRPr lang="en-US" altLang="zh-TW" sz="2000" dirty="0">
                <a:solidFill>
                  <a:srgbClr val="75B60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643009" y="3629569"/>
              <a:ext cx="1902398" cy="553998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75B60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培力社區發展</a:t>
              </a:r>
              <a:endParaRPr lang="en-US" altLang="zh-TW" sz="2000" dirty="0">
                <a:solidFill>
                  <a:srgbClr val="75B60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7366259" y="2571622"/>
            <a:ext cx="2415359" cy="893672"/>
            <a:chOff x="7366259" y="2571622"/>
            <a:chExt cx="2415359" cy="893672"/>
          </a:xfrm>
        </p:grpSpPr>
        <p:sp>
          <p:nvSpPr>
            <p:cNvPr id="28" name="矩形 27"/>
            <p:cNvSpPr/>
            <p:nvPr/>
          </p:nvSpPr>
          <p:spPr>
            <a:xfrm>
              <a:off x="7481283" y="2911296"/>
              <a:ext cx="1902398" cy="553998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197EB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帶動價值創造</a:t>
              </a:r>
              <a:endParaRPr lang="en-US" altLang="zh-TW" sz="2000" dirty="0">
                <a:solidFill>
                  <a:srgbClr val="197E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366259" y="2571622"/>
              <a:ext cx="2415359" cy="553998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197EB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善盡大學社會責任</a:t>
              </a: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2105328" y="4165843"/>
            <a:ext cx="2415359" cy="915827"/>
            <a:chOff x="2105328" y="4165843"/>
            <a:chExt cx="2415359" cy="915827"/>
          </a:xfrm>
        </p:grpSpPr>
        <p:sp>
          <p:nvSpPr>
            <p:cNvPr id="31" name="矩形 30"/>
            <p:cNvSpPr/>
            <p:nvPr/>
          </p:nvSpPr>
          <p:spPr>
            <a:xfrm>
              <a:off x="2520964" y="4527672"/>
              <a:ext cx="1902398" cy="553998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FB751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有效整合資源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2105328" y="4165843"/>
              <a:ext cx="2415359" cy="553998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FB751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融合三校辦學特色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2428265" y="3112477"/>
            <a:ext cx="2292118" cy="901786"/>
            <a:chOff x="2428265" y="3112477"/>
            <a:chExt cx="2292118" cy="901786"/>
          </a:xfrm>
        </p:grpSpPr>
        <p:sp>
          <p:nvSpPr>
            <p:cNvPr id="34" name="矩形 33"/>
            <p:cNvSpPr/>
            <p:nvPr/>
          </p:nvSpPr>
          <p:spPr>
            <a:xfrm>
              <a:off x="2817985" y="3460265"/>
              <a:ext cx="1902398" cy="553998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009FA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提升教育品質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2428265" y="3112477"/>
              <a:ext cx="2158879" cy="553998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009FA8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促進多元化發展</a:t>
              </a: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2187770" y="2054786"/>
            <a:ext cx="2788369" cy="929544"/>
            <a:chOff x="2187770" y="2054786"/>
            <a:chExt cx="2788369" cy="929544"/>
          </a:xfrm>
        </p:grpSpPr>
        <p:sp>
          <p:nvSpPr>
            <p:cNvPr id="37" name="矩形 36"/>
            <p:cNvSpPr/>
            <p:nvPr/>
          </p:nvSpPr>
          <p:spPr>
            <a:xfrm>
              <a:off x="2304299" y="2430332"/>
              <a:ext cx="2671840" cy="553998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923A8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厚實學生就業競爭力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2187770" y="2054786"/>
              <a:ext cx="2671840" cy="553998"/>
            </a:xfrm>
            <a:prstGeom prst="rect">
              <a:avLst/>
            </a:prstGeom>
          </p:spPr>
          <p:txBody>
            <a:bodyPr wrap="none" lIns="180000" rIns="1800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000" dirty="0">
                  <a:solidFill>
                    <a:srgbClr val="923A8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注入國際發展新動能</a:t>
              </a:r>
            </a:p>
          </p:txBody>
        </p: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C91ECAF-51EA-4014-96C2-35EDC1EE791C}"/>
              </a:ext>
            </a:extLst>
          </p:cNvPr>
          <p:cNvSpPr txBox="1"/>
          <p:nvPr/>
        </p:nvSpPr>
        <p:spPr>
          <a:xfrm>
            <a:off x="6919086" y="1123928"/>
            <a:ext cx="38723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E621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 領 產 業 升 級 加 值</a:t>
            </a:r>
            <a:endParaRPr lang="en-US" altLang="zh-TW" sz="2800" b="1" dirty="0">
              <a:solidFill>
                <a:srgbClr val="E6212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b="1" dirty="0">
                <a:solidFill>
                  <a:srgbClr val="E6212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 進 社 會 福 祉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C91ECAF-51EA-4014-96C2-35EDC1EE791C}"/>
              </a:ext>
            </a:extLst>
          </p:cNvPr>
          <p:cNvSpPr txBox="1"/>
          <p:nvPr/>
        </p:nvSpPr>
        <p:spPr>
          <a:xfrm>
            <a:off x="1471850" y="1123928"/>
            <a:ext cx="3814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CD15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培 育 跨 域 優 質 人 才</a:t>
            </a:r>
            <a:endParaRPr lang="en-US" altLang="zh-TW" sz="2800" b="1" dirty="0">
              <a:solidFill>
                <a:srgbClr val="CD155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b="1" dirty="0">
                <a:solidFill>
                  <a:srgbClr val="CD15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落 實 在 地 關 懷</a:t>
            </a:r>
          </a:p>
        </p:txBody>
      </p:sp>
      <p:grpSp>
        <p:nvGrpSpPr>
          <p:cNvPr id="41" name="群組 40"/>
          <p:cNvGrpSpPr/>
          <p:nvPr/>
        </p:nvGrpSpPr>
        <p:grpSpPr>
          <a:xfrm>
            <a:off x="4588881" y="3389440"/>
            <a:ext cx="1507619" cy="1153255"/>
            <a:chOff x="4588881" y="3389440"/>
            <a:chExt cx="1507619" cy="1153255"/>
          </a:xfrm>
        </p:grpSpPr>
        <p:grpSp>
          <p:nvGrpSpPr>
            <p:cNvPr id="42" name="群組 41"/>
            <p:cNvGrpSpPr/>
            <p:nvPr/>
          </p:nvGrpSpPr>
          <p:grpSpPr>
            <a:xfrm flipH="1">
              <a:off x="4723708" y="3737833"/>
              <a:ext cx="1372792" cy="804862"/>
              <a:chOff x="6310313" y="5514975"/>
              <a:chExt cx="1372792" cy="804862"/>
            </a:xfrm>
          </p:grpSpPr>
          <p:sp>
            <p:nvSpPr>
              <p:cNvPr id="51" name="弧形 50"/>
              <p:cNvSpPr/>
              <p:nvPr/>
            </p:nvSpPr>
            <p:spPr>
              <a:xfrm flipH="1">
                <a:off x="6310313" y="5514975"/>
                <a:ext cx="833436" cy="804862"/>
              </a:xfrm>
              <a:prstGeom prst="arc">
                <a:avLst/>
              </a:prstGeom>
              <a:ln w="31750">
                <a:solidFill>
                  <a:srgbClr val="009F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2" name="直線接點 51"/>
              <p:cNvCxnSpPr/>
              <p:nvPr/>
            </p:nvCxnSpPr>
            <p:spPr>
              <a:xfrm>
                <a:off x="6723856" y="5514975"/>
                <a:ext cx="959249" cy="0"/>
              </a:xfrm>
              <a:prstGeom prst="line">
                <a:avLst/>
              </a:prstGeom>
              <a:ln w="31750">
                <a:solidFill>
                  <a:srgbClr val="009FA8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群組 42"/>
            <p:cNvGrpSpPr/>
            <p:nvPr/>
          </p:nvGrpSpPr>
          <p:grpSpPr>
            <a:xfrm flipH="1">
              <a:off x="4588881" y="3389440"/>
              <a:ext cx="304007" cy="347663"/>
              <a:chOff x="7586662" y="5162550"/>
              <a:chExt cx="304007" cy="347663"/>
            </a:xfrm>
          </p:grpSpPr>
          <p:sp>
            <p:nvSpPr>
              <p:cNvPr id="48" name="弧形 47"/>
              <p:cNvSpPr/>
              <p:nvPr/>
            </p:nvSpPr>
            <p:spPr>
              <a:xfrm flipH="1">
                <a:off x="7586662" y="5162550"/>
                <a:ext cx="273844" cy="257176"/>
              </a:xfrm>
              <a:prstGeom prst="arc">
                <a:avLst/>
              </a:prstGeom>
              <a:ln w="31750">
                <a:solidFill>
                  <a:srgbClr val="009F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9" name="直線接點 48"/>
              <p:cNvCxnSpPr/>
              <p:nvPr/>
            </p:nvCxnSpPr>
            <p:spPr>
              <a:xfrm>
                <a:off x="7586662" y="5286376"/>
                <a:ext cx="0" cy="223837"/>
              </a:xfrm>
              <a:prstGeom prst="line">
                <a:avLst/>
              </a:prstGeom>
              <a:ln w="31750">
                <a:solidFill>
                  <a:srgbClr val="009FA8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>
              <a:xfrm>
                <a:off x="7720409" y="5162550"/>
                <a:ext cx="170260" cy="0"/>
              </a:xfrm>
              <a:prstGeom prst="line">
                <a:avLst/>
              </a:prstGeom>
              <a:ln w="31750">
                <a:solidFill>
                  <a:srgbClr val="009FA8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群組 43"/>
            <p:cNvGrpSpPr/>
            <p:nvPr/>
          </p:nvGrpSpPr>
          <p:grpSpPr>
            <a:xfrm>
              <a:off x="4872504" y="3742217"/>
              <a:ext cx="458282" cy="451754"/>
              <a:chOff x="4941095" y="5148945"/>
              <a:chExt cx="458282" cy="451754"/>
            </a:xfrm>
          </p:grpSpPr>
          <p:cxnSp>
            <p:nvCxnSpPr>
              <p:cNvPr id="45" name="直線接點 44"/>
              <p:cNvCxnSpPr/>
              <p:nvPr/>
            </p:nvCxnSpPr>
            <p:spPr>
              <a:xfrm flipV="1">
                <a:off x="5399377" y="5148945"/>
                <a:ext cx="0" cy="238300"/>
              </a:xfrm>
              <a:prstGeom prst="line">
                <a:avLst/>
              </a:prstGeom>
              <a:ln w="31750">
                <a:solidFill>
                  <a:srgbClr val="009FA8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>
              <a:xfrm flipH="1">
                <a:off x="4987539" y="5600699"/>
                <a:ext cx="185078" cy="0"/>
              </a:xfrm>
              <a:prstGeom prst="line">
                <a:avLst/>
              </a:prstGeom>
              <a:ln w="31750">
                <a:solidFill>
                  <a:srgbClr val="009FA8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弧形 46"/>
              <p:cNvSpPr/>
              <p:nvPr/>
            </p:nvSpPr>
            <p:spPr>
              <a:xfrm flipV="1">
                <a:off x="4941095" y="5169030"/>
                <a:ext cx="458282" cy="431669"/>
              </a:xfrm>
              <a:prstGeom prst="arc">
                <a:avLst/>
              </a:prstGeom>
              <a:ln w="31750">
                <a:solidFill>
                  <a:srgbClr val="009F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3" name="群組 52"/>
          <p:cNvGrpSpPr/>
          <p:nvPr/>
        </p:nvGrpSpPr>
        <p:grpSpPr>
          <a:xfrm>
            <a:off x="4870726" y="2328992"/>
            <a:ext cx="1225774" cy="1157286"/>
            <a:chOff x="4870726" y="2328992"/>
            <a:chExt cx="1225774" cy="1157286"/>
          </a:xfrm>
        </p:grpSpPr>
        <p:grpSp>
          <p:nvGrpSpPr>
            <p:cNvPr id="54" name="群組 53"/>
            <p:cNvGrpSpPr/>
            <p:nvPr/>
          </p:nvGrpSpPr>
          <p:grpSpPr>
            <a:xfrm flipH="1">
              <a:off x="4978901" y="2681416"/>
              <a:ext cx="1117599" cy="804862"/>
              <a:chOff x="6310313" y="5514975"/>
              <a:chExt cx="1117599" cy="804862"/>
            </a:xfrm>
          </p:grpSpPr>
          <p:sp>
            <p:nvSpPr>
              <p:cNvPr id="63" name="弧形 62"/>
              <p:cNvSpPr/>
              <p:nvPr/>
            </p:nvSpPr>
            <p:spPr>
              <a:xfrm flipH="1">
                <a:off x="6310313" y="5514975"/>
                <a:ext cx="833436" cy="804862"/>
              </a:xfrm>
              <a:prstGeom prst="arc">
                <a:avLst/>
              </a:prstGeom>
              <a:ln w="31750">
                <a:solidFill>
                  <a:srgbClr val="923A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4" name="直線接點 63"/>
              <p:cNvCxnSpPr/>
              <p:nvPr/>
            </p:nvCxnSpPr>
            <p:spPr>
              <a:xfrm>
                <a:off x="6722268" y="5514975"/>
                <a:ext cx="705644" cy="0"/>
              </a:xfrm>
              <a:prstGeom prst="line">
                <a:avLst/>
              </a:prstGeom>
              <a:ln w="31750">
                <a:solidFill>
                  <a:srgbClr val="923A86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群組 54"/>
            <p:cNvGrpSpPr/>
            <p:nvPr/>
          </p:nvGrpSpPr>
          <p:grpSpPr>
            <a:xfrm flipH="1">
              <a:off x="4870726" y="2328992"/>
              <a:ext cx="297657" cy="347662"/>
              <a:chOff x="7586662" y="5162550"/>
              <a:chExt cx="297657" cy="347662"/>
            </a:xfrm>
          </p:grpSpPr>
          <p:sp>
            <p:nvSpPr>
              <p:cNvPr id="60" name="弧形 59"/>
              <p:cNvSpPr/>
              <p:nvPr/>
            </p:nvSpPr>
            <p:spPr>
              <a:xfrm flipH="1">
                <a:off x="7586662" y="5162550"/>
                <a:ext cx="273844" cy="257176"/>
              </a:xfrm>
              <a:prstGeom prst="arc">
                <a:avLst/>
              </a:prstGeom>
              <a:ln w="31750">
                <a:solidFill>
                  <a:srgbClr val="923A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1" name="直線接點 60"/>
              <p:cNvCxnSpPr/>
              <p:nvPr/>
            </p:nvCxnSpPr>
            <p:spPr>
              <a:xfrm>
                <a:off x="7586662" y="5286375"/>
                <a:ext cx="0" cy="223837"/>
              </a:xfrm>
              <a:prstGeom prst="line">
                <a:avLst/>
              </a:prstGeom>
              <a:ln w="31750">
                <a:solidFill>
                  <a:srgbClr val="923A86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>
                <a:off x="7714059" y="5162550"/>
                <a:ext cx="170260" cy="0"/>
              </a:xfrm>
              <a:prstGeom prst="line">
                <a:avLst/>
              </a:prstGeom>
              <a:ln w="31750">
                <a:solidFill>
                  <a:srgbClr val="923A86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群組 55"/>
            <p:cNvGrpSpPr/>
            <p:nvPr/>
          </p:nvGrpSpPr>
          <p:grpSpPr>
            <a:xfrm>
              <a:off x="5124307" y="2697384"/>
              <a:ext cx="458282" cy="449372"/>
              <a:chOff x="4941095" y="5151327"/>
              <a:chExt cx="458282" cy="449372"/>
            </a:xfrm>
          </p:grpSpPr>
          <p:cxnSp>
            <p:nvCxnSpPr>
              <p:cNvPr id="57" name="直線接點 56"/>
              <p:cNvCxnSpPr/>
              <p:nvPr/>
            </p:nvCxnSpPr>
            <p:spPr>
              <a:xfrm flipV="1">
                <a:off x="5399377" y="5151327"/>
                <a:ext cx="0" cy="238300"/>
              </a:xfrm>
              <a:prstGeom prst="line">
                <a:avLst/>
              </a:prstGeom>
              <a:ln w="31750">
                <a:solidFill>
                  <a:srgbClr val="923A86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/>
              <p:nvPr/>
            </p:nvCxnSpPr>
            <p:spPr>
              <a:xfrm flipH="1">
                <a:off x="4989921" y="5600699"/>
                <a:ext cx="185078" cy="0"/>
              </a:xfrm>
              <a:prstGeom prst="line">
                <a:avLst/>
              </a:prstGeom>
              <a:ln w="31750">
                <a:solidFill>
                  <a:srgbClr val="923A86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弧形 58"/>
              <p:cNvSpPr/>
              <p:nvPr/>
            </p:nvSpPr>
            <p:spPr>
              <a:xfrm flipV="1">
                <a:off x="4941095" y="5169030"/>
                <a:ext cx="458282" cy="431669"/>
              </a:xfrm>
              <a:prstGeom prst="arc">
                <a:avLst/>
              </a:prstGeom>
              <a:ln w="31750">
                <a:solidFill>
                  <a:srgbClr val="923A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5" name="群組 64"/>
          <p:cNvGrpSpPr/>
          <p:nvPr/>
        </p:nvGrpSpPr>
        <p:grpSpPr>
          <a:xfrm>
            <a:off x="6095501" y="2848783"/>
            <a:ext cx="1369617" cy="1151957"/>
            <a:chOff x="6095501" y="2848783"/>
            <a:chExt cx="1369617" cy="1151957"/>
          </a:xfrm>
        </p:grpSpPr>
        <p:grpSp>
          <p:nvGrpSpPr>
            <p:cNvPr id="66" name="群組 65"/>
            <p:cNvGrpSpPr/>
            <p:nvPr/>
          </p:nvGrpSpPr>
          <p:grpSpPr>
            <a:xfrm>
              <a:off x="6095501" y="3195878"/>
              <a:ext cx="1369617" cy="804862"/>
              <a:chOff x="6310313" y="5514975"/>
              <a:chExt cx="1369617" cy="804862"/>
            </a:xfrm>
          </p:grpSpPr>
          <p:sp>
            <p:nvSpPr>
              <p:cNvPr id="75" name="弧形 74"/>
              <p:cNvSpPr/>
              <p:nvPr/>
            </p:nvSpPr>
            <p:spPr>
              <a:xfrm flipH="1">
                <a:off x="6310313" y="5514975"/>
                <a:ext cx="833436" cy="804862"/>
              </a:xfrm>
              <a:prstGeom prst="arc">
                <a:avLst/>
              </a:prstGeom>
              <a:ln w="31750">
                <a:solidFill>
                  <a:srgbClr val="197E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6" name="直線接點 75"/>
              <p:cNvCxnSpPr/>
              <p:nvPr/>
            </p:nvCxnSpPr>
            <p:spPr>
              <a:xfrm>
                <a:off x="6720681" y="5514975"/>
                <a:ext cx="959249" cy="0"/>
              </a:xfrm>
              <a:prstGeom prst="line">
                <a:avLst/>
              </a:prstGeom>
              <a:ln w="31750">
                <a:solidFill>
                  <a:srgbClr val="197EB4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群組 66"/>
            <p:cNvGrpSpPr/>
            <p:nvPr/>
          </p:nvGrpSpPr>
          <p:grpSpPr>
            <a:xfrm>
              <a:off x="7056510" y="2848783"/>
              <a:ext cx="300832" cy="346075"/>
              <a:chOff x="7586662" y="5162550"/>
              <a:chExt cx="300832" cy="346075"/>
            </a:xfrm>
          </p:grpSpPr>
          <p:sp>
            <p:nvSpPr>
              <p:cNvPr id="72" name="弧形 71"/>
              <p:cNvSpPr/>
              <p:nvPr/>
            </p:nvSpPr>
            <p:spPr>
              <a:xfrm flipH="1">
                <a:off x="7586662" y="5162550"/>
                <a:ext cx="273844" cy="257176"/>
              </a:xfrm>
              <a:prstGeom prst="arc">
                <a:avLst/>
              </a:prstGeom>
              <a:ln w="31750">
                <a:solidFill>
                  <a:srgbClr val="197E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3" name="直線接點 72"/>
              <p:cNvCxnSpPr/>
              <p:nvPr/>
            </p:nvCxnSpPr>
            <p:spPr>
              <a:xfrm>
                <a:off x="7586662" y="5284788"/>
                <a:ext cx="0" cy="223837"/>
              </a:xfrm>
              <a:prstGeom prst="line">
                <a:avLst/>
              </a:prstGeom>
              <a:ln w="31750">
                <a:solidFill>
                  <a:srgbClr val="197EB4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/>
              <p:cNvCxnSpPr/>
              <p:nvPr/>
            </p:nvCxnSpPr>
            <p:spPr>
              <a:xfrm>
                <a:off x="7717234" y="5162550"/>
                <a:ext cx="170260" cy="0"/>
              </a:xfrm>
              <a:prstGeom prst="line">
                <a:avLst/>
              </a:prstGeom>
              <a:ln w="31750">
                <a:solidFill>
                  <a:srgbClr val="197EB4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群組 67"/>
            <p:cNvGrpSpPr/>
            <p:nvPr/>
          </p:nvGrpSpPr>
          <p:grpSpPr>
            <a:xfrm flipH="1">
              <a:off x="6589309" y="3206822"/>
              <a:ext cx="458282" cy="447785"/>
              <a:chOff x="4941095" y="5152914"/>
              <a:chExt cx="458282" cy="447785"/>
            </a:xfrm>
          </p:grpSpPr>
          <p:cxnSp>
            <p:nvCxnSpPr>
              <p:cNvPr id="69" name="直線接點 68"/>
              <p:cNvCxnSpPr/>
              <p:nvPr/>
            </p:nvCxnSpPr>
            <p:spPr>
              <a:xfrm flipV="1">
                <a:off x="5399377" y="5152914"/>
                <a:ext cx="0" cy="238300"/>
              </a:xfrm>
              <a:prstGeom prst="line">
                <a:avLst/>
              </a:prstGeom>
              <a:ln w="31750">
                <a:solidFill>
                  <a:srgbClr val="197EB4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 flipH="1">
                <a:off x="4988333" y="5600699"/>
                <a:ext cx="185078" cy="0"/>
              </a:xfrm>
              <a:prstGeom prst="line">
                <a:avLst/>
              </a:prstGeom>
              <a:ln w="31750">
                <a:solidFill>
                  <a:srgbClr val="197EB4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弧形 70"/>
              <p:cNvSpPr/>
              <p:nvPr/>
            </p:nvSpPr>
            <p:spPr>
              <a:xfrm flipV="1">
                <a:off x="4941095" y="5169030"/>
                <a:ext cx="458282" cy="431669"/>
              </a:xfrm>
              <a:prstGeom prst="arc">
                <a:avLst/>
              </a:prstGeom>
              <a:ln w="31750">
                <a:solidFill>
                  <a:srgbClr val="197E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77" name="群組 76"/>
          <p:cNvGrpSpPr/>
          <p:nvPr/>
        </p:nvGrpSpPr>
        <p:grpSpPr>
          <a:xfrm>
            <a:off x="5263645" y="1323220"/>
            <a:ext cx="833436" cy="1156285"/>
            <a:chOff x="5263645" y="1323220"/>
            <a:chExt cx="833436" cy="1156285"/>
          </a:xfrm>
        </p:grpSpPr>
        <p:grpSp>
          <p:nvGrpSpPr>
            <p:cNvPr id="78" name="群組 77"/>
            <p:cNvGrpSpPr/>
            <p:nvPr/>
          </p:nvGrpSpPr>
          <p:grpSpPr>
            <a:xfrm flipH="1">
              <a:off x="5263645" y="1674643"/>
              <a:ext cx="833436" cy="804862"/>
              <a:chOff x="6900863" y="5514975"/>
              <a:chExt cx="833436" cy="804862"/>
            </a:xfrm>
          </p:grpSpPr>
          <p:sp>
            <p:nvSpPr>
              <p:cNvPr id="83" name="弧形 82"/>
              <p:cNvSpPr/>
              <p:nvPr/>
            </p:nvSpPr>
            <p:spPr>
              <a:xfrm flipH="1">
                <a:off x="6900863" y="5514975"/>
                <a:ext cx="833436" cy="804862"/>
              </a:xfrm>
              <a:prstGeom prst="arc">
                <a:avLst/>
              </a:prstGeom>
              <a:ln w="31750">
                <a:solidFill>
                  <a:srgbClr val="CD15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4" name="直線接點 83"/>
              <p:cNvCxnSpPr/>
              <p:nvPr/>
            </p:nvCxnSpPr>
            <p:spPr>
              <a:xfrm>
                <a:off x="7309961" y="5514975"/>
                <a:ext cx="374720" cy="0"/>
              </a:xfrm>
              <a:prstGeom prst="line">
                <a:avLst/>
              </a:prstGeom>
              <a:ln w="31750">
                <a:solidFill>
                  <a:srgbClr val="CD1558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群組 78"/>
            <p:cNvGrpSpPr/>
            <p:nvPr/>
          </p:nvGrpSpPr>
          <p:grpSpPr>
            <a:xfrm flipH="1">
              <a:off x="5436618" y="1323220"/>
              <a:ext cx="299562" cy="344805"/>
              <a:chOff x="7586662" y="5162550"/>
              <a:chExt cx="299562" cy="344805"/>
            </a:xfrm>
          </p:grpSpPr>
          <p:sp>
            <p:nvSpPr>
              <p:cNvPr id="80" name="弧形 79"/>
              <p:cNvSpPr/>
              <p:nvPr/>
            </p:nvSpPr>
            <p:spPr>
              <a:xfrm flipH="1">
                <a:off x="7586662" y="5162550"/>
                <a:ext cx="273844" cy="257176"/>
              </a:xfrm>
              <a:prstGeom prst="arc">
                <a:avLst/>
              </a:prstGeom>
              <a:ln w="31750">
                <a:solidFill>
                  <a:srgbClr val="CD155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1" name="直線接點 80"/>
              <p:cNvCxnSpPr/>
              <p:nvPr/>
            </p:nvCxnSpPr>
            <p:spPr>
              <a:xfrm>
                <a:off x="7586662" y="5283518"/>
                <a:ext cx="0" cy="223837"/>
              </a:xfrm>
              <a:prstGeom prst="line">
                <a:avLst/>
              </a:prstGeom>
              <a:ln w="31750">
                <a:solidFill>
                  <a:srgbClr val="CD1558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/>
              <p:cNvCxnSpPr/>
              <p:nvPr/>
            </p:nvCxnSpPr>
            <p:spPr>
              <a:xfrm>
                <a:off x="7715964" y="5162550"/>
                <a:ext cx="170260" cy="0"/>
              </a:xfrm>
              <a:prstGeom prst="line">
                <a:avLst/>
              </a:prstGeom>
              <a:ln w="31750">
                <a:solidFill>
                  <a:srgbClr val="CD1558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群組 84"/>
          <p:cNvGrpSpPr/>
          <p:nvPr/>
        </p:nvGrpSpPr>
        <p:grpSpPr>
          <a:xfrm>
            <a:off x="6095501" y="1556629"/>
            <a:ext cx="833436" cy="1141682"/>
            <a:chOff x="6095501" y="1556629"/>
            <a:chExt cx="833436" cy="1141682"/>
          </a:xfrm>
        </p:grpSpPr>
        <p:grpSp>
          <p:nvGrpSpPr>
            <p:cNvPr id="86" name="群組 85"/>
            <p:cNvGrpSpPr/>
            <p:nvPr/>
          </p:nvGrpSpPr>
          <p:grpSpPr>
            <a:xfrm>
              <a:off x="6095501" y="1893449"/>
              <a:ext cx="833436" cy="804862"/>
              <a:chOff x="6310313" y="5514975"/>
              <a:chExt cx="833436" cy="804862"/>
            </a:xfrm>
          </p:grpSpPr>
          <p:sp>
            <p:nvSpPr>
              <p:cNvPr id="91" name="弧形 90"/>
              <p:cNvSpPr/>
              <p:nvPr/>
            </p:nvSpPr>
            <p:spPr>
              <a:xfrm flipH="1">
                <a:off x="6310313" y="5514975"/>
                <a:ext cx="833436" cy="804862"/>
              </a:xfrm>
              <a:prstGeom prst="arc">
                <a:avLst/>
              </a:prstGeom>
              <a:ln w="31750">
                <a:solidFill>
                  <a:srgbClr val="E621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2" name="直線接點 91"/>
              <p:cNvCxnSpPr/>
              <p:nvPr/>
            </p:nvCxnSpPr>
            <p:spPr>
              <a:xfrm>
                <a:off x="6719411" y="5514975"/>
                <a:ext cx="416718" cy="0"/>
              </a:xfrm>
              <a:prstGeom prst="line">
                <a:avLst/>
              </a:prstGeom>
              <a:ln w="31750">
                <a:solidFill>
                  <a:srgbClr val="E62128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群組 86"/>
            <p:cNvGrpSpPr/>
            <p:nvPr/>
          </p:nvGrpSpPr>
          <p:grpSpPr>
            <a:xfrm>
              <a:off x="6406174" y="1556629"/>
              <a:ext cx="299562" cy="339725"/>
              <a:chOff x="7586662" y="5162550"/>
              <a:chExt cx="299562" cy="339725"/>
            </a:xfrm>
          </p:grpSpPr>
          <p:sp>
            <p:nvSpPr>
              <p:cNvPr id="88" name="弧形 87"/>
              <p:cNvSpPr/>
              <p:nvPr/>
            </p:nvSpPr>
            <p:spPr>
              <a:xfrm flipH="1">
                <a:off x="7586662" y="5162550"/>
                <a:ext cx="273844" cy="257176"/>
              </a:xfrm>
              <a:prstGeom prst="arc">
                <a:avLst/>
              </a:prstGeom>
              <a:ln w="31750">
                <a:solidFill>
                  <a:srgbClr val="E621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9" name="直線接點 88"/>
              <p:cNvCxnSpPr/>
              <p:nvPr/>
            </p:nvCxnSpPr>
            <p:spPr>
              <a:xfrm>
                <a:off x="7586662" y="5278438"/>
                <a:ext cx="0" cy="223837"/>
              </a:xfrm>
              <a:prstGeom prst="line">
                <a:avLst/>
              </a:prstGeom>
              <a:ln w="31750">
                <a:solidFill>
                  <a:srgbClr val="E62128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/>
              <p:cNvCxnSpPr/>
              <p:nvPr/>
            </p:nvCxnSpPr>
            <p:spPr>
              <a:xfrm>
                <a:off x="7715964" y="5162550"/>
                <a:ext cx="170260" cy="0"/>
              </a:xfrm>
              <a:prstGeom prst="line">
                <a:avLst/>
              </a:prstGeom>
              <a:ln w="31750">
                <a:solidFill>
                  <a:srgbClr val="E62128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3" name="直線接點 92"/>
          <p:cNvCxnSpPr/>
          <p:nvPr/>
        </p:nvCxnSpPr>
        <p:spPr>
          <a:xfrm>
            <a:off x="6096000" y="4135949"/>
            <a:ext cx="0" cy="2088000"/>
          </a:xfrm>
          <a:prstGeom prst="line">
            <a:avLst/>
          </a:prstGeom>
          <a:ln w="31750">
            <a:solidFill>
              <a:srgbClr val="099F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群組 93"/>
          <p:cNvGrpSpPr/>
          <p:nvPr/>
        </p:nvGrpSpPr>
        <p:grpSpPr>
          <a:xfrm>
            <a:off x="6095502" y="3903904"/>
            <a:ext cx="1486499" cy="1163636"/>
            <a:chOff x="6095502" y="3903904"/>
            <a:chExt cx="1486499" cy="1163636"/>
          </a:xfrm>
        </p:grpSpPr>
        <p:grpSp>
          <p:nvGrpSpPr>
            <p:cNvPr id="95" name="群組 94"/>
            <p:cNvGrpSpPr/>
            <p:nvPr/>
          </p:nvGrpSpPr>
          <p:grpSpPr>
            <a:xfrm>
              <a:off x="6095502" y="4262678"/>
              <a:ext cx="1368347" cy="804862"/>
              <a:chOff x="6310313" y="5514975"/>
              <a:chExt cx="1368347" cy="804862"/>
            </a:xfrm>
          </p:grpSpPr>
          <p:sp>
            <p:nvSpPr>
              <p:cNvPr id="104" name="弧形 103"/>
              <p:cNvSpPr/>
              <p:nvPr/>
            </p:nvSpPr>
            <p:spPr>
              <a:xfrm flipH="1">
                <a:off x="6310313" y="5514975"/>
                <a:ext cx="833436" cy="804862"/>
              </a:xfrm>
              <a:prstGeom prst="arc">
                <a:avLst/>
              </a:prstGeom>
              <a:ln w="31750">
                <a:solidFill>
                  <a:srgbClr val="75B6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5" name="直線接點 104"/>
              <p:cNvCxnSpPr/>
              <p:nvPr/>
            </p:nvCxnSpPr>
            <p:spPr>
              <a:xfrm>
                <a:off x="6719411" y="5514975"/>
                <a:ext cx="959249" cy="0"/>
              </a:xfrm>
              <a:prstGeom prst="line">
                <a:avLst/>
              </a:prstGeom>
              <a:ln w="31750">
                <a:solidFill>
                  <a:srgbClr val="75B604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群組 95"/>
            <p:cNvGrpSpPr/>
            <p:nvPr/>
          </p:nvGrpSpPr>
          <p:grpSpPr>
            <a:xfrm>
              <a:off x="7282439" y="3903904"/>
              <a:ext cx="299562" cy="346075"/>
              <a:chOff x="7586662" y="5162550"/>
              <a:chExt cx="299562" cy="346075"/>
            </a:xfrm>
          </p:grpSpPr>
          <p:sp>
            <p:nvSpPr>
              <p:cNvPr id="101" name="弧形 100"/>
              <p:cNvSpPr/>
              <p:nvPr/>
            </p:nvSpPr>
            <p:spPr>
              <a:xfrm flipH="1">
                <a:off x="7586662" y="5162550"/>
                <a:ext cx="273844" cy="257176"/>
              </a:xfrm>
              <a:prstGeom prst="arc">
                <a:avLst/>
              </a:prstGeom>
              <a:ln w="31750">
                <a:solidFill>
                  <a:srgbClr val="75B6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2" name="直線接點 101"/>
              <p:cNvCxnSpPr/>
              <p:nvPr/>
            </p:nvCxnSpPr>
            <p:spPr>
              <a:xfrm>
                <a:off x="7586662" y="5284788"/>
                <a:ext cx="0" cy="223837"/>
              </a:xfrm>
              <a:prstGeom prst="line">
                <a:avLst/>
              </a:prstGeom>
              <a:ln w="31750">
                <a:solidFill>
                  <a:srgbClr val="75B604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接點 102"/>
              <p:cNvCxnSpPr/>
              <p:nvPr/>
            </p:nvCxnSpPr>
            <p:spPr>
              <a:xfrm>
                <a:off x="7715964" y="5162550"/>
                <a:ext cx="170260" cy="0"/>
              </a:xfrm>
              <a:prstGeom prst="line">
                <a:avLst/>
              </a:prstGeom>
              <a:ln w="31750">
                <a:solidFill>
                  <a:srgbClr val="75B604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群組 96"/>
            <p:cNvGrpSpPr/>
            <p:nvPr/>
          </p:nvGrpSpPr>
          <p:grpSpPr>
            <a:xfrm flipH="1">
              <a:off x="6848037" y="4273818"/>
              <a:ext cx="458282" cy="446515"/>
              <a:chOff x="4941095" y="5154184"/>
              <a:chExt cx="458282" cy="446515"/>
            </a:xfrm>
          </p:grpSpPr>
          <p:cxnSp>
            <p:nvCxnSpPr>
              <p:cNvPr id="98" name="直線接點 97"/>
              <p:cNvCxnSpPr/>
              <p:nvPr/>
            </p:nvCxnSpPr>
            <p:spPr>
              <a:xfrm flipV="1">
                <a:off x="5399377" y="5154184"/>
                <a:ext cx="0" cy="238300"/>
              </a:xfrm>
              <a:prstGeom prst="line">
                <a:avLst/>
              </a:prstGeom>
              <a:ln w="31750">
                <a:solidFill>
                  <a:srgbClr val="75B604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 flipH="1">
                <a:off x="4991508" y="5600699"/>
                <a:ext cx="185078" cy="0"/>
              </a:xfrm>
              <a:prstGeom prst="line">
                <a:avLst/>
              </a:prstGeom>
              <a:ln w="31750">
                <a:solidFill>
                  <a:srgbClr val="75B604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弧形 99"/>
              <p:cNvSpPr/>
              <p:nvPr/>
            </p:nvSpPr>
            <p:spPr>
              <a:xfrm flipV="1">
                <a:off x="4941095" y="5169030"/>
                <a:ext cx="458282" cy="431669"/>
              </a:xfrm>
              <a:prstGeom prst="arc">
                <a:avLst/>
              </a:prstGeom>
              <a:ln w="31750">
                <a:solidFill>
                  <a:srgbClr val="75B60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06" name="直線接點 105"/>
          <p:cNvCxnSpPr/>
          <p:nvPr/>
        </p:nvCxnSpPr>
        <p:spPr>
          <a:xfrm>
            <a:off x="6096000" y="4649914"/>
            <a:ext cx="0" cy="504000"/>
          </a:xfrm>
          <a:prstGeom prst="line">
            <a:avLst/>
          </a:prstGeom>
          <a:ln w="31750">
            <a:solidFill>
              <a:srgbClr val="76BD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 flipH="1">
            <a:off x="6095208" y="5724525"/>
            <a:ext cx="1585" cy="504000"/>
          </a:xfrm>
          <a:prstGeom prst="line">
            <a:avLst/>
          </a:prstGeom>
          <a:ln w="31750">
            <a:solidFill>
              <a:srgbClr val="F1AA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群組 107"/>
          <p:cNvGrpSpPr/>
          <p:nvPr/>
        </p:nvGrpSpPr>
        <p:grpSpPr>
          <a:xfrm>
            <a:off x="4429625" y="4441825"/>
            <a:ext cx="1666375" cy="1166700"/>
            <a:chOff x="4429625" y="4441825"/>
            <a:chExt cx="1666375" cy="1166700"/>
          </a:xfrm>
        </p:grpSpPr>
        <p:cxnSp>
          <p:nvCxnSpPr>
            <p:cNvPr id="109" name="直線接點 108"/>
            <p:cNvCxnSpPr/>
            <p:nvPr/>
          </p:nvCxnSpPr>
          <p:spPr>
            <a:xfrm flipH="1">
              <a:off x="4840696" y="5257799"/>
              <a:ext cx="185078" cy="0"/>
            </a:xfrm>
            <a:prstGeom prst="line">
              <a:avLst/>
            </a:prstGeom>
            <a:ln w="31750">
              <a:solidFill>
                <a:srgbClr val="FB7516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群組 109"/>
            <p:cNvGrpSpPr/>
            <p:nvPr/>
          </p:nvGrpSpPr>
          <p:grpSpPr>
            <a:xfrm>
              <a:off x="4429625" y="4441825"/>
              <a:ext cx="1666375" cy="1166700"/>
              <a:chOff x="4429625" y="4441825"/>
              <a:chExt cx="1666375" cy="1166700"/>
            </a:xfrm>
          </p:grpSpPr>
          <p:cxnSp>
            <p:nvCxnSpPr>
              <p:cNvPr id="111" name="直線接點 110"/>
              <p:cNvCxnSpPr/>
              <p:nvPr/>
            </p:nvCxnSpPr>
            <p:spPr>
              <a:xfrm flipV="1">
                <a:off x="5246977" y="4810014"/>
                <a:ext cx="0" cy="238300"/>
              </a:xfrm>
              <a:prstGeom prst="line">
                <a:avLst/>
              </a:prstGeom>
              <a:ln w="31750">
                <a:solidFill>
                  <a:srgbClr val="FB7516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群組 111"/>
              <p:cNvGrpSpPr/>
              <p:nvPr/>
            </p:nvGrpSpPr>
            <p:grpSpPr>
              <a:xfrm>
                <a:off x="4429625" y="4441825"/>
                <a:ext cx="1666375" cy="1166700"/>
                <a:chOff x="4429625" y="4441825"/>
                <a:chExt cx="1666375" cy="1166700"/>
              </a:xfrm>
            </p:grpSpPr>
            <p:sp>
              <p:nvSpPr>
                <p:cNvPr id="113" name="弧形 112"/>
                <p:cNvSpPr/>
                <p:nvPr/>
              </p:nvSpPr>
              <p:spPr>
                <a:xfrm>
                  <a:off x="5262564" y="4803663"/>
                  <a:ext cx="833436" cy="804862"/>
                </a:xfrm>
                <a:prstGeom prst="arc">
                  <a:avLst/>
                </a:prstGeom>
                <a:ln w="31750">
                  <a:solidFill>
                    <a:srgbClr val="FB751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4" name="直線接點 113"/>
                <p:cNvCxnSpPr/>
                <p:nvPr/>
              </p:nvCxnSpPr>
              <p:spPr>
                <a:xfrm flipH="1">
                  <a:off x="4429625" y="4803663"/>
                  <a:ext cx="1252832" cy="0"/>
                </a:xfrm>
                <a:prstGeom prst="line">
                  <a:avLst/>
                </a:prstGeom>
                <a:ln w="31750">
                  <a:solidFill>
                    <a:srgbClr val="FB7516"/>
                  </a:solidFill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群組 114"/>
                <p:cNvGrpSpPr/>
                <p:nvPr/>
              </p:nvGrpSpPr>
              <p:grpSpPr>
                <a:xfrm flipH="1">
                  <a:off x="4529293" y="4441825"/>
                  <a:ext cx="300832" cy="339725"/>
                  <a:chOff x="7586662" y="5162550"/>
                  <a:chExt cx="300832" cy="339725"/>
                </a:xfrm>
              </p:grpSpPr>
              <p:sp>
                <p:nvSpPr>
                  <p:cNvPr id="117" name="弧形 116"/>
                  <p:cNvSpPr/>
                  <p:nvPr/>
                </p:nvSpPr>
                <p:spPr>
                  <a:xfrm flipH="1">
                    <a:off x="7586662" y="5162550"/>
                    <a:ext cx="273844" cy="257176"/>
                  </a:xfrm>
                  <a:prstGeom prst="arc">
                    <a:avLst/>
                  </a:prstGeom>
                  <a:ln w="31750">
                    <a:solidFill>
                      <a:srgbClr val="FB751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cxnSp>
                <p:nvCxnSpPr>
                  <p:cNvPr id="118" name="直線接點 117"/>
                  <p:cNvCxnSpPr/>
                  <p:nvPr/>
                </p:nvCxnSpPr>
                <p:spPr>
                  <a:xfrm>
                    <a:off x="7586662" y="5278438"/>
                    <a:ext cx="0" cy="223837"/>
                  </a:xfrm>
                  <a:prstGeom prst="line">
                    <a:avLst/>
                  </a:prstGeom>
                  <a:ln w="31750">
                    <a:solidFill>
                      <a:srgbClr val="FB7516"/>
                    </a:solidFill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線接點 118"/>
                  <p:cNvCxnSpPr/>
                  <p:nvPr/>
                </p:nvCxnSpPr>
                <p:spPr>
                  <a:xfrm>
                    <a:off x="7717234" y="5162550"/>
                    <a:ext cx="170260" cy="0"/>
                  </a:xfrm>
                  <a:prstGeom prst="line">
                    <a:avLst/>
                  </a:prstGeom>
                  <a:ln w="31750">
                    <a:solidFill>
                      <a:srgbClr val="FB7516"/>
                    </a:solidFill>
                    <a:tailEnd type="oval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6" name="弧形 115"/>
                <p:cNvSpPr/>
                <p:nvPr/>
              </p:nvSpPr>
              <p:spPr>
                <a:xfrm flipV="1">
                  <a:off x="4788695" y="4826130"/>
                  <a:ext cx="458282" cy="431669"/>
                </a:xfrm>
                <a:prstGeom prst="arc">
                  <a:avLst/>
                </a:prstGeom>
                <a:ln w="31750">
                  <a:solidFill>
                    <a:srgbClr val="FB751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cxnSp>
        <p:nvCxnSpPr>
          <p:cNvPr id="120" name="直線接點 119"/>
          <p:cNvCxnSpPr/>
          <p:nvPr/>
        </p:nvCxnSpPr>
        <p:spPr>
          <a:xfrm>
            <a:off x="6096000" y="5197450"/>
            <a:ext cx="0" cy="532800"/>
          </a:xfrm>
          <a:prstGeom prst="line">
            <a:avLst/>
          </a:prstGeom>
          <a:ln w="31750">
            <a:solidFill>
              <a:srgbClr val="FD76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/>
          <p:cNvGrpSpPr/>
          <p:nvPr/>
        </p:nvGrpSpPr>
        <p:grpSpPr>
          <a:xfrm>
            <a:off x="6095208" y="4967428"/>
            <a:ext cx="1696536" cy="1161909"/>
            <a:chOff x="6095208" y="4967428"/>
            <a:chExt cx="1696536" cy="1161909"/>
          </a:xfrm>
        </p:grpSpPr>
        <p:sp>
          <p:nvSpPr>
            <p:cNvPr id="122" name="弧形 121"/>
            <p:cNvSpPr/>
            <p:nvPr/>
          </p:nvSpPr>
          <p:spPr>
            <a:xfrm flipH="1">
              <a:off x="6095208" y="5324475"/>
              <a:ext cx="833436" cy="804862"/>
            </a:xfrm>
            <a:prstGeom prst="arc">
              <a:avLst>
                <a:gd name="adj1" fmla="val 16200000"/>
                <a:gd name="adj2" fmla="val 348409"/>
              </a:avLst>
            </a:prstGeom>
            <a:ln w="31750">
              <a:solidFill>
                <a:srgbClr val="F2A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  <p:cxnSp>
          <p:nvCxnSpPr>
            <p:cNvPr id="123" name="直線接點 122"/>
            <p:cNvCxnSpPr/>
            <p:nvPr/>
          </p:nvCxnSpPr>
          <p:spPr>
            <a:xfrm>
              <a:off x="6505576" y="5324475"/>
              <a:ext cx="1286168" cy="0"/>
            </a:xfrm>
            <a:prstGeom prst="line">
              <a:avLst/>
            </a:prstGeom>
            <a:ln w="31750">
              <a:solidFill>
                <a:srgbClr val="F2AC0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群組 123"/>
            <p:cNvGrpSpPr/>
            <p:nvPr/>
          </p:nvGrpSpPr>
          <p:grpSpPr>
            <a:xfrm>
              <a:off x="7385645" y="4967428"/>
              <a:ext cx="300832" cy="350044"/>
              <a:chOff x="7586662" y="5162550"/>
              <a:chExt cx="300832" cy="350044"/>
            </a:xfrm>
          </p:grpSpPr>
          <p:sp>
            <p:nvSpPr>
              <p:cNvPr id="125" name="弧形 124"/>
              <p:cNvSpPr/>
              <p:nvPr/>
            </p:nvSpPr>
            <p:spPr>
              <a:xfrm flipH="1">
                <a:off x="7586662" y="5162550"/>
                <a:ext cx="273844" cy="257176"/>
              </a:xfrm>
              <a:prstGeom prst="arc">
                <a:avLst/>
              </a:prstGeom>
              <a:ln w="31750">
                <a:solidFill>
                  <a:srgbClr val="F2AC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26" name="直線接點 125"/>
              <p:cNvCxnSpPr/>
              <p:nvPr/>
            </p:nvCxnSpPr>
            <p:spPr>
              <a:xfrm>
                <a:off x="7586662" y="5288757"/>
                <a:ext cx="0" cy="223837"/>
              </a:xfrm>
              <a:prstGeom prst="line">
                <a:avLst/>
              </a:prstGeom>
              <a:ln w="31750">
                <a:solidFill>
                  <a:srgbClr val="F2AC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接點 126"/>
              <p:cNvCxnSpPr/>
              <p:nvPr/>
            </p:nvCxnSpPr>
            <p:spPr>
              <a:xfrm>
                <a:off x="7717234" y="5162550"/>
                <a:ext cx="170260" cy="0"/>
              </a:xfrm>
              <a:prstGeom prst="line">
                <a:avLst/>
              </a:prstGeom>
              <a:ln w="31750">
                <a:solidFill>
                  <a:srgbClr val="F2AC00"/>
                </a:solidFill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2392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5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25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0" grpId="0"/>
      <p:bldP spid="39" grpId="0"/>
      <p:bldP spid="4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9966</TotalTime>
  <Words>180</Words>
  <Application>Microsoft Office PowerPoint</Application>
  <PresentationFormat>寬螢幕</PresentationFormat>
  <Paragraphs>38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Arial Unicode MS</vt:lpstr>
      <vt:lpstr>華康楷書體W5(P)</vt:lpstr>
      <vt:lpstr>華康楷書體W7</vt:lpstr>
      <vt:lpstr>微軟正黑體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Lab1201</dc:creator>
  <cp:lastModifiedBy>碩子四甲-楊淮碩</cp:lastModifiedBy>
  <cp:revision>578</cp:revision>
  <cp:lastPrinted>2018-01-17T15:30:43Z</cp:lastPrinted>
  <dcterms:created xsi:type="dcterms:W3CDTF">2017-12-31T09:03:27Z</dcterms:created>
  <dcterms:modified xsi:type="dcterms:W3CDTF">2021-01-28T16:17:54Z</dcterms:modified>
</cp:coreProperties>
</file>