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55876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A"/>
    <a:srgbClr val="1D2088"/>
    <a:srgbClr val="1862AC"/>
    <a:srgbClr val="1C63B7"/>
    <a:srgbClr val="082C5C"/>
    <a:srgbClr val="E6E6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6CD2-5F57-4848-8D38-4C1FE25BF476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143000"/>
            <a:ext cx="449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0002-2345-43D5-A549-D79571567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6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79513" y="1143000"/>
            <a:ext cx="44989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40002-2345-43D5-A549-D795715679F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075" y="1749795"/>
            <a:ext cx="13249514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458" y="5615678"/>
            <a:ext cx="11690747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4922" y="569240"/>
            <a:ext cx="3361090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653" y="569240"/>
            <a:ext cx="9888424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7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534" y="2665532"/>
            <a:ext cx="1344435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534" y="7155103"/>
            <a:ext cx="1344435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652" y="2846200"/>
            <a:ext cx="6624757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1254" y="2846200"/>
            <a:ext cx="6624757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2" y="569242"/>
            <a:ext cx="13444359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684" y="2620980"/>
            <a:ext cx="6594311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684" y="3905482"/>
            <a:ext cx="6594311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1255" y="2620980"/>
            <a:ext cx="662678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1255" y="3905482"/>
            <a:ext cx="662678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0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1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2" y="712788"/>
            <a:ext cx="5027427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787" y="1539425"/>
            <a:ext cx="7891254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2" y="3207544"/>
            <a:ext cx="5027427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2" y="712788"/>
            <a:ext cx="5027427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26787" y="1539425"/>
            <a:ext cx="7891254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2" y="3207544"/>
            <a:ext cx="5027427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1652" y="569242"/>
            <a:ext cx="1344435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652" y="2846200"/>
            <a:ext cx="1344435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1652" y="9909729"/>
            <a:ext cx="35072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FC6F-8BCD-4865-896F-104141E1FAA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3414" y="9909729"/>
            <a:ext cx="526083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7" y="9909729"/>
            <a:ext cx="35072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A5E2-43CB-4F56-BAD1-174159E0D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5B52181-5F2E-4AC9-A3D1-671F889E4C68}"/>
              </a:ext>
            </a:extLst>
          </p:cNvPr>
          <p:cNvSpPr/>
          <p:nvPr/>
        </p:nvSpPr>
        <p:spPr>
          <a:xfrm>
            <a:off x="1" y="1"/>
            <a:ext cx="15587662" cy="106918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遠見雜誌今年台灣最佳大學調查，南臺科大排名大躍進。 南臺科大／提供">
            <a:extLst>
              <a:ext uri="{FF2B5EF4-FFF2-40B4-BE49-F238E27FC236}">
                <a16:creationId xmlns:a16="http://schemas.microsoft.com/office/drawing/2014/main" id="{4FAA241D-6FBC-4609-9976-8D3B65914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0" b="15423"/>
          <a:stretch/>
        </p:blipFill>
        <p:spPr bwMode="auto">
          <a:xfrm>
            <a:off x="0" y="0"/>
            <a:ext cx="15587663" cy="66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CE043D5-A070-4492-93C7-6E6554DA2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15587662" cy="1068891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27B1242-C30A-4094-B744-24172C88AB25}"/>
              </a:ext>
            </a:extLst>
          </p:cNvPr>
          <p:cNvSpPr/>
          <p:nvPr/>
        </p:nvSpPr>
        <p:spPr>
          <a:xfrm>
            <a:off x="463256" y="290196"/>
            <a:ext cx="5981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「樂育英才」、「造福社會，建設國家」、「 學術及技術並重」</a:t>
            </a:r>
            <a:endParaRPr lang="en-US" altLang="zh-TW" sz="1600" b="1" dirty="0">
              <a:solidFill>
                <a:srgbClr val="1D2088"/>
              </a:solidFill>
              <a:effectLst>
                <a:glow rad="76200">
                  <a:schemeClr val="bg1"/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C7000A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信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不失信、</a:t>
            </a:r>
            <a:r>
              <a:rPr lang="zh-TW" altLang="en-US" sz="1600" b="1" dirty="0">
                <a:solidFill>
                  <a:srgbClr val="C7000A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不忘義、</a:t>
            </a:r>
            <a:r>
              <a:rPr lang="zh-TW" altLang="en-US" sz="1600" b="1" dirty="0">
                <a:solidFill>
                  <a:srgbClr val="C7000A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誠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不欺騙、</a:t>
            </a:r>
            <a:r>
              <a:rPr lang="zh-TW" altLang="en-US" sz="1600" b="1" dirty="0">
                <a:solidFill>
                  <a:srgbClr val="C7000A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600" b="1" dirty="0">
                <a:solidFill>
                  <a:srgbClr val="1D2088"/>
                </a:solidFill>
                <a:effectLst>
                  <a:glow rad="762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不虛偽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DC6597-A6BD-4EFF-9638-D4EE00FB8A74}"/>
              </a:ext>
            </a:extLst>
          </p:cNvPr>
          <p:cNvSpPr/>
          <p:nvPr/>
        </p:nvSpPr>
        <p:spPr>
          <a:xfrm>
            <a:off x="10633306" y="6894874"/>
            <a:ext cx="3736920" cy="82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TW" altLang="en-US" sz="3200" b="1" dirty="0">
                <a:solidFill>
                  <a:srgbClr val="1D2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南臺科技大學</a:t>
            </a:r>
          </a:p>
          <a:p>
            <a:pPr lvl="0" algn="r">
              <a:spcBef>
                <a:spcPts val="600"/>
              </a:spcBef>
            </a:pPr>
            <a:r>
              <a:rPr lang="en-US" altLang="zh-TW" sz="1050" b="1" dirty="0">
                <a:solidFill>
                  <a:srgbClr val="C700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Southern Taiwan University of Science and Technology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FFDBDF4-E4E2-4FC5-8EE4-BA9102E92B0B}"/>
              </a:ext>
            </a:extLst>
          </p:cNvPr>
          <p:cNvGrpSpPr/>
          <p:nvPr/>
        </p:nvGrpSpPr>
        <p:grpSpPr>
          <a:xfrm>
            <a:off x="10508577" y="8017306"/>
            <a:ext cx="4437433" cy="2071028"/>
            <a:chOff x="10356177" y="7817747"/>
            <a:chExt cx="4437433" cy="2071028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B1BE53E-9587-4F37-939E-9085EE655D1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2758" y="8368513"/>
              <a:ext cx="3684268" cy="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E620023-0D2F-4D56-ADC3-67B51F2E25CA}"/>
                </a:ext>
              </a:extLst>
            </p:cNvPr>
            <p:cNvGrpSpPr/>
            <p:nvPr/>
          </p:nvGrpSpPr>
          <p:grpSpPr>
            <a:xfrm>
              <a:off x="11346840" y="7817747"/>
              <a:ext cx="2456104" cy="400110"/>
              <a:chOff x="11434095" y="7817747"/>
              <a:chExt cx="2456104" cy="40011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3668B3-7840-44BA-A5FE-3EAB76BD1677}"/>
                  </a:ext>
                </a:extLst>
              </p:cNvPr>
              <p:cNvSpPr/>
              <p:nvPr/>
            </p:nvSpPr>
            <p:spPr>
              <a:xfrm>
                <a:off x="11434095" y="7817747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1D208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吳國銓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26D1C7-BCAD-475F-A867-81198A3C81E8}"/>
                  </a:ext>
                </a:extLst>
              </p:cNvPr>
              <p:cNvSpPr/>
              <p:nvPr/>
            </p:nvSpPr>
            <p:spPr>
              <a:xfrm>
                <a:off x="12679611" y="781774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C7000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履歷資料</a:t>
                </a: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51A0158-FFA1-45DA-B69B-C8FE0ED3774B}"/>
                  </a:ext>
                </a:extLst>
              </p:cNvPr>
              <p:cNvCxnSpPr/>
              <p:nvPr/>
            </p:nvCxnSpPr>
            <p:spPr>
              <a:xfrm>
                <a:off x="12533906" y="7902386"/>
                <a:ext cx="0" cy="230833"/>
              </a:xfrm>
              <a:prstGeom prst="line">
                <a:avLst/>
              </a:prstGeom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D7F6897-7EEE-43CF-8D84-BABBE42BC251}"/>
                </a:ext>
              </a:extLst>
            </p:cNvPr>
            <p:cNvSpPr/>
            <p:nvPr/>
          </p:nvSpPr>
          <p:spPr>
            <a:xfrm>
              <a:off x="10356177" y="8519169"/>
              <a:ext cx="4437433" cy="1369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應徵資訊管理系專任教師</a:t>
              </a:r>
              <a:endParaRPr lang="en-US" altLang="zh-TW" sz="2000" b="1" dirty="0">
                <a:solidFill>
                  <a:srgbClr val="1D2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教師職級：助理教授</a:t>
              </a:r>
              <a:endParaRPr lang="en-US" altLang="zh-TW" sz="1600" b="1" dirty="0">
                <a:solidFill>
                  <a:srgbClr val="1D2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專長領域：機器學習</a:t>
              </a:r>
              <a:r>
                <a:rPr lang="en-US" altLang="zh-TW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(AI)</a:t>
              </a:r>
              <a:r>
                <a:rPr lang="zh-TW" altLang="en-US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、生物資訊、智慧計算</a:t>
              </a:r>
              <a:endParaRPr lang="en-US" altLang="zh-TW" sz="1600" b="1" dirty="0">
                <a:solidFill>
                  <a:srgbClr val="1D2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聯絡電話：</a:t>
              </a:r>
              <a:r>
                <a:rPr lang="en-US" altLang="zh-TW" sz="1600" b="1" dirty="0">
                  <a:solidFill>
                    <a:srgbClr val="1D208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0952-502037</a:t>
              </a:r>
              <a:endParaRPr lang="zh-TW" altLang="en-US" sz="1600" b="1" dirty="0">
                <a:solidFill>
                  <a:srgbClr val="1D2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0123306-36CA-4856-9477-C7758CD68FAD}"/>
              </a:ext>
            </a:extLst>
          </p:cNvPr>
          <p:cNvSpPr txBox="1"/>
          <p:nvPr/>
        </p:nvSpPr>
        <p:spPr>
          <a:xfrm>
            <a:off x="577556" y="9375715"/>
            <a:ext cx="28167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吳國銓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0952-502037</a:t>
            </a:r>
          </a:p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kuo.chuan.wu@gmail.com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「南臺 logo」的圖片搜尋結果">
            <a:extLst>
              <a:ext uri="{FF2B5EF4-FFF2-40B4-BE49-F238E27FC236}">
                <a16:creationId xmlns:a16="http://schemas.microsoft.com/office/drawing/2014/main" id="{C0304AE5-914A-4059-8DEE-71DA6B25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07" y="6896251"/>
            <a:ext cx="930936" cy="5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94</Words>
  <Application>Microsoft Office PowerPoint</Application>
  <PresentationFormat>自訂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Kuo-Chuan Wu</dc:creator>
  <cp:lastModifiedBy>碩子四甲-楊淮碩</cp:lastModifiedBy>
  <cp:revision>28</cp:revision>
  <dcterms:created xsi:type="dcterms:W3CDTF">2019-09-25T04:56:23Z</dcterms:created>
  <dcterms:modified xsi:type="dcterms:W3CDTF">2020-10-26T16:58:06Z</dcterms:modified>
</cp:coreProperties>
</file>