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</p:sldIdLst>
  <p:sldSz cx="9144000" cy="6858000" type="screen4x3"/>
  <p:notesSz cx="6858000" cy="9144000"/>
  <p:embeddedFontLst>
    <p:embeddedFont>
      <p:font typeface="Calibri" pitchFamily="34" charset="0"/>
      <p:regular r:id="rId143"/>
      <p:bold r:id="rId144"/>
      <p:italic r:id="rId145"/>
      <p:boldItalic r:id="rId146"/>
    </p:embeddedFont>
    <p:embeddedFont>
      <p:font typeface="Arial Black" pitchFamily="34" charset="0"/>
      <p:bold r:id="rId1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font" Target="fonts/font2.fntdata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font" Target="fonts/font1.fntdata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FB53-5861-4206-881B-C54D993E204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CAB63-FE3E-46B4-A906-959C7404E7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C:\code\LeftRightSparrowDeck\left12.jpeg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C:\code\LeftRightSparrowDeck\right08.jpeg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C:\code\LeftRightSparrowDeck\left15.jpeg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C:\code\LeftRightSparrowDeck\right10.jpeg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C:\code\LeftRightSparrowDeck\left17.jpeg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C:\code\LeftRightSparrowDeck\right12.jpeg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C:\code\LeftRightSparrowDeck\left02.gif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C:\code\LeftRightSparrowDeck\right14.jpeg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C:\code\LeftRightSparrowDeck\right15.jpeg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C:\code\LeftRightSparrowDeck\right16.jpeg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C:\code\LeftRightSparrowDeck\left23.jpeg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C:\code\LeftRightSparrowDeck\left31.jpeg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C:\code\LeftRightSparrowDeck\left32.jpeg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C:\code\LeftRightSparrowDeck\right22.jpeg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84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C:\code\LeftRightSparrowDeck\left34.png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88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C:\code\LeftRightSparrowDeck\left35.png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90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C:\code\LeftRightSparrowDeck\left36.jpeg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92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C:\code\LeftRightSparrowDeck\left50.jpeg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94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C:\code\LeftRightSparrowDeck\left51.jpeg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C:\code\LeftRightSparrowDeck\left52.jpeg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98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100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C:\code\LeftRightSparrowDeck\left54.jpeg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102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C:\code\LeftRightSparrowDeck\right26.jpeg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104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C:\code\LeftRightSparrowDeck\right27.jpeg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106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C:\code\LeftRightSparrowDeck\right28.jpeg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108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C:\code\LeftRightSparrowDeck\left55.jpeg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C:\code\LeftRightSparrowDeck\left56.png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C:\code\LeftRightSparrowDeck\right29.png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C:\code\LeftRightSparrowDeck\right30.png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C:\code\LeftRightSparrowDeck\left57.jpeg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C:\code\LeftRightSparrowDeck\right03.jpeg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C:\code\LeftRightSparrowDeck\left58.jpeg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C:\code\LeftRightSparrowDeck\left59.jpeg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C:\code\LeftRightSparrowDeck\right32.jpeg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C:\code\LeftRightSparrowDeck\right33.png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C:\code\LeftRightSparrowDeck\right34.jpeg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C:\code\LeftRightSparrowDeck\right35.png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C:\code\LeftRightSparrowDeck\right36.png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C:\code\LeftRightSparrowDeck\right51.jpeg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C:\code\LeftRightSparrowDeck\right55.jpeg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C:\code\LeftRightSparrowDeck\right58.jpeg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C:\code\LeftRightSparrowDeck\left03.jpg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C:\code\LeftRightSparrowDeck\right59.jpeg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C:\code\LeftRightSparrowDeck\left07.jpeg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C:\code\LeftRightSparrowDeck\left08.jpeg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AB63-FE3E-46B4-A906-959C7404E7E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56F0-12D4-4288-BAF2-F3AFEFDAEC6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AC18-B617-4075-ABC1-8829F4D102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83663"/>
            <a:ext cx="9144000" cy="8225326"/>
          </a:xfrm>
        </p:spPr>
      </p:pic>
    </p:spTree>
  </p:cSld>
  <p:clrMapOvr>
    <a:masterClrMapping/>
  </p:clrMapOvr>
  <p:transition advTm="10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57341"/>
            <a:ext cx="9144000" cy="697268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57341"/>
            <a:ext cx="9144000" cy="6972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4572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5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86540"/>
            <a:ext cx="9144000" cy="6084916"/>
          </a:xfrm>
        </p:spPr>
      </p:pic>
    </p:spTree>
  </p:cSld>
  <p:clrMapOvr>
    <a:masterClrMapping/>
  </p:clrMapOvr>
  <p:transition advTm="5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6541"/>
            <a:ext cx="9144000" cy="608491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54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6540"/>
            <a:ext cx="9144000" cy="6084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26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68678"/>
            <a:ext cx="9144000" cy="5120640"/>
          </a:xfrm>
        </p:spPr>
      </p:pic>
    </p:spTree>
  </p:cSld>
  <p:clrMapOvr>
    <a:masterClrMapping/>
  </p:clrMapOvr>
  <p:transition advTm="5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68679"/>
            <a:ext cx="9144000" cy="512064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26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68678"/>
            <a:ext cx="9144000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2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86540"/>
            <a:ext cx="9144000" cy="6084916"/>
          </a:xfrm>
        </p:spPr>
      </p:pic>
    </p:spTree>
  </p:cSld>
  <p:clrMapOvr>
    <a:masterClrMapping/>
  </p:clrMapOvr>
  <p:transition advTm="5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6541"/>
            <a:ext cx="9144000" cy="608491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27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6540"/>
            <a:ext cx="9144000" cy="6084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2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28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5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1076"/>
            <a:ext cx="9144000" cy="6735846"/>
          </a:xfrm>
        </p:spPr>
      </p:pic>
    </p:spTree>
  </p:cSld>
  <p:clrMapOvr>
    <a:masterClrMapping/>
  </p:clrMapOvr>
  <p:transition advTm="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0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10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076"/>
            <a:ext cx="9144000" cy="673584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55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076"/>
            <a:ext cx="9144000" cy="6735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5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7207" y="0"/>
            <a:ext cx="3309582" cy="6858000"/>
          </a:xfrm>
        </p:spPr>
      </p:pic>
    </p:spTree>
  </p:cSld>
  <p:clrMapOvr>
    <a:masterClrMapping/>
  </p:clrMapOvr>
  <p:transition advTm="5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7208" y="0"/>
            <a:ext cx="3309582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5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7207" y="0"/>
            <a:ext cx="330958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2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9366"/>
            <a:ext cx="9144000" cy="6219264"/>
          </a:xfrm>
        </p:spPr>
      </p:pic>
    </p:spTree>
  </p:cSld>
  <p:clrMapOvr>
    <a:masterClrMapping/>
  </p:clrMapOvr>
  <p:transition advTm="5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9367"/>
            <a:ext cx="9144000" cy="621926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2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9366"/>
            <a:ext cx="9144000" cy="6219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3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3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5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86540"/>
            <a:ext cx="9144000" cy="6084916"/>
          </a:xfrm>
        </p:spPr>
      </p:pic>
    </p:spTree>
  </p:cSld>
  <p:clrMapOvr>
    <a:masterClrMapping/>
  </p:clrMapOvr>
  <p:transition advTm="5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6541"/>
            <a:ext cx="9144000" cy="608491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57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6540"/>
            <a:ext cx="9144000" cy="6084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5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1846" y="0"/>
            <a:ext cx="4220307" cy="6858000"/>
          </a:xfrm>
        </p:spPr>
      </p:pic>
    </p:spTree>
  </p:cSld>
  <p:clrMapOvr>
    <a:masterClrMapping/>
  </p:clrMapOvr>
  <p:transition advTm="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03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1846" y="0"/>
            <a:ext cx="4220307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58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1846" y="0"/>
            <a:ext cx="42203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59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3183" y="0"/>
            <a:ext cx="6357630" cy="6858000"/>
          </a:xfrm>
        </p:spPr>
      </p:pic>
    </p:spTree>
  </p:cSld>
  <p:clrMapOvr>
    <a:masterClrMapping/>
  </p:clrMapOvr>
  <p:transition advTm="5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184" y="0"/>
            <a:ext cx="635763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59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3183" y="0"/>
            <a:ext cx="63576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3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83"/>
            <a:ext cx="9144000" cy="6822830"/>
          </a:xfrm>
        </p:spPr>
      </p:pic>
    </p:spTree>
  </p:cSld>
  <p:clrMapOvr>
    <a:masterClrMapping/>
  </p:clrMapOvr>
  <p:transition advTm="5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84"/>
            <a:ext cx="9144000" cy="68228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32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583"/>
            <a:ext cx="9144000" cy="6822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3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35795"/>
            <a:ext cx="9144000" cy="4186408"/>
          </a:xfrm>
        </p:spPr>
      </p:pic>
    </p:spTree>
  </p:cSld>
  <p:clrMapOvr>
    <a:masterClrMapping/>
  </p:clrMapOvr>
  <p:transition advTm="50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35795"/>
            <a:ext cx="9144000" cy="418640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3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35795"/>
            <a:ext cx="9144000" cy="4186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3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83"/>
            <a:ext cx="9144000" cy="6822830"/>
          </a:xfrm>
        </p:spPr>
      </p:pic>
    </p:spTree>
  </p:cSld>
  <p:clrMapOvr>
    <a:masterClrMapping/>
  </p:clrMapOvr>
  <p:transition advTm="50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84"/>
            <a:ext cx="9144000" cy="68228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34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583"/>
            <a:ext cx="9144000" cy="6822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3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3183" y="0"/>
            <a:ext cx="6357630" cy="6858000"/>
          </a:xfrm>
        </p:spPr>
      </p:pic>
    </p:spTree>
  </p:cSld>
  <p:clrMapOvr>
    <a:masterClrMapping/>
  </p:clrMapOvr>
  <p:transition advTm="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03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100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184" y="0"/>
            <a:ext cx="635763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3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3183" y="0"/>
            <a:ext cx="63576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3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3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5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53892"/>
            <a:ext cx="9144000" cy="8365787"/>
          </a:xfrm>
        </p:spPr>
      </p:pic>
    </p:spTree>
  </p:cSld>
  <p:clrMapOvr>
    <a:masterClrMapping/>
  </p:clrMapOvr>
  <p:transition advTm="50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53893"/>
            <a:ext cx="9144000" cy="836578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51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753892"/>
            <a:ext cx="9144000" cy="8365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5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25013"/>
            <a:ext cx="9144000" cy="6007970"/>
          </a:xfrm>
        </p:spPr>
      </p:pic>
    </p:spTree>
  </p:cSld>
  <p:clrMapOvr>
    <a:masterClrMapping/>
  </p:clrMapOvr>
  <p:transition advTm="500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5014"/>
            <a:ext cx="9144000" cy="600797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55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5013"/>
            <a:ext cx="9144000" cy="600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5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9400"/>
            <a:ext cx="9144000" cy="6299200"/>
          </a:xfrm>
        </p:spPr>
      </p:pic>
    </p:spTree>
  </p:cSld>
  <p:clrMapOvr>
    <a:masterClrMapping/>
  </p:clrMapOvr>
  <p:transition advTm="50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9400"/>
            <a:ext cx="9144000" cy="62992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58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59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413"/>
            <a:ext cx="9144000" cy="6849172"/>
          </a:xfrm>
        </p:spPr>
      </p:pic>
    </p:spTree>
  </p:cSld>
  <p:clrMapOvr>
    <a:masterClrMapping/>
  </p:clrMapOvr>
  <p:transition advTm="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03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3"/>
            <a:ext cx="9144000" cy="684917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59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13"/>
            <a:ext cx="9144000" cy="6849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0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8171"/>
            <a:ext cx="9144000" cy="6761654"/>
          </a:xfrm>
        </p:spPr>
      </p:pic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172"/>
            <a:ext cx="9144000" cy="676165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07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171"/>
            <a:ext cx="9144000" cy="6761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0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25264"/>
            <a:ext cx="9144000" cy="5607470"/>
          </a:xfrm>
        </p:spPr>
      </p:pic>
    </p:spTree>
  </p:cSld>
  <p:clrMapOvr>
    <a:masterClrMapping/>
  </p:clrMapOvr>
  <p:transition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5264"/>
            <a:ext cx="9144000" cy="560747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08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5264"/>
            <a:ext cx="9144000" cy="5607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06714"/>
            <a:ext cx="9144000" cy="4644571"/>
          </a:xfrm>
        </p:spPr>
      </p:pic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83663"/>
            <a:ext cx="9144000" cy="822532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83663"/>
            <a:ext cx="9144000" cy="8225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06714"/>
            <a:ext cx="9144000" cy="464457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06714"/>
            <a:ext cx="9144000" cy="4644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1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12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20850"/>
            <a:ext cx="9144000" cy="4416297"/>
          </a:xfrm>
        </p:spPr>
      </p:pic>
    </p:spTree>
  </p:cSld>
  <p:clrMapOvr>
    <a:masterClrMapping/>
  </p:clrMapOvr>
  <p:transition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20851"/>
            <a:ext cx="9144000" cy="44162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20850"/>
            <a:ext cx="9144000" cy="4416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0961"/>
            <a:ext cx="9144000" cy="6556075"/>
          </a:xfrm>
        </p:spPr>
      </p:pic>
    </p:spTree>
  </p:cSld>
  <p:clrMapOvr>
    <a:masterClrMapping/>
  </p:clrMapOvr>
  <p:transition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962"/>
            <a:ext cx="9144000" cy="655607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0961"/>
            <a:ext cx="9144000" cy="655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36172"/>
            <a:ext cx="9144000" cy="8130346"/>
          </a:xfrm>
        </p:spPr>
      </p:pic>
    </p:spTree>
  </p:cSld>
  <p:clrMapOvr>
    <a:masterClrMapping/>
  </p:clrMapOvr>
  <p:transition advTm="100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57817"/>
            <a:ext cx="9144000" cy="6973634"/>
          </a:xfrm>
        </p:spPr>
      </p:pic>
    </p:spTree>
  </p:cSld>
  <p:clrMapOvr>
    <a:masterClrMapping/>
  </p:clrMapOvr>
  <p:transition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57817"/>
            <a:ext cx="9144000" cy="697363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57817"/>
            <a:ext cx="9144000" cy="697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0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32242"/>
            <a:ext cx="9144000" cy="7322486"/>
          </a:xfrm>
        </p:spPr>
      </p:pic>
    </p:spTree>
  </p:cSld>
  <p:clrMapOvr>
    <a:masterClrMapping/>
  </p:clrMapOvr>
  <p:transition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232243"/>
            <a:ext cx="9144000" cy="732248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08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32242"/>
            <a:ext cx="9144000" cy="7322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1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32242"/>
            <a:ext cx="9144000" cy="7322486"/>
          </a:xfrm>
        </p:spPr>
      </p:pic>
    </p:spTree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36173"/>
            <a:ext cx="9144000" cy="813034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36172"/>
            <a:ext cx="9144000" cy="8130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232243"/>
            <a:ext cx="9144000" cy="732248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15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32242"/>
            <a:ext cx="9144000" cy="7322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9400"/>
            <a:ext cx="9144000" cy="6299200"/>
          </a:xfrm>
        </p:spPr>
      </p:pic>
    </p:spTree>
  </p:cSld>
  <p:clrMapOvr>
    <a:masterClrMapping/>
  </p:clrMapOvr>
  <p:transition advTm="5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9400"/>
            <a:ext cx="9144000" cy="62992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10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86540"/>
            <a:ext cx="9144000" cy="6084916"/>
          </a:xfrm>
        </p:spPr>
      </p:pic>
    </p:spTree>
  </p:cSld>
  <p:clrMapOvr>
    <a:masterClrMapping/>
  </p:clrMapOvr>
  <p:transition advTm="5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6541"/>
            <a:ext cx="9144000" cy="608491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10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6540"/>
            <a:ext cx="9144000" cy="6084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1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87743"/>
            <a:ext cx="9144000" cy="5282512"/>
          </a:xfrm>
        </p:spPr>
      </p:pic>
    </p:spTree>
  </p:cSld>
  <p:clrMapOvr>
    <a:masterClrMapping/>
  </p:clrMapOvr>
  <p:transition advTm="5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87743"/>
            <a:ext cx="9144000" cy="528251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17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87743"/>
            <a:ext cx="9144000" cy="5282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7643" y="0"/>
            <a:ext cx="4408713" cy="6858000"/>
          </a:xfrm>
        </p:spPr>
      </p:pic>
    </p:spTree>
  </p:cSld>
  <p:clrMapOvr>
    <a:masterClrMapping/>
  </p:clrMapOvr>
  <p:transition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02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21467"/>
            <a:ext cx="9144000" cy="7500936"/>
          </a:xfrm>
        </p:spPr>
      </p:pic>
    </p:spTree>
  </p:cSld>
  <p:clrMapOvr>
    <a:masterClrMapping/>
  </p:clrMapOvr>
  <p:transition advTm="2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7643" y="0"/>
            <a:ext cx="440871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643" y="0"/>
            <a:ext cx="44087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4880" y="0"/>
            <a:ext cx="5394237" cy="6858000"/>
          </a:xfrm>
        </p:spPr>
      </p:pic>
    </p:spTree>
  </p:cSld>
  <p:clrMapOvr>
    <a:masterClrMapping/>
  </p:clrMapOvr>
  <p:transition advTm="5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881" y="0"/>
            <a:ext cx="5394237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880" y="0"/>
            <a:ext cx="5394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1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12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1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321468"/>
            <a:ext cx="9144000" cy="750093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02.gif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321467"/>
            <a:ext cx="9144000" cy="7500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14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1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15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16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0961"/>
            <a:ext cx="9144000" cy="6556075"/>
          </a:xfrm>
        </p:spPr>
      </p:pic>
    </p:spTree>
  </p:cSld>
  <p:clrMapOvr>
    <a:masterClrMapping/>
  </p:clrMapOvr>
  <p:transition advTm="5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962"/>
            <a:ext cx="9144000" cy="655607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16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0961"/>
            <a:ext cx="9144000" cy="655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2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89857"/>
            <a:ext cx="9144000" cy="5878284"/>
          </a:xfrm>
        </p:spPr>
      </p:pic>
    </p:spTree>
  </p:cSld>
  <p:clrMapOvr>
    <a:masterClrMapping/>
  </p:clrMapOvr>
  <p:transition advTm="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2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857"/>
            <a:ext cx="9144000" cy="587828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23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9857"/>
            <a:ext cx="9144000" cy="5878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4722" y="0"/>
            <a:ext cx="6054552" cy="6858000"/>
          </a:xfrm>
        </p:spPr>
      </p:pic>
    </p:spTree>
  </p:cSld>
  <p:clrMapOvr>
    <a:masterClrMapping/>
  </p:clrMapOvr>
  <p:transition advTm="5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4723" y="0"/>
            <a:ext cx="6054552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4722" y="0"/>
            <a:ext cx="60545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84389"/>
            <a:ext cx="9144000" cy="3689220"/>
          </a:xfrm>
        </p:spPr>
      </p:pic>
    </p:spTree>
  </p:cSld>
  <p:clrMapOvr>
    <a:masterClrMapping/>
  </p:clrMapOvr>
  <p:transition advTm="5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84389"/>
            <a:ext cx="9144000" cy="368922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4389"/>
            <a:ext cx="9144000" cy="3689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3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31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3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68678"/>
            <a:ext cx="9144000" cy="5120640"/>
          </a:xfrm>
        </p:spPr>
      </p:pic>
    </p:spTree>
  </p:cSld>
  <p:clrMapOvr>
    <a:masterClrMapping/>
  </p:clrMapOvr>
  <p:transition advTm="5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68679"/>
            <a:ext cx="9144000" cy="512064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32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68678"/>
            <a:ext cx="9144000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2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22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3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3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8529" y="0"/>
            <a:ext cx="6706941" cy="6858000"/>
          </a:xfrm>
        </p:spPr>
      </p:pic>
    </p:spTree>
  </p:cSld>
  <p:clrMapOvr>
    <a:masterClrMapping/>
  </p:clrMapOvr>
  <p:transition advTm="5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529" y="0"/>
            <a:ext cx="6706942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ight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8529" y="0"/>
            <a:ext cx="670694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Right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3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57341"/>
            <a:ext cx="9144000" cy="6972682"/>
          </a:xfrm>
        </p:spPr>
      </p:pic>
    </p:spTree>
  </p:cSld>
  <p:clrMapOvr>
    <a:masterClrMapping/>
  </p:clrMapOvr>
  <p:transition advTm="2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3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36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1021"/>
            <a:ext cx="9144000" cy="6275954"/>
          </a:xfrm>
        </p:spPr>
      </p:pic>
    </p:spTree>
  </p:cSld>
  <p:clrMapOvr>
    <a:masterClrMapping/>
  </p:clrMapOvr>
  <p:transition advTm="5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022"/>
            <a:ext cx="9144000" cy="627595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36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021"/>
            <a:ext cx="9144000" cy="6275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50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68678"/>
            <a:ext cx="9144000" cy="5120640"/>
          </a:xfrm>
        </p:spPr>
      </p:pic>
    </p:spTree>
  </p:cSld>
  <p:clrMapOvr>
    <a:masterClrMapping/>
  </p:clrMapOvr>
  <p:transition advTm="5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68679"/>
            <a:ext cx="9144000" cy="512064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50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68678"/>
            <a:ext cx="9144000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5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25264"/>
            <a:ext cx="9144000" cy="5607470"/>
          </a:xfrm>
        </p:spPr>
      </p:pic>
    </p:spTree>
  </p:cSld>
  <p:clrMapOvr>
    <a:masterClrMapping/>
  </p:clrMapOvr>
  <p:transition advTm="5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5264"/>
            <a:ext cx="9144000" cy="560747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51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5264"/>
            <a:ext cx="9144000" cy="5607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ft5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</p:cSld>
  <p:clrMapOvr>
    <a:masterClrMapping/>
  </p:clrMapOvr>
  <p:transition advTm="5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858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eft52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Left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ight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4572000"/>
          </a:xfrm>
        </p:spPr>
      </p:pic>
    </p:spTree>
  </p:cSld>
  <p:clrMapOvr>
    <a:masterClrMapping/>
  </p:clrMapOvr>
  <p:transition advTm="5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On-screen Show (4:3)</PresentationFormat>
  <Paragraphs>210</Paragraphs>
  <Slides>140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4" baseType="lpstr">
      <vt:lpstr>Arial</vt:lpstr>
      <vt:lpstr>Calibri</vt:lpstr>
      <vt:lpstr>Arial Black</vt:lpstr>
      <vt:lpstr>Office Theme</vt:lpstr>
      <vt:lpstr>Slide 1</vt:lpstr>
      <vt:lpstr>Left</vt:lpstr>
      <vt:lpstr>Slide 3</vt:lpstr>
      <vt:lpstr>Right</vt:lpstr>
      <vt:lpstr>Slide 5</vt:lpstr>
      <vt:lpstr>Left</vt:lpstr>
      <vt:lpstr>Slide 7</vt:lpstr>
      <vt:lpstr>Right</vt:lpstr>
      <vt:lpstr>Slide 9</vt:lpstr>
      <vt:lpstr>Left</vt:lpstr>
      <vt:lpstr>Slide 11</vt:lpstr>
      <vt:lpstr>Right</vt:lpstr>
      <vt:lpstr>Slide 13</vt:lpstr>
      <vt:lpstr>Left</vt:lpstr>
      <vt:lpstr>Slide 15</vt:lpstr>
      <vt:lpstr>Left</vt:lpstr>
      <vt:lpstr>Slide 17</vt:lpstr>
      <vt:lpstr>Left</vt:lpstr>
      <vt:lpstr>Slide 19</vt:lpstr>
      <vt:lpstr>Right</vt:lpstr>
      <vt:lpstr>Slide 21</vt:lpstr>
      <vt:lpstr>Left</vt:lpstr>
      <vt:lpstr>Slide 23</vt:lpstr>
      <vt:lpstr>Left</vt:lpstr>
      <vt:lpstr>Slide 25</vt:lpstr>
      <vt:lpstr>Right</vt:lpstr>
      <vt:lpstr>Slide 27</vt:lpstr>
      <vt:lpstr>Left</vt:lpstr>
      <vt:lpstr>Slide 29</vt:lpstr>
      <vt:lpstr>Right</vt:lpstr>
      <vt:lpstr>Slide 31</vt:lpstr>
      <vt:lpstr>Left</vt:lpstr>
      <vt:lpstr>Slide 33</vt:lpstr>
      <vt:lpstr>Right</vt:lpstr>
      <vt:lpstr>Slide 35</vt:lpstr>
      <vt:lpstr>Right</vt:lpstr>
      <vt:lpstr>Slide 37</vt:lpstr>
      <vt:lpstr>Right</vt:lpstr>
      <vt:lpstr>Slide 39</vt:lpstr>
      <vt:lpstr>Left</vt:lpstr>
      <vt:lpstr>Slide 41</vt:lpstr>
      <vt:lpstr>Left</vt:lpstr>
      <vt:lpstr>Slide 43</vt:lpstr>
      <vt:lpstr>Right</vt:lpstr>
      <vt:lpstr>Slide 45</vt:lpstr>
      <vt:lpstr>Right</vt:lpstr>
      <vt:lpstr>Slide 47</vt:lpstr>
      <vt:lpstr>Left</vt:lpstr>
      <vt:lpstr>Slide 49</vt:lpstr>
      <vt:lpstr>Left</vt:lpstr>
      <vt:lpstr>Slide 51</vt:lpstr>
      <vt:lpstr>Left</vt:lpstr>
      <vt:lpstr>Slide 53</vt:lpstr>
      <vt:lpstr>Right</vt:lpstr>
      <vt:lpstr>Slide 55</vt:lpstr>
      <vt:lpstr>Right</vt:lpstr>
      <vt:lpstr>Slide 57</vt:lpstr>
      <vt:lpstr>Left</vt:lpstr>
      <vt:lpstr>Slide 59</vt:lpstr>
      <vt:lpstr>Right</vt:lpstr>
      <vt:lpstr>Slide 61</vt:lpstr>
      <vt:lpstr>Right</vt:lpstr>
      <vt:lpstr>Slide 63</vt:lpstr>
      <vt:lpstr>Left</vt:lpstr>
      <vt:lpstr>Slide 65</vt:lpstr>
      <vt:lpstr>Left</vt:lpstr>
      <vt:lpstr>Slide 67</vt:lpstr>
      <vt:lpstr>Right</vt:lpstr>
      <vt:lpstr>Slide 69</vt:lpstr>
      <vt:lpstr>Left</vt:lpstr>
      <vt:lpstr>Slide 71</vt:lpstr>
      <vt:lpstr>Right</vt:lpstr>
      <vt:lpstr>Slide 73</vt:lpstr>
      <vt:lpstr>Right</vt:lpstr>
      <vt:lpstr>Slide 75</vt:lpstr>
      <vt:lpstr>Right</vt:lpstr>
      <vt:lpstr>Slide 77</vt:lpstr>
      <vt:lpstr>Left</vt:lpstr>
      <vt:lpstr>Slide 79</vt:lpstr>
      <vt:lpstr>Left</vt:lpstr>
      <vt:lpstr>Slide 81</vt:lpstr>
      <vt:lpstr>Left</vt:lpstr>
      <vt:lpstr>Slide 83</vt:lpstr>
      <vt:lpstr>Right</vt:lpstr>
      <vt:lpstr>Slide 85</vt:lpstr>
      <vt:lpstr>Left</vt:lpstr>
      <vt:lpstr>Slide 87</vt:lpstr>
      <vt:lpstr>Right</vt:lpstr>
      <vt:lpstr>Slide 89</vt:lpstr>
      <vt:lpstr>Left</vt:lpstr>
      <vt:lpstr>Slide 91</vt:lpstr>
      <vt:lpstr>Left</vt:lpstr>
      <vt:lpstr>Slide 93</vt:lpstr>
      <vt:lpstr>Left</vt:lpstr>
      <vt:lpstr>Slide 95</vt:lpstr>
      <vt:lpstr>Left</vt:lpstr>
      <vt:lpstr>Slide 97</vt:lpstr>
      <vt:lpstr>Left</vt:lpstr>
      <vt:lpstr>Slide 99</vt:lpstr>
      <vt:lpstr>Right</vt:lpstr>
      <vt:lpstr>Slide 101</vt:lpstr>
      <vt:lpstr>Left</vt:lpstr>
      <vt:lpstr>Slide 103</vt:lpstr>
      <vt:lpstr>Right</vt:lpstr>
      <vt:lpstr>Slide 105</vt:lpstr>
      <vt:lpstr>Right</vt:lpstr>
      <vt:lpstr>Slide 107</vt:lpstr>
      <vt:lpstr>Right</vt:lpstr>
      <vt:lpstr>Slide 109</vt:lpstr>
      <vt:lpstr>Left</vt:lpstr>
      <vt:lpstr>Slide 111</vt:lpstr>
      <vt:lpstr>Left</vt:lpstr>
      <vt:lpstr>Slide 113</vt:lpstr>
      <vt:lpstr>Right</vt:lpstr>
      <vt:lpstr>Slide 115</vt:lpstr>
      <vt:lpstr>Right</vt:lpstr>
      <vt:lpstr>Slide 117</vt:lpstr>
      <vt:lpstr>Left</vt:lpstr>
      <vt:lpstr>Slide 119</vt:lpstr>
      <vt:lpstr>Left</vt:lpstr>
      <vt:lpstr>Slide 121</vt:lpstr>
      <vt:lpstr>Left</vt:lpstr>
      <vt:lpstr>Slide 123</vt:lpstr>
      <vt:lpstr>Right</vt:lpstr>
      <vt:lpstr>Slide 125</vt:lpstr>
      <vt:lpstr>Right</vt:lpstr>
      <vt:lpstr>Slide 127</vt:lpstr>
      <vt:lpstr>Right</vt:lpstr>
      <vt:lpstr>Slide 129</vt:lpstr>
      <vt:lpstr>Right</vt:lpstr>
      <vt:lpstr>Slide 131</vt:lpstr>
      <vt:lpstr>Right</vt:lpstr>
      <vt:lpstr>Slide 133</vt:lpstr>
      <vt:lpstr>Right</vt:lpstr>
      <vt:lpstr>Slide 135</vt:lpstr>
      <vt:lpstr>Right</vt:lpstr>
      <vt:lpstr>Slide 137</vt:lpstr>
      <vt:lpstr>Right</vt:lpstr>
      <vt:lpstr>Slide 139</vt:lpstr>
      <vt:lpstr>Right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llewellyn</dc:creator>
  <cp:lastModifiedBy>llewellyn</cp:lastModifiedBy>
  <cp:revision>1</cp:revision>
  <dcterms:created xsi:type="dcterms:W3CDTF">2018-05-02T21:36:24Z</dcterms:created>
  <dcterms:modified xsi:type="dcterms:W3CDTF">2018-05-02T21:36:34Z</dcterms:modified>
</cp:coreProperties>
</file>