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 id="2147483689" r:id="rId2"/>
    <p:sldMasterId id="2147483690"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8000663" cy="125999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80022" y="685800"/>
            <a:ext cx="4898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019245" y="686404"/>
            <a:ext cx="4819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211" name="Shape 211"/>
          <p:cNvSpPr/>
          <p:nvPr/>
        </p:nvSpPr>
        <p:spPr>
          <a:xfrm>
            <a:off x="686097" y="4343701"/>
            <a:ext cx="5485800" cy="4113900"/>
          </a:xfrm>
          <a:prstGeom prst="rect">
            <a:avLst/>
          </a:prstGeom>
          <a:noFill/>
          <a:ln>
            <a:noFill/>
          </a:ln>
        </p:spPr>
        <p:txBody>
          <a:bodyPr spcFirstLastPara="1" wrap="square" lIns="86175" tIns="43075" rIns="86175" bIns="43075" anchor="ctr" anchorCtr="0">
            <a:noAutofit/>
          </a:bodyPr>
          <a:lstStyle/>
          <a:p>
            <a:pPr marL="0" marR="0" lvl="0" indent="0" algn="l" rtl="0">
              <a:lnSpc>
                <a:spcPct val="100000"/>
              </a:lnSpc>
              <a:spcBef>
                <a:spcPts val="0"/>
              </a:spcBef>
              <a:spcAft>
                <a:spcPts val="0"/>
              </a:spcAft>
              <a:buClr>
                <a:srgbClr val="000000"/>
              </a:buClr>
              <a:buFont typeface="Arial"/>
              <a:buNone/>
            </a:pPr>
            <a:endParaRPr sz="1700" b="0" i="0" u="none" strike="noStrike" cap="none">
              <a:solidFill>
                <a:srgbClr val="000000"/>
              </a:solidFill>
              <a:latin typeface="Calibri"/>
              <a:ea typeface="Calibri"/>
              <a:cs typeface="Calibri"/>
              <a:sym typeface="Calibri"/>
            </a:endParaRPr>
          </a:p>
        </p:txBody>
      </p:sp>
      <p:sp>
        <p:nvSpPr>
          <p:cNvPr id="212" name="Shape 212"/>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217" name="Shape 217"/>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224" name="Shape 224"/>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279" name="Shape 279"/>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300" name="Shape 300"/>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312" name="Shape 312"/>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1156050" y="686404"/>
            <a:ext cx="4544400" cy="34275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6097" y="4343701"/>
            <a:ext cx="5484300" cy="4112400"/>
          </a:xfrm>
          <a:prstGeom prst="rect">
            <a:avLst/>
          </a:prstGeom>
          <a:noFill/>
          <a:ln>
            <a:noFill/>
          </a:ln>
        </p:spPr>
        <p:txBody>
          <a:bodyPr spcFirstLastPara="1" wrap="square" lIns="86175" tIns="86175" rIns="86175" bIns="86175" anchor="ctr" anchorCtr="0">
            <a:noAutofit/>
          </a:bodyPr>
          <a:lstStyle/>
          <a:p>
            <a:pPr marL="0" marR="0" lvl="0" indent="0" algn="l" rtl="0">
              <a:spcBef>
                <a:spcPts val="0"/>
              </a:spcBef>
              <a:spcAft>
                <a:spcPts val="0"/>
              </a:spcAft>
              <a:buFont typeface="Arial"/>
              <a:buNone/>
            </a:pPr>
            <a:endParaRPr sz="1100" b="0" i="0" u="none" strike="noStrike" cap="none"/>
          </a:p>
        </p:txBody>
      </p:sp>
      <p:sp>
        <p:nvSpPr>
          <p:cNvPr id="324" name="Shape 324"/>
          <p:cNvSpPr txBox="1">
            <a:spLocks noGrp="1"/>
          </p:cNvSpPr>
          <p:nvPr>
            <p:ph type="sldNum" idx="12"/>
          </p:nvPr>
        </p:nvSpPr>
        <p:spPr>
          <a:xfrm>
            <a:off x="3884414" y="8685891"/>
            <a:ext cx="2970600" cy="455100"/>
          </a:xfrm>
          <a:prstGeom prst="rect">
            <a:avLst/>
          </a:prstGeom>
          <a:noFill/>
          <a:ln>
            <a:noFill/>
          </a:ln>
        </p:spPr>
        <p:txBody>
          <a:bodyPr spcFirstLastPara="1" wrap="square" lIns="86175" tIns="86175" rIns="86175" bIns="861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300" b="0" i="0" u="none" strike="noStrike" cap="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980038" y="685800"/>
            <a:ext cx="4898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980038" y="685800"/>
            <a:ext cx="4898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13599" y="1823981"/>
            <a:ext cx="16772700" cy="5028300"/>
          </a:xfrm>
          <a:prstGeom prst="rect">
            <a:avLst/>
          </a:prstGeom>
        </p:spPr>
        <p:txBody>
          <a:bodyPr spcFirstLastPara="1" wrap="square" lIns="194625" tIns="194625" rIns="194625" bIns="194625" anchor="b" anchorCtr="0"/>
          <a:lstStyle>
            <a:lvl1pPr lvl="0" algn="ctr">
              <a:spcBef>
                <a:spcPts val="0"/>
              </a:spcBef>
              <a:spcAft>
                <a:spcPts val="0"/>
              </a:spcAft>
              <a:buSzPts val="11100"/>
              <a:buNone/>
              <a:defRPr sz="11100"/>
            </a:lvl1pPr>
            <a:lvl2pPr lvl="1" algn="ctr">
              <a:spcBef>
                <a:spcPts val="0"/>
              </a:spcBef>
              <a:spcAft>
                <a:spcPts val="0"/>
              </a:spcAft>
              <a:buSzPts val="11100"/>
              <a:buNone/>
              <a:defRPr sz="11100"/>
            </a:lvl2pPr>
            <a:lvl3pPr lvl="2" algn="ctr">
              <a:spcBef>
                <a:spcPts val="0"/>
              </a:spcBef>
              <a:spcAft>
                <a:spcPts val="0"/>
              </a:spcAft>
              <a:buSzPts val="11100"/>
              <a:buNone/>
              <a:defRPr sz="11100"/>
            </a:lvl3pPr>
            <a:lvl4pPr lvl="3" algn="ctr">
              <a:spcBef>
                <a:spcPts val="0"/>
              </a:spcBef>
              <a:spcAft>
                <a:spcPts val="0"/>
              </a:spcAft>
              <a:buSzPts val="11100"/>
              <a:buNone/>
              <a:defRPr sz="11100"/>
            </a:lvl4pPr>
            <a:lvl5pPr lvl="4" algn="ctr">
              <a:spcBef>
                <a:spcPts val="0"/>
              </a:spcBef>
              <a:spcAft>
                <a:spcPts val="0"/>
              </a:spcAft>
              <a:buSzPts val="11100"/>
              <a:buNone/>
              <a:defRPr sz="11100"/>
            </a:lvl5pPr>
            <a:lvl6pPr lvl="5" algn="ctr">
              <a:spcBef>
                <a:spcPts val="0"/>
              </a:spcBef>
              <a:spcAft>
                <a:spcPts val="0"/>
              </a:spcAft>
              <a:buSzPts val="11100"/>
              <a:buNone/>
              <a:defRPr sz="11100"/>
            </a:lvl6pPr>
            <a:lvl7pPr lvl="6" algn="ctr">
              <a:spcBef>
                <a:spcPts val="0"/>
              </a:spcBef>
              <a:spcAft>
                <a:spcPts val="0"/>
              </a:spcAft>
              <a:buSzPts val="11100"/>
              <a:buNone/>
              <a:defRPr sz="11100"/>
            </a:lvl7pPr>
            <a:lvl8pPr lvl="7" algn="ctr">
              <a:spcBef>
                <a:spcPts val="0"/>
              </a:spcBef>
              <a:spcAft>
                <a:spcPts val="0"/>
              </a:spcAft>
              <a:buSzPts val="11100"/>
              <a:buNone/>
              <a:defRPr sz="11100"/>
            </a:lvl8pPr>
            <a:lvl9pPr lvl="8" algn="ctr">
              <a:spcBef>
                <a:spcPts val="0"/>
              </a:spcBef>
              <a:spcAft>
                <a:spcPts val="0"/>
              </a:spcAft>
              <a:buSzPts val="11100"/>
              <a:buNone/>
              <a:defRPr sz="11100"/>
            </a:lvl9pPr>
          </a:lstStyle>
          <a:p>
            <a:endParaRPr/>
          </a:p>
        </p:txBody>
      </p:sp>
      <p:sp>
        <p:nvSpPr>
          <p:cNvPr id="11" name="Shape 11"/>
          <p:cNvSpPr txBox="1">
            <a:spLocks noGrp="1"/>
          </p:cNvSpPr>
          <p:nvPr>
            <p:ph type="subTitle" idx="1"/>
          </p:nvPr>
        </p:nvSpPr>
        <p:spPr>
          <a:xfrm>
            <a:off x="613583" y="6942738"/>
            <a:ext cx="16772700" cy="1941600"/>
          </a:xfrm>
          <a:prstGeom prst="rect">
            <a:avLst/>
          </a:prstGeom>
        </p:spPr>
        <p:txBody>
          <a:bodyPr spcFirstLastPara="1" wrap="square" lIns="194625" tIns="194625" rIns="194625" bIns="194625" anchor="t" anchorCtr="0"/>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2" name="Shape 12"/>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13583" y="2709668"/>
            <a:ext cx="16772700" cy="4809900"/>
          </a:xfrm>
          <a:prstGeom prst="rect">
            <a:avLst/>
          </a:prstGeom>
        </p:spPr>
        <p:txBody>
          <a:bodyPr spcFirstLastPara="1" wrap="square" lIns="194625" tIns="194625" rIns="194625" bIns="194625" anchor="b" anchorCtr="0"/>
          <a:lstStyle>
            <a:lvl1pPr lvl="0" algn="ctr">
              <a:spcBef>
                <a:spcPts val="0"/>
              </a:spcBef>
              <a:spcAft>
                <a:spcPts val="0"/>
              </a:spcAft>
              <a:buSzPts val="25500"/>
              <a:buNone/>
              <a:defRPr sz="25500"/>
            </a:lvl1pPr>
            <a:lvl2pPr lvl="1" algn="ctr">
              <a:spcBef>
                <a:spcPts val="0"/>
              </a:spcBef>
              <a:spcAft>
                <a:spcPts val="0"/>
              </a:spcAft>
              <a:buSzPts val="25500"/>
              <a:buNone/>
              <a:defRPr sz="25500"/>
            </a:lvl2pPr>
            <a:lvl3pPr lvl="2" algn="ctr">
              <a:spcBef>
                <a:spcPts val="0"/>
              </a:spcBef>
              <a:spcAft>
                <a:spcPts val="0"/>
              </a:spcAft>
              <a:buSzPts val="25500"/>
              <a:buNone/>
              <a:defRPr sz="25500"/>
            </a:lvl3pPr>
            <a:lvl4pPr lvl="3" algn="ctr">
              <a:spcBef>
                <a:spcPts val="0"/>
              </a:spcBef>
              <a:spcAft>
                <a:spcPts val="0"/>
              </a:spcAft>
              <a:buSzPts val="25500"/>
              <a:buNone/>
              <a:defRPr sz="25500"/>
            </a:lvl4pPr>
            <a:lvl5pPr lvl="4" algn="ctr">
              <a:spcBef>
                <a:spcPts val="0"/>
              </a:spcBef>
              <a:spcAft>
                <a:spcPts val="0"/>
              </a:spcAft>
              <a:buSzPts val="25500"/>
              <a:buNone/>
              <a:defRPr sz="25500"/>
            </a:lvl5pPr>
            <a:lvl6pPr lvl="5" algn="ctr">
              <a:spcBef>
                <a:spcPts val="0"/>
              </a:spcBef>
              <a:spcAft>
                <a:spcPts val="0"/>
              </a:spcAft>
              <a:buSzPts val="25500"/>
              <a:buNone/>
              <a:defRPr sz="25500"/>
            </a:lvl6pPr>
            <a:lvl7pPr lvl="6" algn="ctr">
              <a:spcBef>
                <a:spcPts val="0"/>
              </a:spcBef>
              <a:spcAft>
                <a:spcPts val="0"/>
              </a:spcAft>
              <a:buSzPts val="25500"/>
              <a:buNone/>
              <a:defRPr sz="25500"/>
            </a:lvl7pPr>
            <a:lvl8pPr lvl="7" algn="ctr">
              <a:spcBef>
                <a:spcPts val="0"/>
              </a:spcBef>
              <a:spcAft>
                <a:spcPts val="0"/>
              </a:spcAft>
              <a:buSzPts val="25500"/>
              <a:buNone/>
              <a:defRPr sz="25500"/>
            </a:lvl8pPr>
            <a:lvl9pPr lvl="8" algn="ctr">
              <a:spcBef>
                <a:spcPts val="0"/>
              </a:spcBef>
              <a:spcAft>
                <a:spcPts val="0"/>
              </a:spcAft>
              <a:buSzPts val="25500"/>
              <a:buNone/>
              <a:defRPr sz="25500"/>
            </a:lvl9pPr>
          </a:lstStyle>
          <a:p>
            <a:endParaRPr/>
          </a:p>
        </p:txBody>
      </p:sp>
      <p:sp>
        <p:nvSpPr>
          <p:cNvPr id="46" name="Shape 46"/>
          <p:cNvSpPr txBox="1">
            <a:spLocks noGrp="1"/>
          </p:cNvSpPr>
          <p:nvPr>
            <p:ph type="body" idx="1"/>
          </p:nvPr>
        </p:nvSpPr>
        <p:spPr>
          <a:xfrm>
            <a:off x="613583" y="7721986"/>
            <a:ext cx="16772700" cy="3186600"/>
          </a:xfrm>
          <a:prstGeom prst="rect">
            <a:avLst/>
          </a:prstGeom>
        </p:spPr>
        <p:txBody>
          <a:bodyPr spcFirstLastPara="1" wrap="square" lIns="194625" tIns="194625" rIns="194625" bIns="194625" anchor="t" anchorCtr="0"/>
          <a:lstStyle>
            <a:lvl1pPr marL="457200" lvl="0" indent="-469900" algn="ctr">
              <a:spcBef>
                <a:spcPts val="0"/>
              </a:spcBef>
              <a:spcAft>
                <a:spcPts val="0"/>
              </a:spcAft>
              <a:buSzPts val="3800"/>
              <a:buChar char="●"/>
              <a:defRPr/>
            </a:lvl1pPr>
            <a:lvl2pPr marL="914400" lvl="1" indent="-419100" algn="ctr">
              <a:spcBef>
                <a:spcPts val="3400"/>
              </a:spcBef>
              <a:spcAft>
                <a:spcPts val="0"/>
              </a:spcAft>
              <a:buSzPts val="3000"/>
              <a:buChar char="○"/>
              <a:defRPr/>
            </a:lvl2pPr>
            <a:lvl3pPr marL="1371600" lvl="2" indent="-419100" algn="ctr">
              <a:spcBef>
                <a:spcPts val="3400"/>
              </a:spcBef>
              <a:spcAft>
                <a:spcPts val="0"/>
              </a:spcAft>
              <a:buSzPts val="3000"/>
              <a:buChar char="■"/>
              <a:defRPr/>
            </a:lvl3pPr>
            <a:lvl4pPr marL="1828800" lvl="3" indent="-419100" algn="ctr">
              <a:spcBef>
                <a:spcPts val="3400"/>
              </a:spcBef>
              <a:spcAft>
                <a:spcPts val="0"/>
              </a:spcAft>
              <a:buSzPts val="3000"/>
              <a:buChar char="●"/>
              <a:defRPr/>
            </a:lvl4pPr>
            <a:lvl5pPr marL="2286000" lvl="4" indent="-419100" algn="ctr">
              <a:spcBef>
                <a:spcPts val="3400"/>
              </a:spcBef>
              <a:spcAft>
                <a:spcPts val="0"/>
              </a:spcAft>
              <a:buSzPts val="3000"/>
              <a:buChar char="○"/>
              <a:defRPr/>
            </a:lvl5pPr>
            <a:lvl6pPr marL="2743200" lvl="5" indent="-419100" algn="ctr">
              <a:spcBef>
                <a:spcPts val="3400"/>
              </a:spcBef>
              <a:spcAft>
                <a:spcPts val="0"/>
              </a:spcAft>
              <a:buSzPts val="3000"/>
              <a:buChar char="■"/>
              <a:defRPr/>
            </a:lvl6pPr>
            <a:lvl7pPr marL="3200400" lvl="6" indent="-419100" algn="ctr">
              <a:spcBef>
                <a:spcPts val="3400"/>
              </a:spcBef>
              <a:spcAft>
                <a:spcPts val="0"/>
              </a:spcAft>
              <a:buSzPts val="3000"/>
              <a:buChar char="●"/>
              <a:defRPr/>
            </a:lvl7pPr>
            <a:lvl8pPr marL="3657600" lvl="7" indent="-419100" algn="ctr">
              <a:spcBef>
                <a:spcPts val="3400"/>
              </a:spcBef>
              <a:spcAft>
                <a:spcPts val="0"/>
              </a:spcAft>
              <a:buSzPts val="3000"/>
              <a:buChar char="○"/>
              <a:defRPr/>
            </a:lvl8pPr>
            <a:lvl9pPr marL="4114800" lvl="8" indent="-419100" algn="ctr">
              <a:spcBef>
                <a:spcPts val="3400"/>
              </a:spcBef>
              <a:spcAft>
                <a:spcPts val="3400"/>
              </a:spcAft>
              <a:buSzPts val="3000"/>
              <a:buChar char="■"/>
              <a:defRPr/>
            </a:lvl9pPr>
          </a:lstStyle>
          <a:p>
            <a:endParaRPr/>
          </a:p>
        </p:txBody>
      </p:sp>
      <p:sp>
        <p:nvSpPr>
          <p:cNvPr id="47" name="Shape 47"/>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12900016" y="11678333"/>
            <a:ext cx="4200000" cy="670800"/>
          </a:xfrm>
          <a:prstGeom prst="rect">
            <a:avLst/>
          </a:prstGeom>
          <a:noFill/>
          <a:ln>
            <a:noFill/>
          </a:ln>
        </p:spPr>
        <p:txBody>
          <a:bodyPr spcFirstLastPara="1" wrap="square" lIns="174975" tIns="87475" rIns="174975" bIns="87475" anchor="ctr" anchorCtr="0">
            <a:noAutofit/>
          </a:bodyPr>
          <a:lstStyle>
            <a:lvl1pPr marL="0" marR="0" lvl="0"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2500">
              <a:solidFill>
                <a:schemeClr val="dk1"/>
              </a:solidFill>
              <a:latin typeface="Arial"/>
              <a:ea typeface="Arial"/>
              <a:cs typeface="Arial"/>
              <a:sym typeface="Arial"/>
            </a:endParaRPr>
          </a:p>
        </p:txBody>
      </p:sp>
      <p:sp>
        <p:nvSpPr>
          <p:cNvPr id="56" name="Shape 56"/>
          <p:cNvSpPr txBox="1">
            <a:spLocks noGrp="1"/>
          </p:cNvSpPr>
          <p:nvPr>
            <p:ph type="body" idx="1"/>
          </p:nvPr>
        </p:nvSpPr>
        <p:spPr>
          <a:xfrm>
            <a:off x="627788" y="2459397"/>
            <a:ext cx="16632900" cy="7895400"/>
          </a:xfrm>
          <a:prstGeom prst="rect">
            <a:avLst/>
          </a:prstGeom>
          <a:noFill/>
          <a:ln>
            <a:noFill/>
          </a:ln>
        </p:spPr>
        <p:txBody>
          <a:bodyPr spcFirstLastPara="1" wrap="square" lIns="153425" tIns="153425" rIns="153425" bIns="153425" anchor="t" anchorCtr="0"/>
          <a:lstStyle>
            <a:lvl1pPr marL="457200" lvl="0" indent="-228600" rtl="0">
              <a:lnSpc>
                <a:spcPct val="115000"/>
              </a:lnSpc>
              <a:spcBef>
                <a:spcPts val="0"/>
              </a:spcBef>
              <a:spcAft>
                <a:spcPts val="0"/>
              </a:spcAft>
              <a:buSzPts val="2300"/>
              <a:buNone/>
              <a:defRPr sz="3000" b="1">
                <a:solidFill>
                  <a:srgbClr val="1E88E5"/>
                </a:solidFill>
              </a:defRPr>
            </a:lvl1pPr>
            <a:lvl2pPr marL="914400" lvl="1" indent="-228600" rtl="0">
              <a:lnSpc>
                <a:spcPct val="115000"/>
              </a:lnSpc>
              <a:spcBef>
                <a:spcPts val="0"/>
              </a:spcBef>
              <a:spcAft>
                <a:spcPts val="0"/>
              </a:spcAft>
              <a:buSzPts val="2300"/>
              <a:buNone/>
              <a:defRPr sz="3000">
                <a:solidFill>
                  <a:srgbClr val="003655"/>
                </a:solidFill>
              </a:defRPr>
            </a:lvl2pPr>
            <a:lvl3pPr marL="1371600" lvl="2" indent="-228600" rtl="0">
              <a:lnSpc>
                <a:spcPct val="115000"/>
              </a:lnSpc>
              <a:spcBef>
                <a:spcPts val="0"/>
              </a:spcBef>
              <a:spcAft>
                <a:spcPts val="0"/>
              </a:spcAft>
              <a:buSzPts val="2300"/>
              <a:buNone/>
              <a:defRPr>
                <a:solidFill>
                  <a:srgbClr val="003655"/>
                </a:solidFill>
              </a:defRPr>
            </a:lvl3pPr>
            <a:lvl4pPr marL="1828800" lvl="3" indent="-228600" rtl="0">
              <a:lnSpc>
                <a:spcPct val="115000"/>
              </a:lnSpc>
              <a:spcBef>
                <a:spcPts val="0"/>
              </a:spcBef>
              <a:spcAft>
                <a:spcPts val="0"/>
              </a:spcAft>
              <a:buSzPts val="2300"/>
              <a:buNone/>
              <a:defRPr>
                <a:solidFill>
                  <a:srgbClr val="003655"/>
                </a:solidFill>
              </a:defRPr>
            </a:lvl4pPr>
            <a:lvl5pPr marL="2286000" lvl="4" indent="-228600" rtl="0">
              <a:lnSpc>
                <a:spcPct val="115000"/>
              </a:lnSpc>
              <a:spcBef>
                <a:spcPts val="0"/>
              </a:spcBef>
              <a:spcAft>
                <a:spcPts val="0"/>
              </a:spcAft>
              <a:buSzPts val="2300"/>
              <a:buNone/>
              <a:defRPr>
                <a:solidFill>
                  <a:srgbClr val="003655"/>
                </a:solidFill>
              </a:defRPr>
            </a:lvl5pPr>
            <a:lvl6pPr marL="2743200" lvl="5" indent="-228600" rtl="0">
              <a:lnSpc>
                <a:spcPct val="115000"/>
              </a:lnSpc>
              <a:spcBef>
                <a:spcPts val="0"/>
              </a:spcBef>
              <a:spcAft>
                <a:spcPts val="0"/>
              </a:spcAft>
              <a:buSzPts val="2300"/>
              <a:buNone/>
              <a:defRPr>
                <a:solidFill>
                  <a:srgbClr val="003655"/>
                </a:solidFill>
              </a:defRPr>
            </a:lvl6pPr>
            <a:lvl7pPr marL="3200400" lvl="6" indent="-228600" rtl="0">
              <a:lnSpc>
                <a:spcPct val="115000"/>
              </a:lnSpc>
              <a:spcBef>
                <a:spcPts val="0"/>
              </a:spcBef>
              <a:spcAft>
                <a:spcPts val="0"/>
              </a:spcAft>
              <a:buSzPts val="2300"/>
              <a:buNone/>
              <a:defRPr>
                <a:solidFill>
                  <a:srgbClr val="003655"/>
                </a:solidFill>
              </a:defRPr>
            </a:lvl7pPr>
            <a:lvl8pPr marL="3657600" lvl="7" indent="-228600" rtl="0">
              <a:lnSpc>
                <a:spcPct val="115000"/>
              </a:lnSpc>
              <a:spcBef>
                <a:spcPts val="0"/>
              </a:spcBef>
              <a:spcAft>
                <a:spcPts val="0"/>
              </a:spcAft>
              <a:buSzPts val="2300"/>
              <a:buNone/>
              <a:defRPr>
                <a:solidFill>
                  <a:srgbClr val="003655"/>
                </a:solidFill>
              </a:defRPr>
            </a:lvl8pPr>
            <a:lvl9pPr marL="4114800" lvl="8" indent="-228600" rtl="0">
              <a:lnSpc>
                <a:spcPct val="115000"/>
              </a:lnSpc>
              <a:spcBef>
                <a:spcPts val="0"/>
              </a:spcBef>
              <a:spcAft>
                <a:spcPts val="0"/>
              </a:spcAft>
              <a:buSzPts val="2300"/>
              <a:buNone/>
              <a:defRPr>
                <a:solidFill>
                  <a:srgbClr val="003655"/>
                </a:solidFill>
              </a:defRPr>
            </a:lvl9pPr>
          </a:lstStyle>
          <a:p>
            <a:endParaRPr/>
          </a:p>
        </p:txBody>
      </p:sp>
      <p:sp>
        <p:nvSpPr>
          <p:cNvPr id="57" name="Shape 57"/>
          <p:cNvSpPr txBox="1">
            <a:spLocks noGrp="1"/>
          </p:cNvSpPr>
          <p:nvPr>
            <p:ph type="title"/>
          </p:nvPr>
        </p:nvSpPr>
        <p:spPr>
          <a:xfrm>
            <a:off x="643446" y="-35625"/>
            <a:ext cx="16849200" cy="2043900"/>
          </a:xfrm>
          <a:prstGeom prst="rect">
            <a:avLst/>
          </a:prstGeom>
          <a:noFill/>
          <a:ln>
            <a:noFill/>
          </a:ln>
        </p:spPr>
        <p:txBody>
          <a:bodyPr spcFirstLastPara="1" wrap="square" lIns="153425" tIns="153425" rIns="153425" bIns="153425" anchor="ctr" anchorCtr="0"/>
          <a:lstStyle>
            <a:lvl1pPr lvl="0" rtl="0">
              <a:spcBef>
                <a:spcPts val="0"/>
              </a:spcBef>
              <a:spcAft>
                <a:spcPts val="0"/>
              </a:spcAft>
              <a:buClr>
                <a:srgbClr val="19629B"/>
              </a:buClr>
              <a:buSzPts val="2300"/>
              <a:buFont typeface="Arial"/>
              <a:buNone/>
              <a:defRPr sz="4000" b="1">
                <a:solidFill>
                  <a:srgbClr val="19629B"/>
                </a:solidFill>
              </a:defRPr>
            </a:lvl1pPr>
            <a:lvl2pPr lvl="1" rtl="0">
              <a:spcBef>
                <a:spcPts val="0"/>
              </a:spcBef>
              <a:spcAft>
                <a:spcPts val="0"/>
              </a:spcAft>
              <a:buClr>
                <a:schemeClr val="accent1"/>
              </a:buClr>
              <a:buSzPts val="2300"/>
              <a:buNone/>
              <a:defRPr sz="4000">
                <a:solidFill>
                  <a:schemeClr val="accent1"/>
                </a:solidFill>
              </a:defRPr>
            </a:lvl2pPr>
            <a:lvl3pPr lvl="2" rtl="0">
              <a:spcBef>
                <a:spcPts val="0"/>
              </a:spcBef>
              <a:spcAft>
                <a:spcPts val="0"/>
              </a:spcAft>
              <a:buClr>
                <a:schemeClr val="accent1"/>
              </a:buClr>
              <a:buSzPts val="2300"/>
              <a:buNone/>
              <a:defRPr sz="4000">
                <a:solidFill>
                  <a:schemeClr val="accent1"/>
                </a:solidFill>
              </a:defRPr>
            </a:lvl3pPr>
            <a:lvl4pPr lvl="3" rtl="0">
              <a:spcBef>
                <a:spcPts val="0"/>
              </a:spcBef>
              <a:spcAft>
                <a:spcPts val="0"/>
              </a:spcAft>
              <a:buClr>
                <a:schemeClr val="accent1"/>
              </a:buClr>
              <a:buSzPts val="2300"/>
              <a:buNone/>
              <a:defRPr sz="4000">
                <a:solidFill>
                  <a:schemeClr val="accent1"/>
                </a:solidFill>
              </a:defRPr>
            </a:lvl4pPr>
            <a:lvl5pPr lvl="4" rtl="0">
              <a:spcBef>
                <a:spcPts val="0"/>
              </a:spcBef>
              <a:spcAft>
                <a:spcPts val="0"/>
              </a:spcAft>
              <a:buClr>
                <a:schemeClr val="accent1"/>
              </a:buClr>
              <a:buSzPts val="2300"/>
              <a:buNone/>
              <a:defRPr sz="4000">
                <a:solidFill>
                  <a:schemeClr val="accent1"/>
                </a:solidFill>
              </a:defRPr>
            </a:lvl5pPr>
            <a:lvl6pPr lvl="5" rtl="0">
              <a:spcBef>
                <a:spcPts val="0"/>
              </a:spcBef>
              <a:spcAft>
                <a:spcPts val="0"/>
              </a:spcAft>
              <a:buClr>
                <a:schemeClr val="accent1"/>
              </a:buClr>
              <a:buSzPts val="2300"/>
              <a:buNone/>
              <a:defRPr sz="4000">
                <a:solidFill>
                  <a:schemeClr val="accent1"/>
                </a:solidFill>
              </a:defRPr>
            </a:lvl6pPr>
            <a:lvl7pPr lvl="6" rtl="0">
              <a:spcBef>
                <a:spcPts val="0"/>
              </a:spcBef>
              <a:spcAft>
                <a:spcPts val="0"/>
              </a:spcAft>
              <a:buClr>
                <a:schemeClr val="accent1"/>
              </a:buClr>
              <a:buSzPts val="2300"/>
              <a:buNone/>
              <a:defRPr sz="4000">
                <a:solidFill>
                  <a:schemeClr val="accent1"/>
                </a:solidFill>
              </a:defRPr>
            </a:lvl7pPr>
            <a:lvl8pPr lvl="7" rtl="0">
              <a:spcBef>
                <a:spcPts val="0"/>
              </a:spcBef>
              <a:spcAft>
                <a:spcPts val="0"/>
              </a:spcAft>
              <a:buClr>
                <a:schemeClr val="accent1"/>
              </a:buClr>
              <a:buSzPts val="2300"/>
              <a:buNone/>
              <a:defRPr sz="4000">
                <a:solidFill>
                  <a:schemeClr val="accent1"/>
                </a:solidFill>
              </a:defRPr>
            </a:lvl8pPr>
            <a:lvl9pPr lvl="8" rtl="0">
              <a:spcBef>
                <a:spcPts val="0"/>
              </a:spcBef>
              <a:spcAft>
                <a:spcPts val="0"/>
              </a:spcAft>
              <a:buClr>
                <a:schemeClr val="accent1"/>
              </a:buClr>
              <a:buSzPts val="2300"/>
              <a:buNone/>
              <a:defRPr sz="4000">
                <a:solidFill>
                  <a:schemeClr val="accent1"/>
                </a:solidFill>
              </a:defRPr>
            </a:lvl9pPr>
          </a:lstStyle>
          <a:p>
            <a:endParaRPr/>
          </a:p>
        </p:txBody>
      </p:sp>
      <p:cxnSp>
        <p:nvCxnSpPr>
          <p:cNvPr id="58" name="Shape 58"/>
          <p:cNvCxnSpPr/>
          <p:nvPr/>
        </p:nvCxnSpPr>
        <p:spPr>
          <a:xfrm>
            <a:off x="0" y="2149216"/>
            <a:ext cx="18013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2">
  <p:cSld name="Custom Layout 1 2">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61" name="Shape 61"/>
          <p:cNvSpPr txBox="1"/>
          <p:nvPr/>
        </p:nvSpPr>
        <p:spPr>
          <a:xfrm>
            <a:off x="2141790" y="-20"/>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Automated Wealth Management</a:t>
            </a:r>
            <a:endParaRPr sz="2300"/>
          </a:p>
        </p:txBody>
      </p:sp>
      <p:cxnSp>
        <p:nvCxnSpPr>
          <p:cNvPr id="62" name="Shape 62"/>
          <p:cNvCxnSpPr/>
          <p:nvPr/>
        </p:nvCxnSpPr>
        <p:spPr>
          <a:xfrm>
            <a:off x="-6481" y="2198428"/>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63" name="Shape 63"/>
          <p:cNvGrpSpPr/>
          <p:nvPr/>
        </p:nvGrpSpPr>
        <p:grpSpPr>
          <a:xfrm>
            <a:off x="164314" y="101878"/>
            <a:ext cx="1977478" cy="2008129"/>
            <a:chOff x="16053" y="9"/>
            <a:chExt cx="1256100" cy="1266000"/>
          </a:xfrm>
        </p:grpSpPr>
        <p:sp>
          <p:nvSpPr>
            <p:cNvPr id="64" name="Shape 64"/>
            <p:cNvSpPr/>
            <p:nvPr/>
          </p:nvSpPr>
          <p:spPr>
            <a:xfrm>
              <a:off x="16053" y="9"/>
              <a:ext cx="1256100" cy="1266000"/>
            </a:xfrm>
            <a:prstGeom prst="ellipse">
              <a:avLst/>
            </a:prstGeom>
            <a:solidFill>
              <a:srgbClr val="94C43A"/>
            </a:solidFill>
            <a:ln w="3810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65" name="Shape 65"/>
            <p:cNvPicPr preferRelativeResize="0"/>
            <p:nvPr/>
          </p:nvPicPr>
          <p:blipFill rotWithShape="1">
            <a:blip r:embed="rId2">
              <a:alphaModFix/>
            </a:blip>
            <a:srcRect/>
            <a:stretch/>
          </p:blipFill>
          <p:spPr>
            <a:xfrm>
              <a:off x="194675" y="268637"/>
              <a:ext cx="898800" cy="8421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w/ Heading 1">
  <p:cSld name="Blank w/ Heading 1">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68" name="Shape 68"/>
          <p:cNvSpPr txBox="1"/>
          <p:nvPr/>
        </p:nvSpPr>
        <p:spPr>
          <a:xfrm>
            <a:off x="2219400" y="0"/>
            <a:ext cx="99867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Appendix - Genetic Optimizer</a:t>
            </a:r>
            <a:endParaRPr sz="2300"/>
          </a:p>
        </p:txBody>
      </p:sp>
      <p:cxnSp>
        <p:nvCxnSpPr>
          <p:cNvPr id="69" name="Shape 69"/>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70" name="Shape 70"/>
          <p:cNvGrpSpPr/>
          <p:nvPr/>
        </p:nvGrpSpPr>
        <p:grpSpPr>
          <a:xfrm>
            <a:off x="195422" y="136004"/>
            <a:ext cx="1951124" cy="1872037"/>
            <a:chOff x="108425" y="21750"/>
            <a:chExt cx="1158900" cy="1123200"/>
          </a:xfrm>
        </p:grpSpPr>
        <p:sp>
          <p:nvSpPr>
            <p:cNvPr id="71" name="Shape 71"/>
            <p:cNvSpPr/>
            <p:nvPr/>
          </p:nvSpPr>
          <p:spPr>
            <a:xfrm>
              <a:off x="108425" y="21750"/>
              <a:ext cx="1158900" cy="1123200"/>
            </a:xfrm>
            <a:prstGeom prst="ellipse">
              <a:avLst/>
            </a:prstGeom>
            <a:solidFill>
              <a:srgbClr val="F1C232"/>
            </a:solidFill>
            <a:ln w="3810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72" name="Shape 72"/>
            <p:cNvPicPr preferRelativeResize="0"/>
            <p:nvPr/>
          </p:nvPicPr>
          <p:blipFill rotWithShape="1">
            <a:blip r:embed="rId2">
              <a:alphaModFix/>
            </a:blip>
            <a:srcRect/>
            <a:stretch/>
          </p:blipFill>
          <p:spPr>
            <a:xfrm>
              <a:off x="248162" y="148087"/>
              <a:ext cx="879300" cy="87060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1 3">
  <p:cSld name="Custom Layout 1 3">
    <p:spTree>
      <p:nvGrpSpPr>
        <p:cNvPr id="1" name="Shape 73"/>
        <p:cNvGrpSpPr/>
        <p:nvPr/>
      </p:nvGrpSpPr>
      <p:grpSpPr>
        <a:xfrm>
          <a:off x="0" y="0"/>
          <a:ext cx="0" cy="0"/>
          <a:chOff x="0" y="0"/>
          <a:chExt cx="0" cy="0"/>
        </a:xfrm>
      </p:grpSpPr>
      <p:sp>
        <p:nvSpPr>
          <p:cNvPr id="74" name="Shape 74"/>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pic>
        <p:nvPicPr>
          <p:cNvPr id="75" name="Shape 75"/>
          <p:cNvPicPr preferRelativeResize="0"/>
          <p:nvPr/>
        </p:nvPicPr>
        <p:blipFill rotWithShape="1">
          <a:blip r:embed="rId2">
            <a:alphaModFix/>
          </a:blip>
          <a:srcRect/>
          <a:stretch/>
        </p:blipFill>
        <p:spPr>
          <a:xfrm>
            <a:off x="0" y="0"/>
            <a:ext cx="3595800" cy="1955400"/>
          </a:xfrm>
          <a:prstGeom prst="rect">
            <a:avLst/>
          </a:prstGeom>
          <a:noFill/>
          <a:ln>
            <a:noFill/>
          </a:ln>
        </p:spPr>
      </p:pic>
      <p:sp>
        <p:nvSpPr>
          <p:cNvPr id="76" name="Shape 76"/>
          <p:cNvSpPr txBox="1"/>
          <p:nvPr/>
        </p:nvSpPr>
        <p:spPr>
          <a:xfrm>
            <a:off x="3191558" y="568024"/>
            <a:ext cx="11616900" cy="820800"/>
          </a:xfrm>
          <a:prstGeom prst="rect">
            <a:avLst/>
          </a:prstGeom>
          <a:noFill/>
          <a:ln>
            <a:noFill/>
          </a:ln>
        </p:spPr>
        <p:txBody>
          <a:bodyPr spcFirstLastPara="1" wrap="square" lIns="153425" tIns="153425" rIns="153425" bIns="153425" anchor="t" anchorCtr="0">
            <a:noAutofit/>
          </a:bodyPr>
          <a:lstStyle/>
          <a:p>
            <a:pPr marL="0" marR="0" lvl="0" indent="0" algn="ctr" rtl="0">
              <a:lnSpc>
                <a:spcPct val="100000"/>
              </a:lnSpc>
              <a:spcBef>
                <a:spcPts val="0"/>
              </a:spcBef>
              <a:spcAft>
                <a:spcPts val="0"/>
              </a:spcAft>
              <a:buClr>
                <a:srgbClr val="013857"/>
              </a:buClr>
              <a:buFont typeface="Calibri"/>
              <a:buNone/>
            </a:pPr>
            <a:r>
              <a:rPr lang="en" sz="4000" b="1" i="0" u="none" strike="noStrike" cap="none">
                <a:solidFill>
                  <a:srgbClr val="013857"/>
                </a:solidFill>
                <a:latin typeface="Calibri"/>
                <a:ea typeface="Calibri"/>
                <a:cs typeface="Calibri"/>
                <a:sym typeface="Calibri"/>
              </a:rPr>
              <a:t>Management Team</a:t>
            </a:r>
            <a:endParaRPr sz="2300"/>
          </a:p>
        </p:txBody>
      </p:sp>
      <p:cxnSp>
        <p:nvCxnSpPr>
          <p:cNvPr id="77" name="Shape 77"/>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1349999" y="3878703"/>
            <a:ext cx="15299700" cy="2841300"/>
          </a:xfrm>
          <a:prstGeom prst="rect">
            <a:avLst/>
          </a:prstGeom>
          <a:noFill/>
          <a:ln>
            <a:noFill/>
          </a:ln>
        </p:spPr>
        <p:txBody>
          <a:bodyPr spcFirstLastPara="1" wrap="square" lIns="153425" tIns="153425" rIns="153425" bIns="153425" anchor="b" anchorCtr="0"/>
          <a:lstStyle>
            <a:lvl1pPr marL="0" marR="0" lvl="0" indent="0" algn="ctr" rtl="0">
              <a:lnSpc>
                <a:spcPct val="100000"/>
              </a:lnSpc>
              <a:spcBef>
                <a:spcPts val="0"/>
              </a:spcBef>
              <a:spcAft>
                <a:spcPts val="0"/>
              </a:spcAft>
              <a:buClr>
                <a:schemeClr val="dk1"/>
              </a:buClr>
              <a:buSzPts val="2300"/>
              <a:buFont typeface="Arial"/>
              <a:buNone/>
              <a:defRPr sz="9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Clr>
                <a:schemeClr val="dk1"/>
              </a:buClr>
              <a:buSzPts val="2300"/>
              <a:buFont typeface="Arial"/>
              <a:buNone/>
              <a:defRPr sz="9200" b="1" i="0" u="none" strike="noStrike" cap="none">
                <a:solidFill>
                  <a:schemeClr val="dk1"/>
                </a:solidFill>
              </a:defRPr>
            </a:lvl2pPr>
            <a:lvl3pPr marL="0" marR="0" lvl="2" indent="0" algn="ctr" rtl="0">
              <a:spcBef>
                <a:spcPts val="0"/>
              </a:spcBef>
              <a:spcAft>
                <a:spcPts val="0"/>
              </a:spcAft>
              <a:buClr>
                <a:schemeClr val="dk1"/>
              </a:buClr>
              <a:buSzPts val="2300"/>
              <a:buFont typeface="Arial"/>
              <a:buNone/>
              <a:defRPr sz="9200" b="1" i="0" u="none" strike="noStrike" cap="none">
                <a:solidFill>
                  <a:schemeClr val="dk1"/>
                </a:solidFill>
              </a:defRPr>
            </a:lvl3pPr>
            <a:lvl4pPr marL="0" marR="0" lvl="3" indent="0" algn="ctr" rtl="0">
              <a:spcBef>
                <a:spcPts val="0"/>
              </a:spcBef>
              <a:spcAft>
                <a:spcPts val="0"/>
              </a:spcAft>
              <a:buClr>
                <a:schemeClr val="dk1"/>
              </a:buClr>
              <a:buSzPts val="2300"/>
              <a:buFont typeface="Arial"/>
              <a:buNone/>
              <a:defRPr sz="9200" b="1" i="0" u="none" strike="noStrike" cap="none">
                <a:solidFill>
                  <a:schemeClr val="dk1"/>
                </a:solidFill>
              </a:defRPr>
            </a:lvl4pPr>
            <a:lvl5pPr marL="0" marR="0" lvl="4" indent="0" algn="ctr" rtl="0">
              <a:spcBef>
                <a:spcPts val="0"/>
              </a:spcBef>
              <a:spcAft>
                <a:spcPts val="0"/>
              </a:spcAft>
              <a:buClr>
                <a:schemeClr val="dk1"/>
              </a:buClr>
              <a:buSzPts val="2300"/>
              <a:buFont typeface="Arial"/>
              <a:buNone/>
              <a:defRPr sz="9200" b="1" i="0" u="none" strike="noStrike" cap="none">
                <a:solidFill>
                  <a:schemeClr val="dk1"/>
                </a:solidFill>
              </a:defRPr>
            </a:lvl5pPr>
            <a:lvl6pPr marL="0" marR="0" lvl="5" indent="0" algn="ctr" rtl="0">
              <a:spcBef>
                <a:spcPts val="0"/>
              </a:spcBef>
              <a:spcAft>
                <a:spcPts val="0"/>
              </a:spcAft>
              <a:buClr>
                <a:schemeClr val="dk1"/>
              </a:buClr>
              <a:buSzPts val="2300"/>
              <a:buFont typeface="Arial"/>
              <a:buNone/>
              <a:defRPr sz="9200" b="1" i="0" u="none" strike="noStrike" cap="none">
                <a:solidFill>
                  <a:schemeClr val="dk1"/>
                </a:solidFill>
              </a:defRPr>
            </a:lvl6pPr>
            <a:lvl7pPr marL="0" marR="0" lvl="6" indent="0" algn="ctr" rtl="0">
              <a:spcBef>
                <a:spcPts val="0"/>
              </a:spcBef>
              <a:spcAft>
                <a:spcPts val="0"/>
              </a:spcAft>
              <a:buClr>
                <a:schemeClr val="dk1"/>
              </a:buClr>
              <a:buSzPts val="2300"/>
              <a:buFont typeface="Arial"/>
              <a:buNone/>
              <a:defRPr sz="9200" b="1" i="0" u="none" strike="noStrike" cap="none">
                <a:solidFill>
                  <a:schemeClr val="dk1"/>
                </a:solidFill>
              </a:defRPr>
            </a:lvl7pPr>
            <a:lvl8pPr marL="0" marR="0" lvl="7" indent="0" algn="ctr" rtl="0">
              <a:spcBef>
                <a:spcPts val="0"/>
              </a:spcBef>
              <a:spcAft>
                <a:spcPts val="0"/>
              </a:spcAft>
              <a:buClr>
                <a:schemeClr val="dk1"/>
              </a:buClr>
              <a:buSzPts val="2300"/>
              <a:buFont typeface="Arial"/>
              <a:buNone/>
              <a:defRPr sz="9200" b="1" i="0" u="none" strike="noStrike" cap="none">
                <a:solidFill>
                  <a:schemeClr val="dk1"/>
                </a:solidFill>
              </a:defRPr>
            </a:lvl8pPr>
            <a:lvl9pPr marL="0" marR="0" lvl="8" indent="0" algn="ctr" rtl="0">
              <a:spcBef>
                <a:spcPts val="0"/>
              </a:spcBef>
              <a:spcAft>
                <a:spcPts val="0"/>
              </a:spcAft>
              <a:buClr>
                <a:schemeClr val="dk1"/>
              </a:buClr>
              <a:buSzPts val="2300"/>
              <a:buFont typeface="Arial"/>
              <a:buNone/>
              <a:defRPr sz="9200" b="1" i="0" u="none" strike="noStrike" cap="none">
                <a:solidFill>
                  <a:schemeClr val="dk1"/>
                </a:solidFill>
              </a:defRPr>
            </a:lvl9pPr>
          </a:lstStyle>
          <a:p>
            <a:endParaRPr/>
          </a:p>
        </p:txBody>
      </p:sp>
      <p:sp>
        <p:nvSpPr>
          <p:cNvPr id="80" name="Shape 80"/>
          <p:cNvSpPr txBox="1">
            <a:spLocks noGrp="1"/>
          </p:cNvSpPr>
          <p:nvPr>
            <p:ph type="subTitle" idx="1"/>
          </p:nvPr>
        </p:nvSpPr>
        <p:spPr>
          <a:xfrm>
            <a:off x="1349999" y="6957261"/>
            <a:ext cx="15299700" cy="1922400"/>
          </a:xfrm>
          <a:prstGeom prst="rect">
            <a:avLst/>
          </a:prstGeom>
          <a:noFill/>
          <a:ln>
            <a:noFill/>
          </a:ln>
        </p:spPr>
        <p:txBody>
          <a:bodyPr spcFirstLastPara="1" wrap="square" lIns="153425" tIns="153425" rIns="153425" bIns="153425" anchor="t" anchorCtr="0"/>
          <a:lstStyle>
            <a:lvl1pPr marL="0" marR="0" lvl="0"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lvl="0" rtl="0">
              <a:spcBef>
                <a:spcPts val="0"/>
              </a:spcBef>
              <a:spcAft>
                <a:spcPts val="0"/>
              </a:spcAft>
              <a:buSzPts val="2300"/>
              <a:buNone/>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a:endParaRPr/>
          </a:p>
        </p:txBody>
      </p:sp>
      <p:sp>
        <p:nvSpPr>
          <p:cNvPr id="84" name="Shape 84"/>
          <p:cNvSpPr txBox="1">
            <a:spLocks noGrp="1"/>
          </p:cNvSpPr>
          <p:nvPr>
            <p:ph type="body" idx="1"/>
          </p:nvPr>
        </p:nvSpPr>
        <p:spPr>
          <a:xfrm>
            <a:off x="900000" y="2940000"/>
            <a:ext cx="16200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85" name="Shape 85"/>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lvl="0" rtl="0">
              <a:spcBef>
                <a:spcPts val="0"/>
              </a:spcBef>
              <a:spcAft>
                <a:spcPts val="0"/>
              </a:spcAft>
              <a:buSzPts val="2300"/>
              <a:buNone/>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a:endParaRPr/>
          </a:p>
        </p:txBody>
      </p:sp>
      <p:sp>
        <p:nvSpPr>
          <p:cNvPr id="88" name="Shape 88"/>
          <p:cNvSpPr txBox="1">
            <a:spLocks noGrp="1"/>
          </p:cNvSpPr>
          <p:nvPr>
            <p:ph type="body" idx="1"/>
          </p:nvPr>
        </p:nvSpPr>
        <p:spPr>
          <a:xfrm>
            <a:off x="900000" y="2940000"/>
            <a:ext cx="7863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89" name="Shape 89"/>
          <p:cNvSpPr txBox="1">
            <a:spLocks noGrp="1"/>
          </p:cNvSpPr>
          <p:nvPr>
            <p:ph type="body" idx="2"/>
          </p:nvPr>
        </p:nvSpPr>
        <p:spPr>
          <a:xfrm>
            <a:off x="9236759" y="2940000"/>
            <a:ext cx="7863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90" name="Shape 90"/>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 Page">
  <p:cSld name="Cover Page">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12900016" y="11678333"/>
            <a:ext cx="4200000" cy="670800"/>
          </a:xfrm>
          <a:prstGeom prst="rect">
            <a:avLst/>
          </a:prstGeom>
          <a:noFill/>
          <a:ln>
            <a:noFill/>
          </a:ln>
        </p:spPr>
        <p:txBody>
          <a:bodyPr spcFirstLastPara="1" wrap="square" lIns="174975" tIns="87475" rIns="174975" bIns="87475" anchor="ctr" anchorCtr="0">
            <a:noAutofit/>
          </a:bodyPr>
          <a:lstStyle>
            <a:lvl1pPr marL="0" marR="0" lvl="0"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2500">
              <a:solidFill>
                <a:schemeClr val="dk1"/>
              </a:solidFill>
              <a:latin typeface="Arial"/>
              <a:ea typeface="Arial"/>
              <a:cs typeface="Arial"/>
              <a:sym typeface="Arial"/>
            </a:endParaRPr>
          </a:p>
        </p:txBody>
      </p:sp>
      <p:grpSp>
        <p:nvGrpSpPr>
          <p:cNvPr id="93" name="Shape 93"/>
          <p:cNvGrpSpPr/>
          <p:nvPr/>
        </p:nvGrpSpPr>
        <p:grpSpPr>
          <a:xfrm>
            <a:off x="4393942" y="3175063"/>
            <a:ext cx="9683057" cy="5106602"/>
            <a:chOff x="2609850" y="1905000"/>
            <a:chExt cx="5751400" cy="3063900"/>
          </a:xfrm>
        </p:grpSpPr>
        <p:pic>
          <p:nvPicPr>
            <p:cNvPr id="94" name="Shape 94"/>
            <p:cNvPicPr preferRelativeResize="0"/>
            <p:nvPr/>
          </p:nvPicPr>
          <p:blipFill rotWithShape="1">
            <a:blip r:embed="rId2">
              <a:alphaModFix/>
            </a:blip>
            <a:srcRect/>
            <a:stretch/>
          </p:blipFill>
          <p:spPr>
            <a:xfrm>
              <a:off x="2609850" y="1905000"/>
              <a:ext cx="5365800" cy="3063900"/>
            </a:xfrm>
            <a:prstGeom prst="rect">
              <a:avLst/>
            </a:prstGeom>
            <a:noFill/>
            <a:ln>
              <a:noFill/>
            </a:ln>
          </p:spPr>
        </p:pic>
        <p:sp>
          <p:nvSpPr>
            <p:cNvPr id="95" name="Shape 95"/>
            <p:cNvSpPr txBox="1"/>
            <p:nvPr/>
          </p:nvSpPr>
          <p:spPr>
            <a:xfrm>
              <a:off x="4679950" y="3290887"/>
              <a:ext cx="3681300" cy="393600"/>
            </a:xfrm>
            <a:prstGeom prst="rect">
              <a:avLst/>
            </a:prstGeom>
            <a:noFill/>
            <a:ln>
              <a:noFill/>
            </a:ln>
          </p:spPr>
          <p:txBody>
            <a:bodyPr spcFirstLastPara="1" wrap="square" lIns="151025" tIns="75500" rIns="151025" bIns="75500" anchor="t" anchorCtr="0">
              <a:noAutofit/>
            </a:bodyPr>
            <a:lstStyle/>
            <a:p>
              <a:pPr marL="0" marR="0" lvl="0" indent="0" algn="l" rtl="0">
                <a:lnSpc>
                  <a:spcPct val="100000"/>
                </a:lnSpc>
                <a:spcBef>
                  <a:spcPts val="0"/>
                </a:spcBef>
                <a:spcAft>
                  <a:spcPts val="0"/>
                </a:spcAft>
                <a:buClr>
                  <a:srgbClr val="013857"/>
                </a:buClr>
                <a:buFont typeface="Arial"/>
                <a:buNone/>
              </a:pPr>
              <a:r>
                <a:rPr lang="en" sz="2300" b="0" i="0" u="none" strike="noStrike" cap="none">
                  <a:solidFill>
                    <a:srgbClr val="013857"/>
                  </a:solidFill>
                  <a:latin typeface="Arial"/>
                  <a:ea typeface="Arial"/>
                  <a:cs typeface="Arial"/>
                  <a:sym typeface="Arial"/>
                </a:rPr>
                <a:t>a comprehensive investment solution</a:t>
              </a:r>
              <a:endParaRPr sz="2300"/>
            </a:p>
          </p:txBody>
        </p:sp>
      </p:grpSp>
      <p:sp>
        <p:nvSpPr>
          <p:cNvPr id="96" name="Shape 96"/>
          <p:cNvSpPr/>
          <p:nvPr/>
        </p:nvSpPr>
        <p:spPr>
          <a:xfrm>
            <a:off x="-18013" y="1764367"/>
            <a:ext cx="18018000" cy="373800"/>
          </a:xfrm>
          <a:prstGeom prst="rect">
            <a:avLst/>
          </a:prstGeom>
          <a:solidFill>
            <a:schemeClr val="lt1"/>
          </a:solid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13583" y="5268924"/>
            <a:ext cx="16772700" cy="2062200"/>
          </a:xfrm>
          <a:prstGeom prst="rect">
            <a:avLst/>
          </a:prstGeom>
        </p:spPr>
        <p:txBody>
          <a:bodyPr spcFirstLastPara="1" wrap="square" lIns="194625" tIns="194625" rIns="194625" bIns="194625" anchor="ctr" anchorCtr="0"/>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
        <p:nvSpPr>
          <p:cNvPr id="15" name="Shape 15"/>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97"/>
        <p:cNvGrpSpPr/>
        <p:nvPr/>
      </p:nvGrpSpPr>
      <p:grpSpPr>
        <a:xfrm>
          <a:off x="0" y="0"/>
          <a:ext cx="0" cy="0"/>
          <a:chOff x="0" y="0"/>
          <a:chExt cx="0" cy="0"/>
        </a:xfrm>
      </p:grpSpPr>
      <p:pic>
        <p:nvPicPr>
          <p:cNvPr id="98" name="Shape 98"/>
          <p:cNvPicPr preferRelativeResize="0"/>
          <p:nvPr/>
        </p:nvPicPr>
        <p:blipFill rotWithShape="1">
          <a:blip r:embed="rId2">
            <a:alphaModFix/>
          </a:blip>
          <a:srcRect/>
          <a:stretch/>
        </p:blipFill>
        <p:spPr>
          <a:xfrm>
            <a:off x="256569" y="254009"/>
            <a:ext cx="2958300" cy="1772100"/>
          </a:xfrm>
          <a:prstGeom prst="rect">
            <a:avLst/>
          </a:prstGeom>
          <a:noFill/>
          <a:ln>
            <a:noFill/>
          </a:ln>
        </p:spPr>
      </p:pic>
      <p:sp>
        <p:nvSpPr>
          <p:cNvPr id="99" name="Shape 99"/>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cxnSp>
        <p:nvCxnSpPr>
          <p:cNvPr id="100" name="Shape 100"/>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1">
  <p:cSld name="Custom Layout 1 1">
    <p:spTree>
      <p:nvGrpSpPr>
        <p:cNvPr id="1" name="Shape 101"/>
        <p:cNvGrpSpPr/>
        <p:nvPr/>
      </p:nvGrpSpPr>
      <p:grpSpPr>
        <a:xfrm>
          <a:off x="0" y="0"/>
          <a:ext cx="0" cy="0"/>
          <a:chOff x="0" y="0"/>
          <a:chExt cx="0" cy="0"/>
        </a:xfrm>
      </p:grpSpPr>
      <p:sp>
        <p:nvSpPr>
          <p:cNvPr id="102" name="Shape 102"/>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03" name="Shape 103"/>
          <p:cNvSpPr txBox="1"/>
          <p:nvPr/>
        </p:nvSpPr>
        <p:spPr>
          <a:xfrm>
            <a:off x="2100460" y="-21501"/>
            <a:ext cx="99867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rgbClr val="013857"/>
              </a:buClr>
              <a:buFont typeface="Arial"/>
              <a:buNone/>
            </a:pPr>
            <a:r>
              <a:rPr lang="en" sz="4000" b="1" i="0" u="none" strike="noStrike" cap="none">
                <a:solidFill>
                  <a:srgbClr val="013857"/>
                </a:solidFill>
                <a:latin typeface="Calibri"/>
                <a:ea typeface="Calibri"/>
                <a:cs typeface="Calibri"/>
                <a:sym typeface="Calibri"/>
              </a:rPr>
              <a:t>Convert in-house intelligence to Trades </a:t>
            </a:r>
            <a:endParaRPr sz="2300"/>
          </a:p>
        </p:txBody>
      </p:sp>
      <p:cxnSp>
        <p:nvCxnSpPr>
          <p:cNvPr id="104" name="Shape 104"/>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105" name="Shape 105"/>
          <p:cNvGrpSpPr/>
          <p:nvPr/>
        </p:nvGrpSpPr>
        <p:grpSpPr>
          <a:xfrm>
            <a:off x="229967" y="297700"/>
            <a:ext cx="1775615" cy="1688370"/>
            <a:chOff x="914400" y="4304511"/>
            <a:chExt cx="1323900" cy="1323900"/>
          </a:xfrm>
        </p:grpSpPr>
        <p:sp>
          <p:nvSpPr>
            <p:cNvPr id="106" name="Shape 106"/>
            <p:cNvSpPr/>
            <p:nvPr/>
          </p:nvSpPr>
          <p:spPr>
            <a:xfrm>
              <a:off x="914400" y="4304511"/>
              <a:ext cx="1323900" cy="1323900"/>
            </a:xfrm>
            <a:prstGeom prst="ellipse">
              <a:avLst/>
            </a:prstGeom>
            <a:solidFill>
              <a:srgbClr val="F79646"/>
            </a:solidFill>
            <a:ln w="19050" cap="flat" cmpd="sng">
              <a:solidFill>
                <a:srgbClr val="F79646"/>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107" name="Shape 107"/>
            <p:cNvPicPr preferRelativeResize="0"/>
            <p:nvPr/>
          </p:nvPicPr>
          <p:blipFill rotWithShape="1">
            <a:blip r:embed="rId2">
              <a:alphaModFix/>
            </a:blip>
            <a:srcRect/>
            <a:stretch/>
          </p:blipFill>
          <p:spPr>
            <a:xfrm>
              <a:off x="1180225" y="4570350"/>
              <a:ext cx="792300" cy="79230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2 2">
  <p:cSld name="Custom Layout 1 2 2">
    <p:spTree>
      <p:nvGrpSpPr>
        <p:cNvPr id="1" name="Shape 108"/>
        <p:cNvGrpSpPr/>
        <p:nvPr/>
      </p:nvGrpSpPr>
      <p:grpSpPr>
        <a:xfrm>
          <a:off x="0" y="0"/>
          <a:ext cx="0" cy="0"/>
          <a:chOff x="0" y="0"/>
          <a:chExt cx="0" cy="0"/>
        </a:xfrm>
      </p:grpSpPr>
      <p:sp>
        <p:nvSpPr>
          <p:cNvPr id="109" name="Shape 109"/>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10" name="Shape 110"/>
          <p:cNvSpPr txBox="1"/>
          <p:nvPr/>
        </p:nvSpPr>
        <p:spPr>
          <a:xfrm>
            <a:off x="2141790" y="-20"/>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Robo-Advisor</a:t>
            </a:r>
            <a:endParaRPr sz="2300"/>
          </a:p>
        </p:txBody>
      </p:sp>
      <p:cxnSp>
        <p:nvCxnSpPr>
          <p:cNvPr id="111" name="Shape 111"/>
          <p:cNvCxnSpPr/>
          <p:nvPr/>
        </p:nvCxnSpPr>
        <p:spPr>
          <a:xfrm>
            <a:off x="-6481" y="2198428"/>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112" name="Shape 112"/>
          <p:cNvGrpSpPr/>
          <p:nvPr/>
        </p:nvGrpSpPr>
        <p:grpSpPr>
          <a:xfrm>
            <a:off x="164314" y="101878"/>
            <a:ext cx="1977478" cy="2008129"/>
            <a:chOff x="16053" y="9"/>
            <a:chExt cx="1256100" cy="1266000"/>
          </a:xfrm>
        </p:grpSpPr>
        <p:sp>
          <p:nvSpPr>
            <p:cNvPr id="113" name="Shape 113"/>
            <p:cNvSpPr/>
            <p:nvPr/>
          </p:nvSpPr>
          <p:spPr>
            <a:xfrm>
              <a:off x="16053" y="9"/>
              <a:ext cx="1256100" cy="1266000"/>
            </a:xfrm>
            <a:prstGeom prst="ellipse">
              <a:avLst/>
            </a:prstGeom>
            <a:solidFill>
              <a:srgbClr val="94C43A"/>
            </a:solidFill>
            <a:ln w="3810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114" name="Shape 114"/>
            <p:cNvPicPr preferRelativeResize="0"/>
            <p:nvPr/>
          </p:nvPicPr>
          <p:blipFill rotWithShape="1">
            <a:blip r:embed="rId2">
              <a:alphaModFix/>
            </a:blip>
            <a:srcRect/>
            <a:stretch/>
          </p:blipFill>
          <p:spPr>
            <a:xfrm>
              <a:off x="194675" y="268637"/>
              <a:ext cx="898800" cy="842100"/>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 2 1">
  <p:cSld name="Custom Layout 1 2 1">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17" name="Shape 117"/>
          <p:cNvSpPr txBox="1"/>
          <p:nvPr/>
        </p:nvSpPr>
        <p:spPr>
          <a:xfrm>
            <a:off x="2141790" y="-20"/>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Appendix - Genetic Optimizer</a:t>
            </a:r>
            <a:endParaRPr sz="2300"/>
          </a:p>
        </p:txBody>
      </p:sp>
      <p:cxnSp>
        <p:nvCxnSpPr>
          <p:cNvPr id="118" name="Shape 118"/>
          <p:cNvCxnSpPr/>
          <p:nvPr/>
        </p:nvCxnSpPr>
        <p:spPr>
          <a:xfrm>
            <a:off x="-6481" y="2198428"/>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119" name="Shape 119"/>
          <p:cNvGrpSpPr/>
          <p:nvPr/>
        </p:nvGrpSpPr>
        <p:grpSpPr>
          <a:xfrm>
            <a:off x="164314" y="101878"/>
            <a:ext cx="1977478" cy="2008129"/>
            <a:chOff x="16053" y="9"/>
            <a:chExt cx="1256100" cy="1266000"/>
          </a:xfrm>
        </p:grpSpPr>
        <p:sp>
          <p:nvSpPr>
            <p:cNvPr id="120" name="Shape 120"/>
            <p:cNvSpPr/>
            <p:nvPr/>
          </p:nvSpPr>
          <p:spPr>
            <a:xfrm>
              <a:off x="16053" y="9"/>
              <a:ext cx="1256100" cy="1266000"/>
            </a:xfrm>
            <a:prstGeom prst="ellipse">
              <a:avLst/>
            </a:prstGeom>
            <a:solidFill>
              <a:srgbClr val="94C43A"/>
            </a:solidFill>
            <a:ln w="3810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121" name="Shape 121"/>
            <p:cNvPicPr preferRelativeResize="0"/>
            <p:nvPr/>
          </p:nvPicPr>
          <p:blipFill rotWithShape="1">
            <a:blip r:embed="rId2">
              <a:alphaModFix/>
            </a:blip>
            <a:srcRect/>
            <a:stretch/>
          </p:blipFill>
          <p:spPr>
            <a:xfrm>
              <a:off x="194675" y="268637"/>
              <a:ext cx="898800" cy="84210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w/ Heading">
  <p:cSld name="Blank w/ Heading">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24" name="Shape 124"/>
          <p:cNvSpPr txBox="1"/>
          <p:nvPr/>
        </p:nvSpPr>
        <p:spPr>
          <a:xfrm>
            <a:off x="2219400" y="0"/>
            <a:ext cx="99867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rgbClr val="013857"/>
              </a:buClr>
              <a:buFont typeface="Arial"/>
              <a:buNone/>
            </a:pPr>
            <a:r>
              <a:rPr lang="en" sz="4000" b="1" i="0" u="none" strike="noStrike" cap="none">
                <a:solidFill>
                  <a:srgbClr val="013857"/>
                </a:solidFill>
                <a:latin typeface="Calibri"/>
                <a:ea typeface="Calibri"/>
                <a:cs typeface="Calibri"/>
                <a:sym typeface="Calibri"/>
              </a:rPr>
              <a:t>Reduce Operational &amp; Compliance Risk  </a:t>
            </a:r>
            <a:endParaRPr sz="2300"/>
          </a:p>
        </p:txBody>
      </p:sp>
      <p:cxnSp>
        <p:nvCxnSpPr>
          <p:cNvPr id="125" name="Shape 125"/>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grpSp>
        <p:nvGrpSpPr>
          <p:cNvPr id="126" name="Shape 126"/>
          <p:cNvGrpSpPr/>
          <p:nvPr/>
        </p:nvGrpSpPr>
        <p:grpSpPr>
          <a:xfrm>
            <a:off x="195423" y="136005"/>
            <a:ext cx="1951124" cy="1872037"/>
            <a:chOff x="108425" y="21750"/>
            <a:chExt cx="1158900" cy="1123200"/>
          </a:xfrm>
        </p:grpSpPr>
        <p:sp>
          <p:nvSpPr>
            <p:cNvPr id="127" name="Shape 127"/>
            <p:cNvSpPr/>
            <p:nvPr/>
          </p:nvSpPr>
          <p:spPr>
            <a:xfrm>
              <a:off x="108425" y="21750"/>
              <a:ext cx="1158900" cy="1123200"/>
            </a:xfrm>
            <a:prstGeom prst="ellipse">
              <a:avLst/>
            </a:prstGeom>
            <a:solidFill>
              <a:srgbClr val="F1C232"/>
            </a:solidFill>
            <a:ln w="3810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128" name="Shape 128"/>
            <p:cNvPicPr preferRelativeResize="0"/>
            <p:nvPr/>
          </p:nvPicPr>
          <p:blipFill rotWithShape="1">
            <a:blip r:embed="rId2">
              <a:alphaModFix/>
            </a:blip>
            <a:srcRect/>
            <a:stretch/>
          </p:blipFill>
          <p:spPr>
            <a:xfrm>
              <a:off x="248162" y="148087"/>
              <a:ext cx="879300" cy="870600"/>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2">
  <p:cSld name="Custom Layout 2">
    <p:spTree>
      <p:nvGrpSpPr>
        <p:cNvPr id="1" name="Shape 129"/>
        <p:cNvGrpSpPr/>
        <p:nvPr/>
      </p:nvGrpSpPr>
      <p:grpSpPr>
        <a:xfrm>
          <a:off x="0" y="0"/>
          <a:ext cx="0" cy="0"/>
          <a:chOff x="0" y="0"/>
          <a:chExt cx="0" cy="0"/>
        </a:xfrm>
      </p:grpSpPr>
      <p:sp>
        <p:nvSpPr>
          <p:cNvPr id="130" name="Shape 130"/>
          <p:cNvSpPr txBox="1"/>
          <p:nvPr/>
        </p:nvSpPr>
        <p:spPr>
          <a:xfrm>
            <a:off x="4428239" y="4263182"/>
            <a:ext cx="15400800" cy="1778400"/>
          </a:xfrm>
          <a:prstGeom prst="rect">
            <a:avLst/>
          </a:prstGeom>
          <a:noFill/>
          <a:ln>
            <a:noFill/>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013857"/>
              </a:buClr>
              <a:buFont typeface="Calibri"/>
              <a:buNone/>
            </a:pPr>
            <a:r>
              <a:rPr lang="en" sz="12100" b="0" i="0" u="none" strike="noStrike" cap="none">
                <a:solidFill>
                  <a:srgbClr val="013857"/>
                </a:solidFill>
                <a:latin typeface="Calibri"/>
                <a:ea typeface="Calibri"/>
                <a:cs typeface="Calibri"/>
                <a:sym typeface="Calibri"/>
              </a:rPr>
              <a:t>Thank You !</a:t>
            </a:r>
            <a:r>
              <a:rPr lang="en" sz="12100" b="0" i="0" u="none" strike="noStrike" cap="none">
                <a:solidFill>
                  <a:schemeClr val="dk2"/>
                </a:solidFill>
                <a:latin typeface="Calibri"/>
                <a:ea typeface="Calibri"/>
                <a:cs typeface="Calibri"/>
                <a:sym typeface="Calibri"/>
              </a:rPr>
              <a:t> </a:t>
            </a:r>
            <a:endParaRPr sz="2300"/>
          </a:p>
        </p:txBody>
      </p:sp>
      <p:sp>
        <p:nvSpPr>
          <p:cNvPr id="131" name="Shape 131"/>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pic>
        <p:nvPicPr>
          <p:cNvPr id="132" name="Shape 132"/>
          <p:cNvPicPr preferRelativeResize="0"/>
          <p:nvPr/>
        </p:nvPicPr>
        <p:blipFill rotWithShape="1">
          <a:blip r:embed="rId2">
            <a:alphaModFix/>
          </a:blip>
          <a:srcRect/>
          <a:stretch/>
        </p:blipFill>
        <p:spPr>
          <a:xfrm>
            <a:off x="11765792" y="8929091"/>
            <a:ext cx="5518500" cy="3000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37"/>
        <p:cNvGrpSpPr/>
        <p:nvPr/>
      </p:nvGrpSpPr>
      <p:grpSpPr>
        <a:xfrm>
          <a:off x="0" y="0"/>
          <a:ext cx="0" cy="0"/>
          <a:chOff x="0" y="0"/>
          <a:chExt cx="0" cy="0"/>
        </a:xfrm>
      </p:grpSpPr>
      <p:pic>
        <p:nvPicPr>
          <p:cNvPr id="138" name="Shape 138"/>
          <p:cNvPicPr preferRelativeResize="0"/>
          <p:nvPr/>
        </p:nvPicPr>
        <p:blipFill rotWithShape="1">
          <a:blip r:embed="rId2">
            <a:alphaModFix/>
          </a:blip>
          <a:srcRect/>
          <a:stretch/>
        </p:blipFill>
        <p:spPr>
          <a:xfrm>
            <a:off x="256569" y="254009"/>
            <a:ext cx="2958300" cy="1772100"/>
          </a:xfrm>
          <a:prstGeom prst="rect">
            <a:avLst/>
          </a:prstGeom>
          <a:noFill/>
          <a:ln>
            <a:noFill/>
          </a:ln>
        </p:spPr>
      </p:pic>
      <p:sp>
        <p:nvSpPr>
          <p:cNvPr id="139" name="Shape 139"/>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cxnSp>
        <p:nvCxnSpPr>
          <p:cNvPr id="140" name="Shape 140"/>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1349999" y="3878703"/>
            <a:ext cx="15299700" cy="2841300"/>
          </a:xfrm>
          <a:prstGeom prst="rect">
            <a:avLst/>
          </a:prstGeom>
          <a:noFill/>
          <a:ln>
            <a:noFill/>
          </a:ln>
        </p:spPr>
        <p:txBody>
          <a:bodyPr spcFirstLastPara="1" wrap="square" lIns="153425" tIns="153425" rIns="153425" bIns="153425" anchor="b" anchorCtr="0"/>
          <a:lstStyle>
            <a:lvl1pPr marL="0" marR="0" lvl="0" indent="0" algn="ctr" rtl="0">
              <a:lnSpc>
                <a:spcPct val="100000"/>
              </a:lnSpc>
              <a:spcBef>
                <a:spcPts val="0"/>
              </a:spcBef>
              <a:spcAft>
                <a:spcPts val="0"/>
              </a:spcAft>
              <a:buClr>
                <a:schemeClr val="dk1"/>
              </a:buClr>
              <a:buSzPts val="2300"/>
              <a:buFont typeface="Arial"/>
              <a:buNone/>
              <a:defRPr sz="9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Clr>
                <a:schemeClr val="dk1"/>
              </a:buClr>
              <a:buSzPts val="2300"/>
              <a:buFont typeface="Arial"/>
              <a:buNone/>
              <a:defRPr sz="9200" b="1" i="0" u="none" strike="noStrike" cap="none">
                <a:solidFill>
                  <a:schemeClr val="dk1"/>
                </a:solidFill>
              </a:defRPr>
            </a:lvl2pPr>
            <a:lvl3pPr marL="0" marR="0" lvl="2" indent="0" algn="ctr" rtl="0">
              <a:spcBef>
                <a:spcPts val="0"/>
              </a:spcBef>
              <a:spcAft>
                <a:spcPts val="0"/>
              </a:spcAft>
              <a:buClr>
                <a:schemeClr val="dk1"/>
              </a:buClr>
              <a:buSzPts val="2300"/>
              <a:buFont typeface="Arial"/>
              <a:buNone/>
              <a:defRPr sz="9200" b="1" i="0" u="none" strike="noStrike" cap="none">
                <a:solidFill>
                  <a:schemeClr val="dk1"/>
                </a:solidFill>
              </a:defRPr>
            </a:lvl3pPr>
            <a:lvl4pPr marL="0" marR="0" lvl="3" indent="0" algn="ctr" rtl="0">
              <a:spcBef>
                <a:spcPts val="0"/>
              </a:spcBef>
              <a:spcAft>
                <a:spcPts val="0"/>
              </a:spcAft>
              <a:buClr>
                <a:schemeClr val="dk1"/>
              </a:buClr>
              <a:buSzPts val="2300"/>
              <a:buFont typeface="Arial"/>
              <a:buNone/>
              <a:defRPr sz="9200" b="1" i="0" u="none" strike="noStrike" cap="none">
                <a:solidFill>
                  <a:schemeClr val="dk1"/>
                </a:solidFill>
              </a:defRPr>
            </a:lvl4pPr>
            <a:lvl5pPr marL="0" marR="0" lvl="4" indent="0" algn="ctr" rtl="0">
              <a:spcBef>
                <a:spcPts val="0"/>
              </a:spcBef>
              <a:spcAft>
                <a:spcPts val="0"/>
              </a:spcAft>
              <a:buClr>
                <a:schemeClr val="dk1"/>
              </a:buClr>
              <a:buSzPts val="2300"/>
              <a:buFont typeface="Arial"/>
              <a:buNone/>
              <a:defRPr sz="9200" b="1" i="0" u="none" strike="noStrike" cap="none">
                <a:solidFill>
                  <a:schemeClr val="dk1"/>
                </a:solidFill>
              </a:defRPr>
            </a:lvl5pPr>
            <a:lvl6pPr marL="0" marR="0" lvl="5" indent="0" algn="ctr" rtl="0">
              <a:spcBef>
                <a:spcPts val="0"/>
              </a:spcBef>
              <a:spcAft>
                <a:spcPts val="0"/>
              </a:spcAft>
              <a:buClr>
                <a:schemeClr val="dk1"/>
              </a:buClr>
              <a:buSzPts val="2300"/>
              <a:buFont typeface="Arial"/>
              <a:buNone/>
              <a:defRPr sz="9200" b="1" i="0" u="none" strike="noStrike" cap="none">
                <a:solidFill>
                  <a:schemeClr val="dk1"/>
                </a:solidFill>
              </a:defRPr>
            </a:lvl6pPr>
            <a:lvl7pPr marL="0" marR="0" lvl="6" indent="0" algn="ctr" rtl="0">
              <a:spcBef>
                <a:spcPts val="0"/>
              </a:spcBef>
              <a:spcAft>
                <a:spcPts val="0"/>
              </a:spcAft>
              <a:buClr>
                <a:schemeClr val="dk1"/>
              </a:buClr>
              <a:buSzPts val="2300"/>
              <a:buFont typeface="Arial"/>
              <a:buNone/>
              <a:defRPr sz="9200" b="1" i="0" u="none" strike="noStrike" cap="none">
                <a:solidFill>
                  <a:schemeClr val="dk1"/>
                </a:solidFill>
              </a:defRPr>
            </a:lvl7pPr>
            <a:lvl8pPr marL="0" marR="0" lvl="7" indent="0" algn="ctr" rtl="0">
              <a:spcBef>
                <a:spcPts val="0"/>
              </a:spcBef>
              <a:spcAft>
                <a:spcPts val="0"/>
              </a:spcAft>
              <a:buClr>
                <a:schemeClr val="dk1"/>
              </a:buClr>
              <a:buSzPts val="2300"/>
              <a:buFont typeface="Arial"/>
              <a:buNone/>
              <a:defRPr sz="9200" b="1" i="0" u="none" strike="noStrike" cap="none">
                <a:solidFill>
                  <a:schemeClr val="dk1"/>
                </a:solidFill>
              </a:defRPr>
            </a:lvl8pPr>
            <a:lvl9pPr marL="0" marR="0" lvl="8" indent="0" algn="ctr" rtl="0">
              <a:spcBef>
                <a:spcPts val="0"/>
              </a:spcBef>
              <a:spcAft>
                <a:spcPts val="0"/>
              </a:spcAft>
              <a:buClr>
                <a:schemeClr val="dk1"/>
              </a:buClr>
              <a:buSzPts val="2300"/>
              <a:buFont typeface="Arial"/>
              <a:buNone/>
              <a:defRPr sz="9200" b="1" i="0" u="none" strike="noStrike" cap="none">
                <a:solidFill>
                  <a:schemeClr val="dk1"/>
                </a:solidFill>
              </a:defRPr>
            </a:lvl9pPr>
          </a:lstStyle>
          <a:p>
            <a:endParaRPr/>
          </a:p>
        </p:txBody>
      </p:sp>
      <p:sp>
        <p:nvSpPr>
          <p:cNvPr id="143" name="Shape 143"/>
          <p:cNvSpPr txBox="1">
            <a:spLocks noGrp="1"/>
          </p:cNvSpPr>
          <p:nvPr>
            <p:ph type="subTitle" idx="1"/>
          </p:nvPr>
        </p:nvSpPr>
        <p:spPr>
          <a:xfrm>
            <a:off x="1349999" y="6957261"/>
            <a:ext cx="15299700" cy="1922400"/>
          </a:xfrm>
          <a:prstGeom prst="rect">
            <a:avLst/>
          </a:prstGeom>
          <a:noFill/>
          <a:ln>
            <a:noFill/>
          </a:ln>
        </p:spPr>
        <p:txBody>
          <a:bodyPr spcFirstLastPara="1" wrap="square" lIns="153425" tIns="153425" rIns="153425" bIns="153425" anchor="t" anchorCtr="0"/>
          <a:lstStyle>
            <a:lvl1pPr marL="0" marR="0" lvl="0"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300"/>
              <a:buFont typeface="Arial"/>
              <a:buNone/>
              <a:defRPr sz="5700" b="0" i="0" u="none" strike="noStrike" cap="none">
                <a:solidFill>
                  <a:schemeClr val="dk2"/>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lvl="0" rtl="0">
              <a:spcBef>
                <a:spcPts val="0"/>
              </a:spcBef>
              <a:spcAft>
                <a:spcPts val="0"/>
              </a:spcAft>
              <a:buSzPts val="2300"/>
              <a:buNone/>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a:endParaRPr/>
          </a:p>
        </p:txBody>
      </p:sp>
      <p:sp>
        <p:nvSpPr>
          <p:cNvPr id="147" name="Shape 147"/>
          <p:cNvSpPr txBox="1">
            <a:spLocks noGrp="1"/>
          </p:cNvSpPr>
          <p:nvPr>
            <p:ph type="body" idx="1"/>
          </p:nvPr>
        </p:nvSpPr>
        <p:spPr>
          <a:xfrm>
            <a:off x="900000" y="2940000"/>
            <a:ext cx="16200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148" name="Shape 148"/>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lvl="0" rtl="0">
              <a:spcBef>
                <a:spcPts val="0"/>
              </a:spcBef>
              <a:spcAft>
                <a:spcPts val="0"/>
              </a:spcAft>
              <a:buSzPts val="2300"/>
              <a:buNone/>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a:endParaRPr/>
          </a:p>
        </p:txBody>
      </p:sp>
      <p:sp>
        <p:nvSpPr>
          <p:cNvPr id="151" name="Shape 151"/>
          <p:cNvSpPr txBox="1">
            <a:spLocks noGrp="1"/>
          </p:cNvSpPr>
          <p:nvPr>
            <p:ph type="body" idx="1"/>
          </p:nvPr>
        </p:nvSpPr>
        <p:spPr>
          <a:xfrm>
            <a:off x="900000" y="2940000"/>
            <a:ext cx="7863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152" name="Shape 152"/>
          <p:cNvSpPr txBox="1">
            <a:spLocks noGrp="1"/>
          </p:cNvSpPr>
          <p:nvPr>
            <p:ph type="body" idx="2"/>
          </p:nvPr>
        </p:nvSpPr>
        <p:spPr>
          <a:xfrm>
            <a:off x="9236759" y="2940000"/>
            <a:ext cx="7863000" cy="9126900"/>
          </a:xfrm>
          <a:prstGeom prst="rect">
            <a:avLst/>
          </a:prstGeom>
          <a:noFill/>
          <a:ln>
            <a:noFill/>
          </a:ln>
        </p:spPr>
        <p:txBody>
          <a:bodyPr spcFirstLastPara="1" wrap="square" lIns="153425" tIns="153425" rIns="153425" bIns="153425" anchor="t" anchorCtr="0"/>
          <a:lstStyle>
            <a:lvl1pPr marL="457200" lvl="0" indent="-228600" rtl="0">
              <a:spcBef>
                <a:spcPts val="0"/>
              </a:spcBef>
              <a:spcAft>
                <a:spcPts val="0"/>
              </a:spcAft>
              <a:buSzPts val="2300"/>
              <a:buNone/>
              <a:defRPr/>
            </a:lvl1pPr>
            <a:lvl2pPr marL="914400" lvl="1" indent="-228600" rtl="0">
              <a:spcBef>
                <a:spcPts val="0"/>
              </a:spcBef>
              <a:spcAft>
                <a:spcPts val="0"/>
              </a:spcAft>
              <a:buSzPts val="2300"/>
              <a:buNone/>
              <a:defRPr/>
            </a:lvl2pPr>
            <a:lvl3pPr marL="1371600" lvl="2" indent="-228600" rtl="0">
              <a:spcBef>
                <a:spcPts val="0"/>
              </a:spcBef>
              <a:spcAft>
                <a:spcPts val="0"/>
              </a:spcAft>
              <a:buSzPts val="2300"/>
              <a:buNone/>
              <a:defRPr/>
            </a:lvl3pPr>
            <a:lvl4pPr marL="1828800" lvl="3" indent="-228600" rtl="0">
              <a:spcBef>
                <a:spcPts val="0"/>
              </a:spcBef>
              <a:spcAft>
                <a:spcPts val="0"/>
              </a:spcAft>
              <a:buSzPts val="2300"/>
              <a:buNone/>
              <a:defRPr/>
            </a:lvl4pPr>
            <a:lvl5pPr marL="2286000" lvl="4" indent="-228600" rtl="0">
              <a:spcBef>
                <a:spcPts val="0"/>
              </a:spcBef>
              <a:spcAft>
                <a:spcPts val="0"/>
              </a:spcAft>
              <a:buSzPts val="2300"/>
              <a:buNone/>
              <a:defRPr/>
            </a:lvl5pPr>
            <a:lvl6pPr marL="2743200" lvl="5" indent="-228600" rtl="0">
              <a:spcBef>
                <a:spcPts val="0"/>
              </a:spcBef>
              <a:spcAft>
                <a:spcPts val="0"/>
              </a:spcAft>
              <a:buSzPts val="2300"/>
              <a:buNone/>
              <a:defRPr/>
            </a:lvl6pPr>
            <a:lvl7pPr marL="3200400" lvl="6" indent="-228600" rtl="0">
              <a:spcBef>
                <a:spcPts val="0"/>
              </a:spcBef>
              <a:spcAft>
                <a:spcPts val="0"/>
              </a:spcAft>
              <a:buSzPts val="2300"/>
              <a:buNone/>
              <a:defRPr/>
            </a:lvl7pPr>
            <a:lvl8pPr marL="3657600" lvl="7" indent="-228600" rtl="0">
              <a:spcBef>
                <a:spcPts val="0"/>
              </a:spcBef>
              <a:spcAft>
                <a:spcPts val="0"/>
              </a:spcAft>
              <a:buSzPts val="2300"/>
              <a:buNone/>
              <a:defRPr/>
            </a:lvl8pPr>
            <a:lvl9pPr marL="4114800" lvl="8" indent="-228600" rtl="0">
              <a:spcBef>
                <a:spcPts val="0"/>
              </a:spcBef>
              <a:spcAft>
                <a:spcPts val="0"/>
              </a:spcAft>
              <a:buSzPts val="2300"/>
              <a:buNone/>
              <a:defRPr/>
            </a:lvl9pPr>
          </a:lstStyle>
          <a:p>
            <a:endParaRPr/>
          </a:p>
        </p:txBody>
      </p:sp>
      <p:sp>
        <p:nvSpPr>
          <p:cNvPr id="153" name="Shape 153"/>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13583" y="1090175"/>
            <a:ext cx="16772700" cy="1402800"/>
          </a:xfrm>
          <a:prstGeom prst="rect">
            <a:avLst/>
          </a:prstGeom>
        </p:spPr>
        <p:txBody>
          <a:bodyPr spcFirstLastPara="1" wrap="square" lIns="194625" tIns="194625" rIns="194625" bIns="194625" anchor="t" anchorCtr="0"/>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a:endParaRPr/>
          </a:p>
        </p:txBody>
      </p:sp>
      <p:sp>
        <p:nvSpPr>
          <p:cNvPr id="18" name="Shape 18"/>
          <p:cNvSpPr txBox="1">
            <a:spLocks noGrp="1"/>
          </p:cNvSpPr>
          <p:nvPr>
            <p:ph type="body" idx="1"/>
          </p:nvPr>
        </p:nvSpPr>
        <p:spPr>
          <a:xfrm>
            <a:off x="613583" y="2823211"/>
            <a:ext cx="16772700" cy="8369100"/>
          </a:xfrm>
          <a:prstGeom prst="rect">
            <a:avLst/>
          </a:prstGeom>
        </p:spPr>
        <p:txBody>
          <a:bodyPr spcFirstLastPara="1" wrap="square" lIns="194625" tIns="194625" rIns="194625" bIns="194625" anchor="t" anchorCtr="0"/>
          <a:lstStyle>
            <a:lvl1pPr marL="457200" lvl="0" indent="-469900">
              <a:spcBef>
                <a:spcPts val="0"/>
              </a:spcBef>
              <a:spcAft>
                <a:spcPts val="0"/>
              </a:spcAft>
              <a:buSzPts val="3800"/>
              <a:buChar char="●"/>
              <a:defRPr/>
            </a:lvl1pPr>
            <a:lvl2pPr marL="914400" lvl="1" indent="-419100">
              <a:spcBef>
                <a:spcPts val="3400"/>
              </a:spcBef>
              <a:spcAft>
                <a:spcPts val="0"/>
              </a:spcAft>
              <a:buSzPts val="3000"/>
              <a:buChar char="○"/>
              <a:defRPr/>
            </a:lvl2pPr>
            <a:lvl3pPr marL="1371600" lvl="2" indent="-419100">
              <a:spcBef>
                <a:spcPts val="3400"/>
              </a:spcBef>
              <a:spcAft>
                <a:spcPts val="0"/>
              </a:spcAft>
              <a:buSzPts val="3000"/>
              <a:buChar char="■"/>
              <a:defRPr/>
            </a:lvl3pPr>
            <a:lvl4pPr marL="1828800" lvl="3" indent="-419100">
              <a:spcBef>
                <a:spcPts val="3400"/>
              </a:spcBef>
              <a:spcAft>
                <a:spcPts val="0"/>
              </a:spcAft>
              <a:buSzPts val="3000"/>
              <a:buChar char="●"/>
              <a:defRPr/>
            </a:lvl4pPr>
            <a:lvl5pPr marL="2286000" lvl="4" indent="-419100">
              <a:spcBef>
                <a:spcPts val="3400"/>
              </a:spcBef>
              <a:spcAft>
                <a:spcPts val="0"/>
              </a:spcAft>
              <a:buSzPts val="3000"/>
              <a:buChar char="○"/>
              <a:defRPr/>
            </a:lvl5pPr>
            <a:lvl6pPr marL="2743200" lvl="5" indent="-419100">
              <a:spcBef>
                <a:spcPts val="3400"/>
              </a:spcBef>
              <a:spcAft>
                <a:spcPts val="0"/>
              </a:spcAft>
              <a:buSzPts val="3000"/>
              <a:buChar char="■"/>
              <a:defRPr/>
            </a:lvl6pPr>
            <a:lvl7pPr marL="3200400" lvl="6" indent="-419100">
              <a:spcBef>
                <a:spcPts val="3400"/>
              </a:spcBef>
              <a:spcAft>
                <a:spcPts val="0"/>
              </a:spcAft>
              <a:buSzPts val="3000"/>
              <a:buChar char="●"/>
              <a:defRPr/>
            </a:lvl7pPr>
            <a:lvl8pPr marL="3657600" lvl="7" indent="-419100">
              <a:spcBef>
                <a:spcPts val="3400"/>
              </a:spcBef>
              <a:spcAft>
                <a:spcPts val="0"/>
              </a:spcAft>
              <a:buSzPts val="3000"/>
              <a:buChar char="○"/>
              <a:defRPr/>
            </a:lvl8pPr>
            <a:lvl9pPr marL="4114800" lvl="8" indent="-419100">
              <a:spcBef>
                <a:spcPts val="3400"/>
              </a:spcBef>
              <a:spcAft>
                <a:spcPts val="3400"/>
              </a:spcAft>
              <a:buSzPts val="3000"/>
              <a:buChar char="■"/>
              <a:defRPr/>
            </a:lvl9pPr>
          </a:lstStyle>
          <a:p>
            <a:endParaRPr/>
          </a:p>
        </p:txBody>
      </p:sp>
      <p:sp>
        <p:nvSpPr>
          <p:cNvPr id="19" name="Shape 19"/>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ver Page">
  <p:cSld name="Cover Page">
    <p:spTree>
      <p:nvGrpSpPr>
        <p:cNvPr id="1" name="Shape 154"/>
        <p:cNvGrpSpPr/>
        <p:nvPr/>
      </p:nvGrpSpPr>
      <p:grpSpPr>
        <a:xfrm>
          <a:off x="0" y="0"/>
          <a:ext cx="0" cy="0"/>
          <a:chOff x="0" y="0"/>
          <a:chExt cx="0" cy="0"/>
        </a:xfrm>
      </p:grpSpPr>
      <p:sp>
        <p:nvSpPr>
          <p:cNvPr id="155" name="Shape 155"/>
          <p:cNvSpPr txBox="1">
            <a:spLocks noGrp="1"/>
          </p:cNvSpPr>
          <p:nvPr>
            <p:ph type="sldNum" idx="12"/>
          </p:nvPr>
        </p:nvSpPr>
        <p:spPr>
          <a:xfrm>
            <a:off x="12900016" y="11678333"/>
            <a:ext cx="4200000" cy="670800"/>
          </a:xfrm>
          <a:prstGeom prst="rect">
            <a:avLst/>
          </a:prstGeom>
          <a:noFill/>
          <a:ln>
            <a:noFill/>
          </a:ln>
        </p:spPr>
        <p:txBody>
          <a:bodyPr spcFirstLastPara="1" wrap="square" lIns="174975" tIns="87475" rIns="174975" bIns="87475" anchor="ctr" anchorCtr="0">
            <a:noAutofit/>
          </a:bodyPr>
          <a:lstStyle>
            <a:lvl1pPr marL="0" marR="0" lvl="0"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2500">
              <a:solidFill>
                <a:schemeClr val="dk1"/>
              </a:solidFill>
              <a:latin typeface="Arial"/>
              <a:ea typeface="Arial"/>
              <a:cs typeface="Arial"/>
              <a:sym typeface="Arial"/>
            </a:endParaRPr>
          </a:p>
        </p:txBody>
      </p:sp>
      <p:grpSp>
        <p:nvGrpSpPr>
          <p:cNvPr id="156" name="Shape 156"/>
          <p:cNvGrpSpPr/>
          <p:nvPr/>
        </p:nvGrpSpPr>
        <p:grpSpPr>
          <a:xfrm>
            <a:off x="4393942" y="3175063"/>
            <a:ext cx="9683057" cy="5106602"/>
            <a:chOff x="2609850" y="1905000"/>
            <a:chExt cx="5751400" cy="3063900"/>
          </a:xfrm>
        </p:grpSpPr>
        <p:pic>
          <p:nvPicPr>
            <p:cNvPr id="157" name="Shape 157"/>
            <p:cNvPicPr preferRelativeResize="0"/>
            <p:nvPr/>
          </p:nvPicPr>
          <p:blipFill rotWithShape="1">
            <a:blip r:embed="rId2">
              <a:alphaModFix/>
            </a:blip>
            <a:srcRect/>
            <a:stretch/>
          </p:blipFill>
          <p:spPr>
            <a:xfrm>
              <a:off x="2609850" y="1905000"/>
              <a:ext cx="5365800" cy="3063900"/>
            </a:xfrm>
            <a:prstGeom prst="rect">
              <a:avLst/>
            </a:prstGeom>
            <a:noFill/>
            <a:ln>
              <a:noFill/>
            </a:ln>
          </p:spPr>
        </p:pic>
        <p:sp>
          <p:nvSpPr>
            <p:cNvPr id="158" name="Shape 158"/>
            <p:cNvSpPr txBox="1"/>
            <p:nvPr/>
          </p:nvSpPr>
          <p:spPr>
            <a:xfrm>
              <a:off x="4679950" y="3290887"/>
              <a:ext cx="3681300" cy="393600"/>
            </a:xfrm>
            <a:prstGeom prst="rect">
              <a:avLst/>
            </a:prstGeom>
            <a:noFill/>
            <a:ln>
              <a:noFill/>
            </a:ln>
          </p:spPr>
          <p:txBody>
            <a:bodyPr spcFirstLastPara="1" wrap="square" lIns="151025" tIns="75500" rIns="151025" bIns="75500" anchor="t" anchorCtr="0">
              <a:noAutofit/>
            </a:bodyPr>
            <a:lstStyle/>
            <a:p>
              <a:pPr marL="0" marR="0" lvl="0" indent="0" algn="l" rtl="0">
                <a:lnSpc>
                  <a:spcPct val="100000"/>
                </a:lnSpc>
                <a:spcBef>
                  <a:spcPts val="0"/>
                </a:spcBef>
                <a:spcAft>
                  <a:spcPts val="0"/>
                </a:spcAft>
                <a:buClr>
                  <a:srgbClr val="013857"/>
                </a:buClr>
                <a:buFont typeface="Arial"/>
                <a:buNone/>
              </a:pPr>
              <a:r>
                <a:rPr lang="en" sz="2300" b="0" i="0" u="none" strike="noStrike" cap="none">
                  <a:solidFill>
                    <a:srgbClr val="013857"/>
                  </a:solidFill>
                  <a:latin typeface="Arial"/>
                  <a:ea typeface="Arial"/>
                  <a:cs typeface="Arial"/>
                  <a:sym typeface="Arial"/>
                </a:rPr>
                <a:t>a comprehensive investing solution</a:t>
              </a:r>
              <a:r>
                <a:rPr lang="en" sz="3400" b="0" i="0" u="none" strike="noStrike" cap="none">
                  <a:solidFill>
                    <a:srgbClr val="013857"/>
                  </a:solidFill>
                  <a:latin typeface="Arial"/>
                  <a:ea typeface="Arial"/>
                  <a:cs typeface="Arial"/>
                  <a:sym typeface="Arial"/>
                </a:rPr>
                <a:t>.</a:t>
              </a:r>
              <a:endParaRPr sz="2300"/>
            </a:p>
          </p:txBody>
        </p:sp>
      </p:grpSp>
      <p:sp>
        <p:nvSpPr>
          <p:cNvPr id="159" name="Shape 159"/>
          <p:cNvSpPr/>
          <p:nvPr/>
        </p:nvSpPr>
        <p:spPr>
          <a:xfrm>
            <a:off x="-18013" y="1764367"/>
            <a:ext cx="18018000" cy="373800"/>
          </a:xfrm>
          <a:prstGeom prst="rect">
            <a:avLst/>
          </a:prstGeom>
          <a:solidFill>
            <a:schemeClr val="lt1"/>
          </a:solid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60"/>
        <p:cNvGrpSpPr/>
        <p:nvPr/>
      </p:nvGrpSpPr>
      <p:grpSpPr>
        <a:xfrm>
          <a:off x="0" y="0"/>
          <a:ext cx="0" cy="0"/>
          <a:chOff x="0" y="0"/>
          <a:chExt cx="0" cy="0"/>
        </a:xfrm>
      </p:grpSpPr>
      <p:sp>
        <p:nvSpPr>
          <p:cNvPr id="161" name="Shape 161"/>
          <p:cNvSpPr txBox="1">
            <a:spLocks noGrp="1"/>
          </p:cNvSpPr>
          <p:nvPr>
            <p:ph type="sldNum" idx="12"/>
          </p:nvPr>
        </p:nvSpPr>
        <p:spPr>
          <a:xfrm>
            <a:off x="12900016" y="11678333"/>
            <a:ext cx="4200000" cy="670800"/>
          </a:xfrm>
          <a:prstGeom prst="rect">
            <a:avLst/>
          </a:prstGeom>
          <a:noFill/>
          <a:ln>
            <a:noFill/>
          </a:ln>
        </p:spPr>
        <p:txBody>
          <a:bodyPr spcFirstLastPara="1" wrap="square" lIns="174975" tIns="87475" rIns="174975" bIns="87475" anchor="ctr" anchorCtr="0">
            <a:noAutofit/>
          </a:bodyPr>
          <a:lstStyle>
            <a:lvl1pPr marL="0" marR="0" lvl="0"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23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2500">
              <a:solidFill>
                <a:schemeClr val="dk1"/>
              </a:solidFill>
              <a:latin typeface="Arial"/>
              <a:ea typeface="Arial"/>
              <a:cs typeface="Arial"/>
              <a:sym typeface="Arial"/>
            </a:endParaRPr>
          </a:p>
        </p:txBody>
      </p:sp>
      <p:sp>
        <p:nvSpPr>
          <p:cNvPr id="162" name="Shape 162"/>
          <p:cNvSpPr txBox="1">
            <a:spLocks noGrp="1"/>
          </p:cNvSpPr>
          <p:nvPr>
            <p:ph type="body" idx="1"/>
          </p:nvPr>
        </p:nvSpPr>
        <p:spPr>
          <a:xfrm>
            <a:off x="627788" y="2459397"/>
            <a:ext cx="16632900" cy="7895400"/>
          </a:xfrm>
          <a:prstGeom prst="rect">
            <a:avLst/>
          </a:prstGeom>
          <a:noFill/>
          <a:ln>
            <a:noFill/>
          </a:ln>
        </p:spPr>
        <p:txBody>
          <a:bodyPr spcFirstLastPara="1" wrap="square" lIns="153425" tIns="153425" rIns="153425" bIns="153425" anchor="t" anchorCtr="0"/>
          <a:lstStyle>
            <a:lvl1pPr marL="457200" lvl="0" indent="-228600" rtl="0">
              <a:lnSpc>
                <a:spcPct val="115000"/>
              </a:lnSpc>
              <a:spcBef>
                <a:spcPts val="0"/>
              </a:spcBef>
              <a:spcAft>
                <a:spcPts val="0"/>
              </a:spcAft>
              <a:buSzPts val="2300"/>
              <a:buNone/>
              <a:defRPr sz="3000" b="1">
                <a:solidFill>
                  <a:srgbClr val="1E88E5"/>
                </a:solidFill>
              </a:defRPr>
            </a:lvl1pPr>
            <a:lvl2pPr marL="914400" lvl="1" indent="-228600" rtl="0">
              <a:lnSpc>
                <a:spcPct val="115000"/>
              </a:lnSpc>
              <a:spcBef>
                <a:spcPts val="0"/>
              </a:spcBef>
              <a:spcAft>
                <a:spcPts val="0"/>
              </a:spcAft>
              <a:buSzPts val="2300"/>
              <a:buNone/>
              <a:defRPr sz="3000">
                <a:solidFill>
                  <a:srgbClr val="003655"/>
                </a:solidFill>
              </a:defRPr>
            </a:lvl2pPr>
            <a:lvl3pPr marL="1371600" lvl="2" indent="-228600" rtl="0">
              <a:lnSpc>
                <a:spcPct val="115000"/>
              </a:lnSpc>
              <a:spcBef>
                <a:spcPts val="0"/>
              </a:spcBef>
              <a:spcAft>
                <a:spcPts val="0"/>
              </a:spcAft>
              <a:buSzPts val="2300"/>
              <a:buNone/>
              <a:defRPr>
                <a:solidFill>
                  <a:srgbClr val="003655"/>
                </a:solidFill>
              </a:defRPr>
            </a:lvl3pPr>
            <a:lvl4pPr marL="1828800" lvl="3" indent="-228600" rtl="0">
              <a:lnSpc>
                <a:spcPct val="115000"/>
              </a:lnSpc>
              <a:spcBef>
                <a:spcPts val="0"/>
              </a:spcBef>
              <a:spcAft>
                <a:spcPts val="0"/>
              </a:spcAft>
              <a:buSzPts val="2300"/>
              <a:buNone/>
              <a:defRPr>
                <a:solidFill>
                  <a:srgbClr val="003655"/>
                </a:solidFill>
              </a:defRPr>
            </a:lvl4pPr>
            <a:lvl5pPr marL="2286000" lvl="4" indent="-228600" rtl="0">
              <a:lnSpc>
                <a:spcPct val="115000"/>
              </a:lnSpc>
              <a:spcBef>
                <a:spcPts val="0"/>
              </a:spcBef>
              <a:spcAft>
                <a:spcPts val="0"/>
              </a:spcAft>
              <a:buSzPts val="2300"/>
              <a:buNone/>
              <a:defRPr>
                <a:solidFill>
                  <a:srgbClr val="003655"/>
                </a:solidFill>
              </a:defRPr>
            </a:lvl5pPr>
            <a:lvl6pPr marL="2743200" lvl="5" indent="-228600" rtl="0">
              <a:lnSpc>
                <a:spcPct val="115000"/>
              </a:lnSpc>
              <a:spcBef>
                <a:spcPts val="0"/>
              </a:spcBef>
              <a:spcAft>
                <a:spcPts val="0"/>
              </a:spcAft>
              <a:buSzPts val="2300"/>
              <a:buNone/>
              <a:defRPr>
                <a:solidFill>
                  <a:srgbClr val="003655"/>
                </a:solidFill>
              </a:defRPr>
            </a:lvl6pPr>
            <a:lvl7pPr marL="3200400" lvl="6" indent="-228600" rtl="0">
              <a:lnSpc>
                <a:spcPct val="115000"/>
              </a:lnSpc>
              <a:spcBef>
                <a:spcPts val="0"/>
              </a:spcBef>
              <a:spcAft>
                <a:spcPts val="0"/>
              </a:spcAft>
              <a:buSzPts val="2300"/>
              <a:buNone/>
              <a:defRPr>
                <a:solidFill>
                  <a:srgbClr val="003655"/>
                </a:solidFill>
              </a:defRPr>
            </a:lvl7pPr>
            <a:lvl8pPr marL="3657600" lvl="7" indent="-228600" rtl="0">
              <a:lnSpc>
                <a:spcPct val="115000"/>
              </a:lnSpc>
              <a:spcBef>
                <a:spcPts val="0"/>
              </a:spcBef>
              <a:spcAft>
                <a:spcPts val="0"/>
              </a:spcAft>
              <a:buSzPts val="2300"/>
              <a:buNone/>
              <a:defRPr>
                <a:solidFill>
                  <a:srgbClr val="003655"/>
                </a:solidFill>
              </a:defRPr>
            </a:lvl8pPr>
            <a:lvl9pPr marL="4114800" lvl="8" indent="-228600" rtl="0">
              <a:lnSpc>
                <a:spcPct val="115000"/>
              </a:lnSpc>
              <a:spcBef>
                <a:spcPts val="0"/>
              </a:spcBef>
              <a:spcAft>
                <a:spcPts val="0"/>
              </a:spcAft>
              <a:buSzPts val="2300"/>
              <a:buNone/>
              <a:defRPr>
                <a:solidFill>
                  <a:srgbClr val="003655"/>
                </a:solidFill>
              </a:defRPr>
            </a:lvl9pPr>
          </a:lstStyle>
          <a:p>
            <a:endParaRPr/>
          </a:p>
        </p:txBody>
      </p:sp>
      <p:sp>
        <p:nvSpPr>
          <p:cNvPr id="163" name="Shape 163"/>
          <p:cNvSpPr txBox="1">
            <a:spLocks noGrp="1"/>
          </p:cNvSpPr>
          <p:nvPr>
            <p:ph type="title"/>
          </p:nvPr>
        </p:nvSpPr>
        <p:spPr>
          <a:xfrm>
            <a:off x="643446" y="-35625"/>
            <a:ext cx="16849200" cy="2043900"/>
          </a:xfrm>
          <a:prstGeom prst="rect">
            <a:avLst/>
          </a:prstGeom>
          <a:noFill/>
          <a:ln>
            <a:noFill/>
          </a:ln>
        </p:spPr>
        <p:txBody>
          <a:bodyPr spcFirstLastPara="1" wrap="square" lIns="153425" tIns="153425" rIns="153425" bIns="153425" anchor="ctr" anchorCtr="0"/>
          <a:lstStyle>
            <a:lvl1pPr lvl="0" rtl="0">
              <a:spcBef>
                <a:spcPts val="0"/>
              </a:spcBef>
              <a:spcAft>
                <a:spcPts val="0"/>
              </a:spcAft>
              <a:buClr>
                <a:srgbClr val="19629B"/>
              </a:buClr>
              <a:buSzPts val="2300"/>
              <a:buFont typeface="Arial"/>
              <a:buNone/>
              <a:defRPr sz="4000" b="1">
                <a:solidFill>
                  <a:srgbClr val="19629B"/>
                </a:solidFill>
              </a:defRPr>
            </a:lvl1pPr>
            <a:lvl2pPr lvl="1" rtl="0">
              <a:spcBef>
                <a:spcPts val="0"/>
              </a:spcBef>
              <a:spcAft>
                <a:spcPts val="0"/>
              </a:spcAft>
              <a:buClr>
                <a:schemeClr val="accent1"/>
              </a:buClr>
              <a:buSzPts val="2300"/>
              <a:buNone/>
              <a:defRPr sz="4000">
                <a:solidFill>
                  <a:schemeClr val="accent1"/>
                </a:solidFill>
              </a:defRPr>
            </a:lvl2pPr>
            <a:lvl3pPr lvl="2" rtl="0">
              <a:spcBef>
                <a:spcPts val="0"/>
              </a:spcBef>
              <a:spcAft>
                <a:spcPts val="0"/>
              </a:spcAft>
              <a:buClr>
                <a:schemeClr val="accent1"/>
              </a:buClr>
              <a:buSzPts val="2300"/>
              <a:buNone/>
              <a:defRPr sz="4000">
                <a:solidFill>
                  <a:schemeClr val="accent1"/>
                </a:solidFill>
              </a:defRPr>
            </a:lvl3pPr>
            <a:lvl4pPr lvl="3" rtl="0">
              <a:spcBef>
                <a:spcPts val="0"/>
              </a:spcBef>
              <a:spcAft>
                <a:spcPts val="0"/>
              </a:spcAft>
              <a:buClr>
                <a:schemeClr val="accent1"/>
              </a:buClr>
              <a:buSzPts val="2300"/>
              <a:buNone/>
              <a:defRPr sz="4000">
                <a:solidFill>
                  <a:schemeClr val="accent1"/>
                </a:solidFill>
              </a:defRPr>
            </a:lvl4pPr>
            <a:lvl5pPr lvl="4" rtl="0">
              <a:spcBef>
                <a:spcPts val="0"/>
              </a:spcBef>
              <a:spcAft>
                <a:spcPts val="0"/>
              </a:spcAft>
              <a:buClr>
                <a:schemeClr val="accent1"/>
              </a:buClr>
              <a:buSzPts val="2300"/>
              <a:buNone/>
              <a:defRPr sz="4000">
                <a:solidFill>
                  <a:schemeClr val="accent1"/>
                </a:solidFill>
              </a:defRPr>
            </a:lvl5pPr>
            <a:lvl6pPr lvl="5" rtl="0">
              <a:spcBef>
                <a:spcPts val="0"/>
              </a:spcBef>
              <a:spcAft>
                <a:spcPts val="0"/>
              </a:spcAft>
              <a:buClr>
                <a:schemeClr val="accent1"/>
              </a:buClr>
              <a:buSzPts val="2300"/>
              <a:buNone/>
              <a:defRPr sz="4000">
                <a:solidFill>
                  <a:schemeClr val="accent1"/>
                </a:solidFill>
              </a:defRPr>
            </a:lvl6pPr>
            <a:lvl7pPr lvl="6" rtl="0">
              <a:spcBef>
                <a:spcPts val="0"/>
              </a:spcBef>
              <a:spcAft>
                <a:spcPts val="0"/>
              </a:spcAft>
              <a:buClr>
                <a:schemeClr val="accent1"/>
              </a:buClr>
              <a:buSzPts val="2300"/>
              <a:buNone/>
              <a:defRPr sz="4000">
                <a:solidFill>
                  <a:schemeClr val="accent1"/>
                </a:solidFill>
              </a:defRPr>
            </a:lvl7pPr>
            <a:lvl8pPr lvl="7" rtl="0">
              <a:spcBef>
                <a:spcPts val="0"/>
              </a:spcBef>
              <a:spcAft>
                <a:spcPts val="0"/>
              </a:spcAft>
              <a:buClr>
                <a:schemeClr val="accent1"/>
              </a:buClr>
              <a:buSzPts val="2300"/>
              <a:buNone/>
              <a:defRPr sz="4000">
                <a:solidFill>
                  <a:schemeClr val="accent1"/>
                </a:solidFill>
              </a:defRPr>
            </a:lvl8pPr>
            <a:lvl9pPr lvl="8" rtl="0">
              <a:spcBef>
                <a:spcPts val="0"/>
              </a:spcBef>
              <a:spcAft>
                <a:spcPts val="0"/>
              </a:spcAft>
              <a:buClr>
                <a:schemeClr val="accent1"/>
              </a:buClr>
              <a:buSzPts val="2300"/>
              <a:buNone/>
              <a:defRPr sz="4000">
                <a:solidFill>
                  <a:schemeClr val="accent1"/>
                </a:solidFill>
              </a:defRPr>
            </a:lvl9pPr>
          </a:lstStyle>
          <a:p>
            <a:endParaRPr/>
          </a:p>
        </p:txBody>
      </p:sp>
      <p:cxnSp>
        <p:nvCxnSpPr>
          <p:cNvPr id="164" name="Shape 164"/>
          <p:cNvCxnSpPr/>
          <p:nvPr/>
        </p:nvCxnSpPr>
        <p:spPr>
          <a:xfrm>
            <a:off x="0" y="2149216"/>
            <a:ext cx="18013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3">
  <p:cSld name="Custom Layout 3">
    <p:spTree>
      <p:nvGrpSpPr>
        <p:cNvPr id="1" name="Shape 165"/>
        <p:cNvGrpSpPr/>
        <p:nvPr/>
      </p:nvGrpSpPr>
      <p:grpSpPr>
        <a:xfrm>
          <a:off x="0" y="0"/>
          <a:ext cx="0" cy="0"/>
          <a:chOff x="0" y="0"/>
          <a:chExt cx="0" cy="0"/>
        </a:xfrm>
      </p:grpSpPr>
      <p:sp>
        <p:nvSpPr>
          <p:cNvPr id="166" name="Shape 166"/>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cxnSp>
        <p:nvCxnSpPr>
          <p:cNvPr id="167" name="Shape 167"/>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pic>
        <p:nvPicPr>
          <p:cNvPr id="168" name="Shape 168"/>
          <p:cNvPicPr preferRelativeResize="0"/>
          <p:nvPr/>
        </p:nvPicPr>
        <p:blipFill rotWithShape="1">
          <a:blip r:embed="rId2">
            <a:alphaModFix/>
          </a:blip>
          <a:srcRect/>
          <a:stretch/>
        </p:blipFill>
        <p:spPr>
          <a:xfrm>
            <a:off x="409560" y="209467"/>
            <a:ext cx="1667100" cy="1694100"/>
          </a:xfrm>
          <a:prstGeom prst="rect">
            <a:avLst/>
          </a:prstGeom>
          <a:noFill/>
          <a:ln>
            <a:noFill/>
          </a:ln>
        </p:spPr>
      </p:pic>
      <p:sp>
        <p:nvSpPr>
          <p:cNvPr id="169" name="Shape 169"/>
          <p:cNvSpPr txBox="1"/>
          <p:nvPr/>
        </p:nvSpPr>
        <p:spPr>
          <a:xfrm>
            <a:off x="2094442" y="413350"/>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Portfolio Management </a:t>
            </a:r>
            <a:endParaRPr sz="2300"/>
          </a:p>
          <a:p>
            <a:pPr marL="0" marR="0" lvl="0" indent="0" algn="l" rtl="0">
              <a:lnSpc>
                <a:spcPct val="100000"/>
              </a:lnSpc>
              <a:spcBef>
                <a:spcPts val="0"/>
              </a:spcBef>
              <a:spcAft>
                <a:spcPts val="0"/>
              </a:spcAft>
              <a:buClr>
                <a:srgbClr val="013857"/>
              </a:buClr>
              <a:buFont typeface="Arial"/>
              <a:buNone/>
            </a:pPr>
            <a:endParaRPr sz="4000" b="1" i="0" u="none" strike="noStrike" cap="none">
              <a:solidFill>
                <a:srgbClr val="013857"/>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4">
  <p:cSld name="Custom Layout 4">
    <p:spTree>
      <p:nvGrpSpPr>
        <p:cNvPr id="1" name="Shape 170"/>
        <p:cNvGrpSpPr/>
        <p:nvPr/>
      </p:nvGrpSpPr>
      <p:grpSpPr>
        <a:xfrm>
          <a:off x="0" y="0"/>
          <a:ext cx="0" cy="0"/>
          <a:chOff x="0" y="0"/>
          <a:chExt cx="0" cy="0"/>
        </a:xfrm>
      </p:grpSpPr>
      <p:sp>
        <p:nvSpPr>
          <p:cNvPr id="171" name="Shape 171"/>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cxnSp>
        <p:nvCxnSpPr>
          <p:cNvPr id="172" name="Shape 172"/>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
        <p:nvSpPr>
          <p:cNvPr id="173" name="Shape 173"/>
          <p:cNvSpPr txBox="1"/>
          <p:nvPr/>
        </p:nvSpPr>
        <p:spPr>
          <a:xfrm>
            <a:off x="2094442" y="413350"/>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CRM  </a:t>
            </a:r>
            <a:endParaRPr sz="2300"/>
          </a:p>
          <a:p>
            <a:pPr marL="0" marR="0" lvl="0" indent="0" algn="l" rtl="0">
              <a:lnSpc>
                <a:spcPct val="100000"/>
              </a:lnSpc>
              <a:spcBef>
                <a:spcPts val="0"/>
              </a:spcBef>
              <a:spcAft>
                <a:spcPts val="0"/>
              </a:spcAft>
              <a:buClr>
                <a:srgbClr val="013857"/>
              </a:buClr>
              <a:buFont typeface="Arial"/>
              <a:buNone/>
            </a:pPr>
            <a:endParaRPr sz="4000" b="1" i="0" u="none" strike="noStrike" cap="none">
              <a:solidFill>
                <a:srgbClr val="013857"/>
              </a:solidFill>
              <a:latin typeface="Calibri"/>
              <a:ea typeface="Calibri"/>
              <a:cs typeface="Calibri"/>
              <a:sym typeface="Calibri"/>
            </a:endParaRPr>
          </a:p>
        </p:txBody>
      </p:sp>
      <p:pic>
        <p:nvPicPr>
          <p:cNvPr id="174" name="Shape 174"/>
          <p:cNvPicPr preferRelativeResize="0"/>
          <p:nvPr/>
        </p:nvPicPr>
        <p:blipFill rotWithShape="1">
          <a:blip r:embed="rId2">
            <a:alphaModFix/>
          </a:blip>
          <a:srcRect/>
          <a:stretch/>
        </p:blipFill>
        <p:spPr>
          <a:xfrm>
            <a:off x="409560" y="168690"/>
            <a:ext cx="1684800" cy="17010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 1">
  <p:cSld name="Custom Layout 1 1">
    <p:spTree>
      <p:nvGrpSpPr>
        <p:cNvPr id="1" name="Shape 175"/>
        <p:cNvGrpSpPr/>
        <p:nvPr/>
      </p:nvGrpSpPr>
      <p:grpSpPr>
        <a:xfrm>
          <a:off x="0" y="0"/>
          <a:ext cx="0" cy="0"/>
          <a:chOff x="0" y="0"/>
          <a:chExt cx="0" cy="0"/>
        </a:xfrm>
      </p:grpSpPr>
      <p:sp>
        <p:nvSpPr>
          <p:cNvPr id="176" name="Shape 176"/>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77" name="Shape 177"/>
          <p:cNvSpPr txBox="1"/>
          <p:nvPr/>
        </p:nvSpPr>
        <p:spPr>
          <a:xfrm>
            <a:off x="2159047" y="187300"/>
            <a:ext cx="99867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rgbClr val="013857"/>
              </a:buClr>
              <a:buFont typeface="Arial"/>
              <a:buNone/>
            </a:pPr>
            <a:r>
              <a:rPr lang="en" sz="4000" b="1" i="0" u="none" strike="noStrike" cap="none">
                <a:solidFill>
                  <a:srgbClr val="013857"/>
                </a:solidFill>
                <a:latin typeface="Calibri"/>
                <a:ea typeface="Calibri"/>
                <a:cs typeface="Calibri"/>
                <a:sym typeface="Calibri"/>
              </a:rPr>
              <a:t>Commission to Sales Advisors  </a:t>
            </a:r>
            <a:endParaRPr sz="2300"/>
          </a:p>
        </p:txBody>
      </p:sp>
      <p:cxnSp>
        <p:nvCxnSpPr>
          <p:cNvPr id="178" name="Shape 178"/>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pic>
        <p:nvPicPr>
          <p:cNvPr id="179" name="Shape 179"/>
          <p:cNvPicPr preferRelativeResize="0"/>
          <p:nvPr/>
        </p:nvPicPr>
        <p:blipFill rotWithShape="1">
          <a:blip r:embed="rId2">
            <a:alphaModFix/>
          </a:blip>
          <a:srcRect/>
          <a:stretch/>
        </p:blipFill>
        <p:spPr>
          <a:xfrm>
            <a:off x="474166" y="187320"/>
            <a:ext cx="1667100" cy="1662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2">
  <p:cSld name="Custom Layout 1 2">
    <p:spTree>
      <p:nvGrpSpPr>
        <p:cNvPr id="1" name="Shape 180"/>
        <p:cNvGrpSpPr/>
        <p:nvPr/>
      </p:nvGrpSpPr>
      <p:grpSpPr>
        <a:xfrm>
          <a:off x="0" y="0"/>
          <a:ext cx="0" cy="0"/>
          <a:chOff x="0" y="0"/>
          <a:chExt cx="0" cy="0"/>
        </a:xfrm>
      </p:grpSpPr>
      <p:sp>
        <p:nvSpPr>
          <p:cNvPr id="181" name="Shape 181"/>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sp>
        <p:nvSpPr>
          <p:cNvPr id="182" name="Shape 182"/>
          <p:cNvSpPr txBox="1"/>
          <p:nvPr/>
        </p:nvSpPr>
        <p:spPr>
          <a:xfrm>
            <a:off x="2035476" y="464811"/>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Control &amp; Management </a:t>
            </a:r>
            <a:endParaRPr sz="2300"/>
          </a:p>
          <a:p>
            <a:pPr marL="0" marR="0" lvl="0" indent="0" algn="l" rtl="0">
              <a:lnSpc>
                <a:spcPct val="100000"/>
              </a:lnSpc>
              <a:spcBef>
                <a:spcPts val="0"/>
              </a:spcBef>
              <a:spcAft>
                <a:spcPts val="0"/>
              </a:spcAft>
              <a:buClr>
                <a:srgbClr val="013857"/>
              </a:buClr>
              <a:buFont typeface="Arial"/>
              <a:buNone/>
            </a:pPr>
            <a:endParaRPr sz="4000" b="1" i="0" u="none" strike="noStrike" cap="none">
              <a:solidFill>
                <a:srgbClr val="013857"/>
              </a:solidFill>
              <a:latin typeface="Calibri"/>
              <a:ea typeface="Calibri"/>
              <a:cs typeface="Calibri"/>
              <a:sym typeface="Calibri"/>
            </a:endParaRPr>
          </a:p>
        </p:txBody>
      </p:sp>
      <p:cxnSp>
        <p:nvCxnSpPr>
          <p:cNvPr id="183" name="Shape 183"/>
          <p:cNvCxnSpPr/>
          <p:nvPr/>
        </p:nvCxnSpPr>
        <p:spPr>
          <a:xfrm>
            <a:off x="-6481" y="2198428"/>
            <a:ext cx="18013200" cy="0"/>
          </a:xfrm>
          <a:prstGeom prst="straightConnector1">
            <a:avLst/>
          </a:prstGeom>
          <a:noFill/>
          <a:ln w="9525" cap="flat" cmpd="sng">
            <a:solidFill>
              <a:srgbClr val="999999"/>
            </a:solidFill>
            <a:prstDash val="solid"/>
            <a:round/>
            <a:headEnd type="none" w="med" len="med"/>
            <a:tailEnd type="none" w="med" len="med"/>
          </a:ln>
        </p:spPr>
      </p:cxnSp>
      <p:pic>
        <p:nvPicPr>
          <p:cNvPr id="184" name="Shape 184"/>
          <p:cNvPicPr preferRelativeResize="0"/>
          <p:nvPr/>
        </p:nvPicPr>
        <p:blipFill rotWithShape="1">
          <a:blip r:embed="rId2">
            <a:alphaModFix/>
          </a:blip>
          <a:srcRect/>
          <a:stretch/>
        </p:blipFill>
        <p:spPr>
          <a:xfrm>
            <a:off x="350594" y="232667"/>
            <a:ext cx="1684800" cy="17130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w/ Heading">
  <p:cSld name="Blank w/ Heading">
    <p:spTree>
      <p:nvGrpSpPr>
        <p:cNvPr id="1" name="Shape 185"/>
        <p:cNvGrpSpPr/>
        <p:nvPr/>
      </p:nvGrpSpPr>
      <p:grpSpPr>
        <a:xfrm>
          <a:off x="0" y="0"/>
          <a:ext cx="0" cy="0"/>
          <a:chOff x="0" y="0"/>
          <a:chExt cx="0" cy="0"/>
        </a:xfrm>
      </p:grpSpPr>
      <p:sp>
        <p:nvSpPr>
          <p:cNvPr id="186" name="Shape 186"/>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cxnSp>
        <p:nvCxnSpPr>
          <p:cNvPr id="187" name="Shape 187"/>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pic>
        <p:nvPicPr>
          <p:cNvPr id="188" name="Shape 188"/>
          <p:cNvPicPr preferRelativeResize="0"/>
          <p:nvPr/>
        </p:nvPicPr>
        <p:blipFill rotWithShape="1">
          <a:blip r:embed="rId2">
            <a:alphaModFix/>
          </a:blip>
          <a:srcRect/>
          <a:stretch/>
        </p:blipFill>
        <p:spPr>
          <a:xfrm>
            <a:off x="515370" y="198005"/>
            <a:ext cx="1684800" cy="1706400"/>
          </a:xfrm>
          <a:prstGeom prst="rect">
            <a:avLst/>
          </a:prstGeom>
          <a:noFill/>
          <a:ln>
            <a:noFill/>
          </a:ln>
        </p:spPr>
      </p:pic>
      <p:sp>
        <p:nvSpPr>
          <p:cNvPr id="189" name="Shape 189"/>
          <p:cNvSpPr txBox="1"/>
          <p:nvPr/>
        </p:nvSpPr>
        <p:spPr>
          <a:xfrm>
            <a:off x="2200251" y="464811"/>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Wealth Planning  </a:t>
            </a:r>
            <a:endParaRPr sz="2300"/>
          </a:p>
          <a:p>
            <a:pPr marL="0" marR="0" lvl="0" indent="0" algn="l" rtl="0">
              <a:lnSpc>
                <a:spcPct val="100000"/>
              </a:lnSpc>
              <a:spcBef>
                <a:spcPts val="0"/>
              </a:spcBef>
              <a:spcAft>
                <a:spcPts val="0"/>
              </a:spcAft>
              <a:buClr>
                <a:srgbClr val="013857"/>
              </a:buClr>
              <a:buFont typeface="Arial"/>
              <a:buNone/>
            </a:pPr>
            <a:endParaRPr sz="4000" b="1" i="0" u="none" strike="noStrike" cap="none">
              <a:solidFill>
                <a:srgbClr val="013857"/>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5">
  <p:cSld name="Custom Layout 5">
    <p:spTree>
      <p:nvGrpSpPr>
        <p:cNvPr id="1" name="Shape 190"/>
        <p:cNvGrpSpPr/>
        <p:nvPr/>
      </p:nvGrpSpPr>
      <p:grpSpPr>
        <a:xfrm>
          <a:off x="0" y="0"/>
          <a:ext cx="0" cy="0"/>
          <a:chOff x="0" y="0"/>
          <a:chExt cx="0" cy="0"/>
        </a:xfrm>
      </p:grpSpPr>
      <p:sp>
        <p:nvSpPr>
          <p:cNvPr id="191" name="Shape 191"/>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cxnSp>
        <p:nvCxnSpPr>
          <p:cNvPr id="192" name="Shape 192"/>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
        <p:nvSpPr>
          <p:cNvPr id="193" name="Shape 193"/>
          <p:cNvSpPr txBox="1"/>
          <p:nvPr/>
        </p:nvSpPr>
        <p:spPr>
          <a:xfrm>
            <a:off x="2224115" y="276553"/>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Property - Soon to be  </a:t>
            </a:r>
            <a:endParaRPr sz="2300"/>
          </a:p>
        </p:txBody>
      </p:sp>
      <p:pic>
        <p:nvPicPr>
          <p:cNvPr id="194" name="Shape 194"/>
          <p:cNvPicPr preferRelativeResize="0"/>
          <p:nvPr/>
        </p:nvPicPr>
        <p:blipFill rotWithShape="1">
          <a:blip r:embed="rId2">
            <a:alphaModFix/>
          </a:blip>
          <a:srcRect/>
          <a:stretch/>
        </p:blipFill>
        <p:spPr>
          <a:xfrm>
            <a:off x="556575" y="640527"/>
            <a:ext cx="1461600" cy="1279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6">
  <p:cSld name="Custom Layout 6">
    <p:spTree>
      <p:nvGrpSpPr>
        <p:cNvPr id="1" name="Shape 195"/>
        <p:cNvGrpSpPr/>
        <p:nvPr/>
      </p:nvGrpSpPr>
      <p:grpSpPr>
        <a:xfrm>
          <a:off x="0" y="0"/>
          <a:ext cx="0" cy="0"/>
          <a:chOff x="0" y="0"/>
          <a:chExt cx="0" cy="0"/>
        </a:xfrm>
      </p:grpSpPr>
      <p:sp>
        <p:nvSpPr>
          <p:cNvPr id="196" name="Shape 196"/>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3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500">
              <a:solidFill>
                <a:schemeClr val="dk1"/>
              </a:solidFill>
            </a:endParaRPr>
          </a:p>
        </p:txBody>
      </p:sp>
      <p:cxnSp>
        <p:nvCxnSpPr>
          <p:cNvPr id="197" name="Shape 197"/>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pic>
        <p:nvPicPr>
          <p:cNvPr id="198" name="Shape 198"/>
          <p:cNvPicPr preferRelativeResize="0"/>
          <p:nvPr/>
        </p:nvPicPr>
        <p:blipFill rotWithShape="1">
          <a:blip r:embed="rId2">
            <a:alphaModFix/>
          </a:blip>
          <a:srcRect/>
          <a:stretch/>
        </p:blipFill>
        <p:spPr>
          <a:xfrm>
            <a:off x="424460" y="222133"/>
            <a:ext cx="1684800" cy="1701000"/>
          </a:xfrm>
          <a:prstGeom prst="rect">
            <a:avLst/>
          </a:prstGeom>
          <a:noFill/>
          <a:ln>
            <a:noFill/>
          </a:ln>
        </p:spPr>
      </p:pic>
      <p:sp>
        <p:nvSpPr>
          <p:cNvPr id="199" name="Shape 199"/>
          <p:cNvSpPr txBox="1"/>
          <p:nvPr/>
        </p:nvSpPr>
        <p:spPr>
          <a:xfrm>
            <a:off x="2109339" y="69147"/>
            <a:ext cx="14984100" cy="2007900"/>
          </a:xfrm>
          <a:prstGeom prst="rect">
            <a:avLst/>
          </a:prstGeom>
          <a:noFill/>
          <a:ln>
            <a:noFill/>
          </a:ln>
        </p:spPr>
        <p:txBody>
          <a:bodyPr spcFirstLastPara="1" wrap="square" lIns="151025" tIns="75500" rIns="151025" bIns="75500" anchor="ctr" anchorCtr="0">
            <a:noAutofit/>
          </a:bodyPr>
          <a:lstStyle/>
          <a:p>
            <a:pPr marL="0" marR="0" lvl="0" indent="0" algn="l" rtl="0">
              <a:lnSpc>
                <a:spcPct val="100000"/>
              </a:lnSpc>
              <a:spcBef>
                <a:spcPts val="0"/>
              </a:spcBef>
              <a:spcAft>
                <a:spcPts val="0"/>
              </a:spcAft>
              <a:buClr>
                <a:schemeClr val="dk1"/>
              </a:buClr>
              <a:buFont typeface="Arial"/>
              <a:buNone/>
            </a:pPr>
            <a:r>
              <a:rPr lang="en" sz="4000" b="1" i="0" u="none" strike="noStrike" cap="none">
                <a:solidFill>
                  <a:srgbClr val="013857"/>
                </a:solidFill>
                <a:latin typeface="Calibri"/>
                <a:ea typeface="Calibri"/>
                <a:cs typeface="Calibri"/>
                <a:sym typeface="Calibri"/>
              </a:rPr>
              <a:t>System Security   </a:t>
            </a:r>
            <a:endParaRPr sz="23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 3">
  <p:cSld name="Custom Layout 1 3">
    <p:spTree>
      <p:nvGrpSpPr>
        <p:cNvPr id="1" name="Shape 200"/>
        <p:cNvGrpSpPr/>
        <p:nvPr/>
      </p:nvGrpSpPr>
      <p:grpSpPr>
        <a:xfrm>
          <a:off x="0" y="0"/>
          <a:ext cx="0" cy="0"/>
          <a:chOff x="0" y="0"/>
          <a:chExt cx="0" cy="0"/>
        </a:xfrm>
      </p:grpSpPr>
      <p:sp>
        <p:nvSpPr>
          <p:cNvPr id="201" name="Shape 201"/>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pic>
        <p:nvPicPr>
          <p:cNvPr id="202" name="Shape 202"/>
          <p:cNvPicPr preferRelativeResize="0"/>
          <p:nvPr/>
        </p:nvPicPr>
        <p:blipFill rotWithShape="1">
          <a:blip r:embed="rId2">
            <a:alphaModFix/>
          </a:blip>
          <a:srcRect/>
          <a:stretch/>
        </p:blipFill>
        <p:spPr>
          <a:xfrm>
            <a:off x="0" y="0"/>
            <a:ext cx="3595800" cy="1955400"/>
          </a:xfrm>
          <a:prstGeom prst="rect">
            <a:avLst/>
          </a:prstGeom>
          <a:noFill/>
          <a:ln>
            <a:noFill/>
          </a:ln>
        </p:spPr>
      </p:pic>
      <p:sp>
        <p:nvSpPr>
          <p:cNvPr id="203" name="Shape 203"/>
          <p:cNvSpPr txBox="1"/>
          <p:nvPr/>
        </p:nvSpPr>
        <p:spPr>
          <a:xfrm>
            <a:off x="3645732" y="738282"/>
            <a:ext cx="11616900" cy="820800"/>
          </a:xfrm>
          <a:prstGeom prst="rect">
            <a:avLst/>
          </a:prstGeom>
          <a:noFill/>
          <a:ln>
            <a:noFill/>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013857"/>
              </a:buClr>
              <a:buFont typeface="Calibri"/>
              <a:buNone/>
            </a:pPr>
            <a:r>
              <a:rPr lang="en" sz="4000" b="1" i="0" u="none" strike="noStrike" cap="none">
                <a:solidFill>
                  <a:srgbClr val="013857"/>
                </a:solidFill>
                <a:latin typeface="Calibri"/>
                <a:ea typeface="Calibri"/>
                <a:cs typeface="Calibri"/>
                <a:sym typeface="Calibri"/>
              </a:rPr>
              <a:t>Prive Management Team</a:t>
            </a:r>
            <a:endParaRPr sz="2300"/>
          </a:p>
        </p:txBody>
      </p:sp>
      <p:cxnSp>
        <p:nvCxnSpPr>
          <p:cNvPr id="204" name="Shape 204"/>
          <p:cNvCxnSpPr/>
          <p:nvPr/>
        </p:nvCxnSpPr>
        <p:spPr>
          <a:xfrm>
            <a:off x="0" y="2149216"/>
            <a:ext cx="18013200" cy="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13583" y="1090175"/>
            <a:ext cx="16772700" cy="1402800"/>
          </a:xfrm>
          <a:prstGeom prst="rect">
            <a:avLst/>
          </a:prstGeom>
        </p:spPr>
        <p:txBody>
          <a:bodyPr spcFirstLastPara="1" wrap="square" lIns="194625" tIns="194625" rIns="194625" bIns="194625" anchor="t" anchorCtr="0"/>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a:endParaRPr/>
          </a:p>
        </p:txBody>
      </p:sp>
      <p:sp>
        <p:nvSpPr>
          <p:cNvPr id="22" name="Shape 22"/>
          <p:cNvSpPr txBox="1">
            <a:spLocks noGrp="1"/>
          </p:cNvSpPr>
          <p:nvPr>
            <p:ph type="body" idx="1"/>
          </p:nvPr>
        </p:nvSpPr>
        <p:spPr>
          <a:xfrm>
            <a:off x="613583" y="2823211"/>
            <a:ext cx="7873800" cy="8369100"/>
          </a:xfrm>
          <a:prstGeom prst="rect">
            <a:avLst/>
          </a:prstGeom>
        </p:spPr>
        <p:txBody>
          <a:bodyPr spcFirstLastPara="1" wrap="square" lIns="194625" tIns="194625" rIns="194625" bIns="194625" anchor="t" anchorCtr="0"/>
          <a:lstStyle>
            <a:lvl1pPr marL="457200" lvl="0" indent="-419100">
              <a:spcBef>
                <a:spcPts val="0"/>
              </a:spcBef>
              <a:spcAft>
                <a:spcPts val="0"/>
              </a:spcAft>
              <a:buSzPts val="3000"/>
              <a:buChar char="●"/>
              <a:defRPr sz="3000"/>
            </a:lvl1pPr>
            <a:lvl2pPr marL="914400" lvl="1" indent="-393700">
              <a:spcBef>
                <a:spcPts val="3400"/>
              </a:spcBef>
              <a:spcAft>
                <a:spcPts val="0"/>
              </a:spcAft>
              <a:buSzPts val="2600"/>
              <a:buChar char="○"/>
              <a:defRPr sz="2600"/>
            </a:lvl2pPr>
            <a:lvl3pPr marL="1371600" lvl="2" indent="-393700">
              <a:spcBef>
                <a:spcPts val="3400"/>
              </a:spcBef>
              <a:spcAft>
                <a:spcPts val="0"/>
              </a:spcAft>
              <a:buSzPts val="2600"/>
              <a:buChar char="■"/>
              <a:defRPr sz="2600"/>
            </a:lvl3pPr>
            <a:lvl4pPr marL="1828800" lvl="3" indent="-393700">
              <a:spcBef>
                <a:spcPts val="3400"/>
              </a:spcBef>
              <a:spcAft>
                <a:spcPts val="0"/>
              </a:spcAft>
              <a:buSzPts val="2600"/>
              <a:buChar char="●"/>
              <a:defRPr sz="2600"/>
            </a:lvl4pPr>
            <a:lvl5pPr marL="2286000" lvl="4" indent="-393700">
              <a:spcBef>
                <a:spcPts val="3400"/>
              </a:spcBef>
              <a:spcAft>
                <a:spcPts val="0"/>
              </a:spcAft>
              <a:buSzPts val="2600"/>
              <a:buChar char="○"/>
              <a:defRPr sz="2600"/>
            </a:lvl5pPr>
            <a:lvl6pPr marL="2743200" lvl="5" indent="-393700">
              <a:spcBef>
                <a:spcPts val="3400"/>
              </a:spcBef>
              <a:spcAft>
                <a:spcPts val="0"/>
              </a:spcAft>
              <a:buSzPts val="2600"/>
              <a:buChar char="■"/>
              <a:defRPr sz="2600"/>
            </a:lvl6pPr>
            <a:lvl7pPr marL="3200400" lvl="6" indent="-393700">
              <a:spcBef>
                <a:spcPts val="3400"/>
              </a:spcBef>
              <a:spcAft>
                <a:spcPts val="0"/>
              </a:spcAft>
              <a:buSzPts val="2600"/>
              <a:buChar char="●"/>
              <a:defRPr sz="2600"/>
            </a:lvl7pPr>
            <a:lvl8pPr marL="3657600" lvl="7" indent="-393700">
              <a:spcBef>
                <a:spcPts val="3400"/>
              </a:spcBef>
              <a:spcAft>
                <a:spcPts val="0"/>
              </a:spcAft>
              <a:buSzPts val="2600"/>
              <a:buChar char="○"/>
              <a:defRPr sz="2600"/>
            </a:lvl8pPr>
            <a:lvl9pPr marL="4114800" lvl="8" indent="-393700">
              <a:spcBef>
                <a:spcPts val="3400"/>
              </a:spcBef>
              <a:spcAft>
                <a:spcPts val="3400"/>
              </a:spcAft>
              <a:buSzPts val="2600"/>
              <a:buChar char="■"/>
              <a:defRPr sz="2600"/>
            </a:lvl9pPr>
          </a:lstStyle>
          <a:p>
            <a:endParaRPr/>
          </a:p>
        </p:txBody>
      </p:sp>
      <p:sp>
        <p:nvSpPr>
          <p:cNvPr id="23" name="Shape 23"/>
          <p:cNvSpPr txBox="1">
            <a:spLocks noGrp="1"/>
          </p:cNvSpPr>
          <p:nvPr>
            <p:ph type="body" idx="2"/>
          </p:nvPr>
        </p:nvSpPr>
        <p:spPr>
          <a:xfrm>
            <a:off x="9512598" y="2823211"/>
            <a:ext cx="7873800" cy="8369100"/>
          </a:xfrm>
          <a:prstGeom prst="rect">
            <a:avLst/>
          </a:prstGeom>
        </p:spPr>
        <p:txBody>
          <a:bodyPr spcFirstLastPara="1" wrap="square" lIns="194625" tIns="194625" rIns="194625" bIns="194625" anchor="t" anchorCtr="0"/>
          <a:lstStyle>
            <a:lvl1pPr marL="457200" lvl="0" indent="-419100">
              <a:spcBef>
                <a:spcPts val="0"/>
              </a:spcBef>
              <a:spcAft>
                <a:spcPts val="0"/>
              </a:spcAft>
              <a:buSzPts val="3000"/>
              <a:buChar char="●"/>
              <a:defRPr sz="3000"/>
            </a:lvl1pPr>
            <a:lvl2pPr marL="914400" lvl="1" indent="-393700">
              <a:spcBef>
                <a:spcPts val="3400"/>
              </a:spcBef>
              <a:spcAft>
                <a:spcPts val="0"/>
              </a:spcAft>
              <a:buSzPts val="2600"/>
              <a:buChar char="○"/>
              <a:defRPr sz="2600"/>
            </a:lvl2pPr>
            <a:lvl3pPr marL="1371600" lvl="2" indent="-393700">
              <a:spcBef>
                <a:spcPts val="3400"/>
              </a:spcBef>
              <a:spcAft>
                <a:spcPts val="0"/>
              </a:spcAft>
              <a:buSzPts val="2600"/>
              <a:buChar char="■"/>
              <a:defRPr sz="2600"/>
            </a:lvl3pPr>
            <a:lvl4pPr marL="1828800" lvl="3" indent="-393700">
              <a:spcBef>
                <a:spcPts val="3400"/>
              </a:spcBef>
              <a:spcAft>
                <a:spcPts val="0"/>
              </a:spcAft>
              <a:buSzPts val="2600"/>
              <a:buChar char="●"/>
              <a:defRPr sz="2600"/>
            </a:lvl4pPr>
            <a:lvl5pPr marL="2286000" lvl="4" indent="-393700">
              <a:spcBef>
                <a:spcPts val="3400"/>
              </a:spcBef>
              <a:spcAft>
                <a:spcPts val="0"/>
              </a:spcAft>
              <a:buSzPts val="2600"/>
              <a:buChar char="○"/>
              <a:defRPr sz="2600"/>
            </a:lvl5pPr>
            <a:lvl6pPr marL="2743200" lvl="5" indent="-393700">
              <a:spcBef>
                <a:spcPts val="3400"/>
              </a:spcBef>
              <a:spcAft>
                <a:spcPts val="0"/>
              </a:spcAft>
              <a:buSzPts val="2600"/>
              <a:buChar char="■"/>
              <a:defRPr sz="2600"/>
            </a:lvl6pPr>
            <a:lvl7pPr marL="3200400" lvl="6" indent="-393700">
              <a:spcBef>
                <a:spcPts val="3400"/>
              </a:spcBef>
              <a:spcAft>
                <a:spcPts val="0"/>
              </a:spcAft>
              <a:buSzPts val="2600"/>
              <a:buChar char="●"/>
              <a:defRPr sz="2600"/>
            </a:lvl7pPr>
            <a:lvl8pPr marL="3657600" lvl="7" indent="-393700">
              <a:spcBef>
                <a:spcPts val="3400"/>
              </a:spcBef>
              <a:spcAft>
                <a:spcPts val="0"/>
              </a:spcAft>
              <a:buSzPts val="2600"/>
              <a:buChar char="○"/>
              <a:defRPr sz="2600"/>
            </a:lvl8pPr>
            <a:lvl9pPr marL="4114800" lvl="8" indent="-393700">
              <a:spcBef>
                <a:spcPts val="3400"/>
              </a:spcBef>
              <a:spcAft>
                <a:spcPts val="3400"/>
              </a:spcAft>
              <a:buSzPts val="2600"/>
              <a:buChar char="■"/>
              <a:defRPr sz="2600"/>
            </a:lvl9pPr>
          </a:lstStyle>
          <a:p>
            <a:endParaRPr/>
          </a:p>
        </p:txBody>
      </p:sp>
      <p:sp>
        <p:nvSpPr>
          <p:cNvPr id="24" name="Shape 24"/>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2">
  <p:cSld name="Custom Layout 2">
    <p:spTree>
      <p:nvGrpSpPr>
        <p:cNvPr id="1" name="Shape 205"/>
        <p:cNvGrpSpPr/>
        <p:nvPr/>
      </p:nvGrpSpPr>
      <p:grpSpPr>
        <a:xfrm>
          <a:off x="0" y="0"/>
          <a:ext cx="0" cy="0"/>
          <a:chOff x="0" y="0"/>
          <a:chExt cx="0" cy="0"/>
        </a:xfrm>
      </p:grpSpPr>
      <p:sp>
        <p:nvSpPr>
          <p:cNvPr id="206" name="Shape 206"/>
          <p:cNvSpPr txBox="1"/>
          <p:nvPr/>
        </p:nvSpPr>
        <p:spPr>
          <a:xfrm>
            <a:off x="4428239" y="4263182"/>
            <a:ext cx="15400800" cy="1778400"/>
          </a:xfrm>
          <a:prstGeom prst="rect">
            <a:avLst/>
          </a:prstGeom>
          <a:noFill/>
          <a:ln>
            <a:noFill/>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013857"/>
              </a:buClr>
              <a:buFont typeface="Calibri"/>
              <a:buNone/>
            </a:pPr>
            <a:r>
              <a:rPr lang="en" sz="12100" b="0" i="0" u="none" strike="noStrike" cap="none">
                <a:solidFill>
                  <a:srgbClr val="013857"/>
                </a:solidFill>
                <a:latin typeface="Calibri"/>
                <a:ea typeface="Calibri"/>
                <a:cs typeface="Calibri"/>
                <a:sym typeface="Calibri"/>
              </a:rPr>
              <a:t>Thank You !</a:t>
            </a:r>
            <a:r>
              <a:rPr lang="en" sz="12100" b="0" i="0" u="none" strike="noStrike" cap="none">
                <a:solidFill>
                  <a:schemeClr val="dk2"/>
                </a:solidFill>
                <a:latin typeface="Calibri"/>
                <a:ea typeface="Calibri"/>
                <a:cs typeface="Calibri"/>
                <a:sym typeface="Calibri"/>
              </a:rPr>
              <a:t> </a:t>
            </a:r>
            <a:endParaRPr sz="2300"/>
          </a:p>
        </p:txBody>
      </p:sp>
      <p:sp>
        <p:nvSpPr>
          <p:cNvPr id="207" name="Shape 207"/>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lvl1pPr marL="0" marR="0" lvl="0"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solidFill>
                <a:schemeClr val="dk1"/>
              </a:solidFill>
            </a:endParaRPr>
          </a:p>
        </p:txBody>
      </p:sp>
      <p:pic>
        <p:nvPicPr>
          <p:cNvPr id="208" name="Shape 208"/>
          <p:cNvPicPr preferRelativeResize="0"/>
          <p:nvPr/>
        </p:nvPicPr>
        <p:blipFill rotWithShape="1">
          <a:blip r:embed="rId2">
            <a:alphaModFix/>
          </a:blip>
          <a:srcRect/>
          <a:stretch/>
        </p:blipFill>
        <p:spPr>
          <a:xfrm>
            <a:off x="11765792" y="8929091"/>
            <a:ext cx="5518500" cy="3000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13583" y="1090175"/>
            <a:ext cx="16772700" cy="1402800"/>
          </a:xfrm>
          <a:prstGeom prst="rect">
            <a:avLst/>
          </a:prstGeom>
        </p:spPr>
        <p:txBody>
          <a:bodyPr spcFirstLastPara="1" wrap="square" lIns="194625" tIns="194625" rIns="194625" bIns="194625" anchor="t" anchorCtr="0"/>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a:endParaRPr/>
          </a:p>
        </p:txBody>
      </p:sp>
      <p:sp>
        <p:nvSpPr>
          <p:cNvPr id="27" name="Shape 27"/>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13583" y="1361050"/>
            <a:ext cx="5527500" cy="1851300"/>
          </a:xfrm>
          <a:prstGeom prst="rect">
            <a:avLst/>
          </a:prstGeom>
        </p:spPr>
        <p:txBody>
          <a:bodyPr spcFirstLastPara="1" wrap="square" lIns="194625" tIns="194625" rIns="194625" bIns="194625" anchor="b" anchorCtr="0"/>
          <a:lstStyle>
            <a:lvl1pPr lvl="0">
              <a:spcBef>
                <a:spcPts val="0"/>
              </a:spcBef>
              <a:spcAft>
                <a:spcPts val="0"/>
              </a:spcAft>
              <a:buSzPts val="5100"/>
              <a:buNone/>
              <a:defRPr sz="5100"/>
            </a:lvl1pPr>
            <a:lvl2pPr lvl="1">
              <a:spcBef>
                <a:spcPts val="0"/>
              </a:spcBef>
              <a:spcAft>
                <a:spcPts val="0"/>
              </a:spcAft>
              <a:buSzPts val="5100"/>
              <a:buNone/>
              <a:defRPr sz="5100"/>
            </a:lvl2pPr>
            <a:lvl3pPr lvl="2">
              <a:spcBef>
                <a:spcPts val="0"/>
              </a:spcBef>
              <a:spcAft>
                <a:spcPts val="0"/>
              </a:spcAft>
              <a:buSzPts val="5100"/>
              <a:buNone/>
              <a:defRPr sz="5100"/>
            </a:lvl3pPr>
            <a:lvl4pPr lvl="3">
              <a:spcBef>
                <a:spcPts val="0"/>
              </a:spcBef>
              <a:spcAft>
                <a:spcPts val="0"/>
              </a:spcAft>
              <a:buSzPts val="5100"/>
              <a:buNone/>
              <a:defRPr sz="5100"/>
            </a:lvl4pPr>
            <a:lvl5pPr lvl="4">
              <a:spcBef>
                <a:spcPts val="0"/>
              </a:spcBef>
              <a:spcAft>
                <a:spcPts val="0"/>
              </a:spcAft>
              <a:buSzPts val="5100"/>
              <a:buNone/>
              <a:defRPr sz="5100"/>
            </a:lvl5pPr>
            <a:lvl6pPr lvl="5">
              <a:spcBef>
                <a:spcPts val="0"/>
              </a:spcBef>
              <a:spcAft>
                <a:spcPts val="0"/>
              </a:spcAft>
              <a:buSzPts val="5100"/>
              <a:buNone/>
              <a:defRPr sz="5100"/>
            </a:lvl6pPr>
            <a:lvl7pPr lvl="6">
              <a:spcBef>
                <a:spcPts val="0"/>
              </a:spcBef>
              <a:spcAft>
                <a:spcPts val="0"/>
              </a:spcAft>
              <a:buSzPts val="5100"/>
              <a:buNone/>
              <a:defRPr sz="5100"/>
            </a:lvl7pPr>
            <a:lvl8pPr lvl="7">
              <a:spcBef>
                <a:spcPts val="0"/>
              </a:spcBef>
              <a:spcAft>
                <a:spcPts val="0"/>
              </a:spcAft>
              <a:buSzPts val="5100"/>
              <a:buNone/>
              <a:defRPr sz="5100"/>
            </a:lvl8pPr>
            <a:lvl9pPr lvl="8">
              <a:spcBef>
                <a:spcPts val="0"/>
              </a:spcBef>
              <a:spcAft>
                <a:spcPts val="0"/>
              </a:spcAft>
              <a:buSzPts val="5100"/>
              <a:buNone/>
              <a:defRPr sz="5100"/>
            </a:lvl9pPr>
          </a:lstStyle>
          <a:p>
            <a:endParaRPr/>
          </a:p>
        </p:txBody>
      </p:sp>
      <p:sp>
        <p:nvSpPr>
          <p:cNvPr id="30" name="Shape 30"/>
          <p:cNvSpPr txBox="1">
            <a:spLocks noGrp="1"/>
          </p:cNvSpPr>
          <p:nvPr>
            <p:ph type="body" idx="1"/>
          </p:nvPr>
        </p:nvSpPr>
        <p:spPr>
          <a:xfrm>
            <a:off x="613583" y="3404094"/>
            <a:ext cx="5527500" cy="7788600"/>
          </a:xfrm>
          <a:prstGeom prst="rect">
            <a:avLst/>
          </a:prstGeom>
        </p:spPr>
        <p:txBody>
          <a:bodyPr spcFirstLastPara="1" wrap="square" lIns="194625" tIns="194625" rIns="194625" bIns="194625" anchor="t" anchorCtr="0"/>
          <a:lstStyle>
            <a:lvl1pPr marL="457200" lvl="0" indent="-393700">
              <a:spcBef>
                <a:spcPts val="0"/>
              </a:spcBef>
              <a:spcAft>
                <a:spcPts val="0"/>
              </a:spcAft>
              <a:buSzPts val="2600"/>
              <a:buChar char="●"/>
              <a:defRPr sz="2600"/>
            </a:lvl1pPr>
            <a:lvl2pPr marL="914400" lvl="1" indent="-393700">
              <a:spcBef>
                <a:spcPts val="3400"/>
              </a:spcBef>
              <a:spcAft>
                <a:spcPts val="0"/>
              </a:spcAft>
              <a:buSzPts val="2600"/>
              <a:buChar char="○"/>
              <a:defRPr sz="2600"/>
            </a:lvl2pPr>
            <a:lvl3pPr marL="1371600" lvl="2" indent="-393700">
              <a:spcBef>
                <a:spcPts val="3400"/>
              </a:spcBef>
              <a:spcAft>
                <a:spcPts val="0"/>
              </a:spcAft>
              <a:buSzPts val="2600"/>
              <a:buChar char="■"/>
              <a:defRPr sz="2600"/>
            </a:lvl3pPr>
            <a:lvl4pPr marL="1828800" lvl="3" indent="-393700">
              <a:spcBef>
                <a:spcPts val="3400"/>
              </a:spcBef>
              <a:spcAft>
                <a:spcPts val="0"/>
              </a:spcAft>
              <a:buSzPts val="2600"/>
              <a:buChar char="●"/>
              <a:defRPr sz="2600"/>
            </a:lvl4pPr>
            <a:lvl5pPr marL="2286000" lvl="4" indent="-393700">
              <a:spcBef>
                <a:spcPts val="3400"/>
              </a:spcBef>
              <a:spcAft>
                <a:spcPts val="0"/>
              </a:spcAft>
              <a:buSzPts val="2600"/>
              <a:buChar char="○"/>
              <a:defRPr sz="2600"/>
            </a:lvl5pPr>
            <a:lvl6pPr marL="2743200" lvl="5" indent="-393700">
              <a:spcBef>
                <a:spcPts val="3400"/>
              </a:spcBef>
              <a:spcAft>
                <a:spcPts val="0"/>
              </a:spcAft>
              <a:buSzPts val="2600"/>
              <a:buChar char="■"/>
              <a:defRPr sz="2600"/>
            </a:lvl6pPr>
            <a:lvl7pPr marL="3200400" lvl="6" indent="-393700">
              <a:spcBef>
                <a:spcPts val="3400"/>
              </a:spcBef>
              <a:spcAft>
                <a:spcPts val="0"/>
              </a:spcAft>
              <a:buSzPts val="2600"/>
              <a:buChar char="●"/>
              <a:defRPr sz="2600"/>
            </a:lvl7pPr>
            <a:lvl8pPr marL="3657600" lvl="7" indent="-393700">
              <a:spcBef>
                <a:spcPts val="3400"/>
              </a:spcBef>
              <a:spcAft>
                <a:spcPts val="0"/>
              </a:spcAft>
              <a:buSzPts val="2600"/>
              <a:buChar char="○"/>
              <a:defRPr sz="2600"/>
            </a:lvl8pPr>
            <a:lvl9pPr marL="4114800" lvl="8" indent="-393700">
              <a:spcBef>
                <a:spcPts val="3400"/>
              </a:spcBef>
              <a:spcAft>
                <a:spcPts val="3400"/>
              </a:spcAft>
              <a:buSzPts val="2600"/>
              <a:buChar char="■"/>
              <a:defRPr sz="2600"/>
            </a:lvl9pPr>
          </a:lstStyle>
          <a:p>
            <a:endParaRPr/>
          </a:p>
        </p:txBody>
      </p:sp>
      <p:sp>
        <p:nvSpPr>
          <p:cNvPr id="31" name="Shape 31"/>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5059" y="1102730"/>
            <a:ext cx="12534900" cy="10021200"/>
          </a:xfrm>
          <a:prstGeom prst="rect">
            <a:avLst/>
          </a:prstGeom>
        </p:spPr>
        <p:txBody>
          <a:bodyPr spcFirstLastPara="1" wrap="square" lIns="194625" tIns="194625" rIns="194625" bIns="194625" anchor="ctr" anchorCtr="0"/>
          <a:lstStyle>
            <a:lvl1pPr lvl="0">
              <a:spcBef>
                <a:spcPts val="0"/>
              </a:spcBef>
              <a:spcAft>
                <a:spcPts val="0"/>
              </a:spcAft>
              <a:buSzPts val="10200"/>
              <a:buNone/>
              <a:defRPr sz="10200"/>
            </a:lvl1pPr>
            <a:lvl2pPr lvl="1">
              <a:spcBef>
                <a:spcPts val="0"/>
              </a:spcBef>
              <a:spcAft>
                <a:spcPts val="0"/>
              </a:spcAft>
              <a:buSzPts val="10200"/>
              <a:buNone/>
              <a:defRPr sz="10200"/>
            </a:lvl2pPr>
            <a:lvl3pPr lvl="2">
              <a:spcBef>
                <a:spcPts val="0"/>
              </a:spcBef>
              <a:spcAft>
                <a:spcPts val="0"/>
              </a:spcAft>
              <a:buSzPts val="10200"/>
              <a:buNone/>
              <a:defRPr sz="10200"/>
            </a:lvl3pPr>
            <a:lvl4pPr lvl="3">
              <a:spcBef>
                <a:spcPts val="0"/>
              </a:spcBef>
              <a:spcAft>
                <a:spcPts val="0"/>
              </a:spcAft>
              <a:buSzPts val="10200"/>
              <a:buNone/>
              <a:defRPr sz="10200"/>
            </a:lvl4pPr>
            <a:lvl5pPr lvl="4">
              <a:spcBef>
                <a:spcPts val="0"/>
              </a:spcBef>
              <a:spcAft>
                <a:spcPts val="0"/>
              </a:spcAft>
              <a:buSzPts val="10200"/>
              <a:buNone/>
              <a:defRPr sz="10200"/>
            </a:lvl5pPr>
            <a:lvl6pPr lvl="5">
              <a:spcBef>
                <a:spcPts val="0"/>
              </a:spcBef>
              <a:spcAft>
                <a:spcPts val="0"/>
              </a:spcAft>
              <a:buSzPts val="10200"/>
              <a:buNone/>
              <a:defRPr sz="10200"/>
            </a:lvl6pPr>
            <a:lvl7pPr lvl="6">
              <a:spcBef>
                <a:spcPts val="0"/>
              </a:spcBef>
              <a:spcAft>
                <a:spcPts val="0"/>
              </a:spcAft>
              <a:buSzPts val="10200"/>
              <a:buNone/>
              <a:defRPr sz="10200"/>
            </a:lvl7pPr>
            <a:lvl8pPr lvl="7">
              <a:spcBef>
                <a:spcPts val="0"/>
              </a:spcBef>
              <a:spcAft>
                <a:spcPts val="0"/>
              </a:spcAft>
              <a:buSzPts val="10200"/>
              <a:buNone/>
              <a:defRPr sz="10200"/>
            </a:lvl8pPr>
            <a:lvl9pPr lvl="8">
              <a:spcBef>
                <a:spcPts val="0"/>
              </a:spcBef>
              <a:spcAft>
                <a:spcPts val="0"/>
              </a:spcAft>
              <a:buSzPts val="10200"/>
              <a:buNone/>
              <a:defRPr sz="10200"/>
            </a:lvl9pPr>
          </a:lstStyle>
          <a:p>
            <a:endParaRPr/>
          </a:p>
        </p:txBody>
      </p:sp>
      <p:sp>
        <p:nvSpPr>
          <p:cNvPr id="34" name="Shape 34"/>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9000000" y="-306"/>
            <a:ext cx="9000000" cy="12600000"/>
          </a:xfrm>
          <a:prstGeom prst="rect">
            <a:avLst/>
          </a:prstGeom>
          <a:solidFill>
            <a:schemeClr val="lt2"/>
          </a:solidFill>
          <a:ln>
            <a:noFill/>
          </a:ln>
        </p:spPr>
        <p:txBody>
          <a:bodyPr spcFirstLastPara="1" wrap="square" lIns="194625" tIns="194625" rIns="194625" bIns="1946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522638" y="3020901"/>
            <a:ext cx="7962900" cy="3631200"/>
          </a:xfrm>
          <a:prstGeom prst="rect">
            <a:avLst/>
          </a:prstGeom>
        </p:spPr>
        <p:txBody>
          <a:bodyPr spcFirstLastPara="1" wrap="square" lIns="194625" tIns="194625" rIns="194625" bIns="194625" anchor="b" anchorCtr="0"/>
          <a:lstStyle>
            <a:lvl1pPr lvl="0" algn="ctr">
              <a:spcBef>
                <a:spcPts val="0"/>
              </a:spcBef>
              <a:spcAft>
                <a:spcPts val="0"/>
              </a:spcAft>
              <a:buSzPts val="8900"/>
              <a:buNone/>
              <a:defRPr sz="8900"/>
            </a:lvl1pPr>
            <a:lvl2pPr lvl="1" algn="ctr">
              <a:spcBef>
                <a:spcPts val="0"/>
              </a:spcBef>
              <a:spcAft>
                <a:spcPts val="0"/>
              </a:spcAft>
              <a:buSzPts val="8900"/>
              <a:buNone/>
              <a:defRPr sz="8900"/>
            </a:lvl2pPr>
            <a:lvl3pPr lvl="2" algn="ctr">
              <a:spcBef>
                <a:spcPts val="0"/>
              </a:spcBef>
              <a:spcAft>
                <a:spcPts val="0"/>
              </a:spcAft>
              <a:buSzPts val="8900"/>
              <a:buNone/>
              <a:defRPr sz="8900"/>
            </a:lvl3pPr>
            <a:lvl4pPr lvl="3" algn="ctr">
              <a:spcBef>
                <a:spcPts val="0"/>
              </a:spcBef>
              <a:spcAft>
                <a:spcPts val="0"/>
              </a:spcAft>
              <a:buSzPts val="8900"/>
              <a:buNone/>
              <a:defRPr sz="8900"/>
            </a:lvl4pPr>
            <a:lvl5pPr lvl="4" algn="ctr">
              <a:spcBef>
                <a:spcPts val="0"/>
              </a:spcBef>
              <a:spcAft>
                <a:spcPts val="0"/>
              </a:spcAft>
              <a:buSzPts val="8900"/>
              <a:buNone/>
              <a:defRPr sz="8900"/>
            </a:lvl5pPr>
            <a:lvl6pPr lvl="5" algn="ctr">
              <a:spcBef>
                <a:spcPts val="0"/>
              </a:spcBef>
              <a:spcAft>
                <a:spcPts val="0"/>
              </a:spcAft>
              <a:buSzPts val="8900"/>
              <a:buNone/>
              <a:defRPr sz="8900"/>
            </a:lvl6pPr>
            <a:lvl7pPr lvl="6" algn="ctr">
              <a:spcBef>
                <a:spcPts val="0"/>
              </a:spcBef>
              <a:spcAft>
                <a:spcPts val="0"/>
              </a:spcAft>
              <a:buSzPts val="8900"/>
              <a:buNone/>
              <a:defRPr sz="8900"/>
            </a:lvl7pPr>
            <a:lvl8pPr lvl="7" algn="ctr">
              <a:spcBef>
                <a:spcPts val="0"/>
              </a:spcBef>
              <a:spcAft>
                <a:spcPts val="0"/>
              </a:spcAft>
              <a:buSzPts val="8900"/>
              <a:buNone/>
              <a:defRPr sz="8900"/>
            </a:lvl8pPr>
            <a:lvl9pPr lvl="8" algn="ctr">
              <a:spcBef>
                <a:spcPts val="0"/>
              </a:spcBef>
              <a:spcAft>
                <a:spcPts val="0"/>
              </a:spcAft>
              <a:buSzPts val="8900"/>
              <a:buNone/>
              <a:defRPr sz="8900"/>
            </a:lvl9pPr>
          </a:lstStyle>
          <a:p>
            <a:endParaRPr/>
          </a:p>
        </p:txBody>
      </p:sp>
      <p:sp>
        <p:nvSpPr>
          <p:cNvPr id="38" name="Shape 38"/>
          <p:cNvSpPr txBox="1">
            <a:spLocks noGrp="1"/>
          </p:cNvSpPr>
          <p:nvPr>
            <p:ph type="subTitle" idx="1"/>
          </p:nvPr>
        </p:nvSpPr>
        <p:spPr>
          <a:xfrm>
            <a:off x="522638" y="6866675"/>
            <a:ext cx="7962900" cy="3025500"/>
          </a:xfrm>
          <a:prstGeom prst="rect">
            <a:avLst/>
          </a:prstGeom>
        </p:spPr>
        <p:txBody>
          <a:bodyPr spcFirstLastPara="1" wrap="square" lIns="194625" tIns="194625" rIns="194625" bIns="194625" anchor="t" anchorCtr="0"/>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39" name="Shape 39"/>
          <p:cNvSpPr txBox="1">
            <a:spLocks noGrp="1"/>
          </p:cNvSpPr>
          <p:nvPr>
            <p:ph type="body" idx="2"/>
          </p:nvPr>
        </p:nvSpPr>
        <p:spPr>
          <a:xfrm>
            <a:off x="9723425" y="1773762"/>
            <a:ext cx="7553100" cy="9051900"/>
          </a:xfrm>
          <a:prstGeom prst="rect">
            <a:avLst/>
          </a:prstGeom>
        </p:spPr>
        <p:txBody>
          <a:bodyPr spcFirstLastPara="1" wrap="square" lIns="194625" tIns="194625" rIns="194625" bIns="194625" anchor="ctr" anchorCtr="0"/>
          <a:lstStyle>
            <a:lvl1pPr marL="457200" lvl="0" indent="-469900">
              <a:spcBef>
                <a:spcPts val="0"/>
              </a:spcBef>
              <a:spcAft>
                <a:spcPts val="0"/>
              </a:spcAft>
              <a:buSzPts val="3800"/>
              <a:buChar char="●"/>
              <a:defRPr/>
            </a:lvl1pPr>
            <a:lvl2pPr marL="914400" lvl="1" indent="-419100">
              <a:spcBef>
                <a:spcPts val="3400"/>
              </a:spcBef>
              <a:spcAft>
                <a:spcPts val="0"/>
              </a:spcAft>
              <a:buSzPts val="3000"/>
              <a:buChar char="○"/>
              <a:defRPr/>
            </a:lvl2pPr>
            <a:lvl3pPr marL="1371600" lvl="2" indent="-419100">
              <a:spcBef>
                <a:spcPts val="3400"/>
              </a:spcBef>
              <a:spcAft>
                <a:spcPts val="0"/>
              </a:spcAft>
              <a:buSzPts val="3000"/>
              <a:buChar char="■"/>
              <a:defRPr/>
            </a:lvl3pPr>
            <a:lvl4pPr marL="1828800" lvl="3" indent="-419100">
              <a:spcBef>
                <a:spcPts val="3400"/>
              </a:spcBef>
              <a:spcAft>
                <a:spcPts val="0"/>
              </a:spcAft>
              <a:buSzPts val="3000"/>
              <a:buChar char="●"/>
              <a:defRPr/>
            </a:lvl4pPr>
            <a:lvl5pPr marL="2286000" lvl="4" indent="-419100">
              <a:spcBef>
                <a:spcPts val="3400"/>
              </a:spcBef>
              <a:spcAft>
                <a:spcPts val="0"/>
              </a:spcAft>
              <a:buSzPts val="3000"/>
              <a:buChar char="○"/>
              <a:defRPr/>
            </a:lvl5pPr>
            <a:lvl6pPr marL="2743200" lvl="5" indent="-419100">
              <a:spcBef>
                <a:spcPts val="3400"/>
              </a:spcBef>
              <a:spcAft>
                <a:spcPts val="0"/>
              </a:spcAft>
              <a:buSzPts val="3000"/>
              <a:buChar char="■"/>
              <a:defRPr/>
            </a:lvl6pPr>
            <a:lvl7pPr marL="3200400" lvl="6" indent="-419100">
              <a:spcBef>
                <a:spcPts val="3400"/>
              </a:spcBef>
              <a:spcAft>
                <a:spcPts val="0"/>
              </a:spcAft>
              <a:buSzPts val="3000"/>
              <a:buChar char="●"/>
              <a:defRPr/>
            </a:lvl7pPr>
            <a:lvl8pPr marL="3657600" lvl="7" indent="-419100">
              <a:spcBef>
                <a:spcPts val="3400"/>
              </a:spcBef>
              <a:spcAft>
                <a:spcPts val="0"/>
              </a:spcAft>
              <a:buSzPts val="3000"/>
              <a:buChar char="○"/>
              <a:defRPr/>
            </a:lvl8pPr>
            <a:lvl9pPr marL="4114800" lvl="8" indent="-419100">
              <a:spcBef>
                <a:spcPts val="3400"/>
              </a:spcBef>
              <a:spcAft>
                <a:spcPts val="3400"/>
              </a:spcAft>
              <a:buSzPts val="3000"/>
              <a:buChar char="■"/>
              <a:defRPr/>
            </a:lvl9pPr>
          </a:lstStyle>
          <a:p>
            <a:endParaRPr/>
          </a:p>
        </p:txBody>
      </p:sp>
      <p:sp>
        <p:nvSpPr>
          <p:cNvPr id="40" name="Shape 40"/>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13583" y="10363613"/>
            <a:ext cx="11808600" cy="1482300"/>
          </a:xfrm>
          <a:prstGeom prst="rect">
            <a:avLst/>
          </a:prstGeom>
        </p:spPr>
        <p:txBody>
          <a:bodyPr spcFirstLastPara="1" wrap="square" lIns="194625" tIns="194625" rIns="194625" bIns="194625" anchor="ctr" anchorCtr="0"/>
          <a:lstStyle>
            <a:lvl1pPr marL="457200" lvl="0" indent="-228600">
              <a:lnSpc>
                <a:spcPct val="100000"/>
              </a:lnSpc>
              <a:spcBef>
                <a:spcPts val="0"/>
              </a:spcBef>
              <a:spcAft>
                <a:spcPts val="0"/>
              </a:spcAft>
              <a:buSzPts val="3800"/>
              <a:buNone/>
              <a:defRPr/>
            </a:lvl1pPr>
          </a:lstStyle>
          <a:p>
            <a:endParaRPr/>
          </a:p>
        </p:txBody>
      </p:sp>
      <p:sp>
        <p:nvSpPr>
          <p:cNvPr id="43" name="Shape 43"/>
          <p:cNvSpPr txBox="1">
            <a:spLocks noGrp="1"/>
          </p:cNvSpPr>
          <p:nvPr>
            <p:ph type="sldNum" idx="12"/>
          </p:nvPr>
        </p:nvSpPr>
        <p:spPr>
          <a:xfrm>
            <a:off x="16678067" y="11423453"/>
            <a:ext cx="1080000" cy="964200"/>
          </a:xfrm>
          <a:prstGeom prst="rect">
            <a:avLst/>
          </a:prstGeom>
        </p:spPr>
        <p:txBody>
          <a:bodyPr spcFirstLastPara="1" wrap="square" lIns="194625" tIns="194625" rIns="194625" bIns="1946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13583" y="1090175"/>
            <a:ext cx="16772700" cy="1402800"/>
          </a:xfrm>
          <a:prstGeom prst="rect">
            <a:avLst/>
          </a:prstGeom>
          <a:noFill/>
          <a:ln>
            <a:noFill/>
          </a:ln>
        </p:spPr>
        <p:txBody>
          <a:bodyPr spcFirstLastPara="1" wrap="square" lIns="194625" tIns="194625" rIns="194625" bIns="194625" anchor="t" anchorCtr="0"/>
          <a:lstStyle>
            <a:lvl1pPr lvl="0">
              <a:spcBef>
                <a:spcPts val="0"/>
              </a:spcBef>
              <a:spcAft>
                <a:spcPts val="0"/>
              </a:spcAft>
              <a:buClr>
                <a:schemeClr val="dk1"/>
              </a:buClr>
              <a:buSzPts val="6000"/>
              <a:buNone/>
              <a:defRPr sz="60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a:endParaRPr/>
          </a:p>
        </p:txBody>
      </p:sp>
      <p:sp>
        <p:nvSpPr>
          <p:cNvPr id="7" name="Shape 7"/>
          <p:cNvSpPr txBox="1">
            <a:spLocks noGrp="1"/>
          </p:cNvSpPr>
          <p:nvPr>
            <p:ph type="body" idx="1"/>
          </p:nvPr>
        </p:nvSpPr>
        <p:spPr>
          <a:xfrm>
            <a:off x="613583" y="2823211"/>
            <a:ext cx="16772700" cy="8369100"/>
          </a:xfrm>
          <a:prstGeom prst="rect">
            <a:avLst/>
          </a:prstGeom>
          <a:noFill/>
          <a:ln>
            <a:noFill/>
          </a:ln>
        </p:spPr>
        <p:txBody>
          <a:bodyPr spcFirstLastPara="1" wrap="square" lIns="194625" tIns="194625" rIns="194625" bIns="194625" anchor="t" anchorCtr="0"/>
          <a:lstStyle>
            <a:lvl1pPr marL="457200" lvl="0" indent="-469900">
              <a:lnSpc>
                <a:spcPct val="115000"/>
              </a:lnSpc>
              <a:spcBef>
                <a:spcPts val="0"/>
              </a:spcBef>
              <a:spcAft>
                <a:spcPts val="0"/>
              </a:spcAft>
              <a:buClr>
                <a:schemeClr val="dk2"/>
              </a:buClr>
              <a:buSzPts val="3800"/>
              <a:buChar char="●"/>
              <a:defRPr sz="3800">
                <a:solidFill>
                  <a:schemeClr val="dk2"/>
                </a:solidFill>
              </a:defRPr>
            </a:lvl1pPr>
            <a:lvl2pPr marL="914400" lvl="1" indent="-419100">
              <a:lnSpc>
                <a:spcPct val="115000"/>
              </a:lnSpc>
              <a:spcBef>
                <a:spcPts val="3400"/>
              </a:spcBef>
              <a:spcAft>
                <a:spcPts val="0"/>
              </a:spcAft>
              <a:buClr>
                <a:schemeClr val="dk2"/>
              </a:buClr>
              <a:buSzPts val="3000"/>
              <a:buChar char="○"/>
              <a:defRPr sz="3000">
                <a:solidFill>
                  <a:schemeClr val="dk2"/>
                </a:solidFill>
              </a:defRPr>
            </a:lvl2pPr>
            <a:lvl3pPr marL="1371600" lvl="2" indent="-419100">
              <a:lnSpc>
                <a:spcPct val="115000"/>
              </a:lnSpc>
              <a:spcBef>
                <a:spcPts val="3400"/>
              </a:spcBef>
              <a:spcAft>
                <a:spcPts val="0"/>
              </a:spcAft>
              <a:buClr>
                <a:schemeClr val="dk2"/>
              </a:buClr>
              <a:buSzPts val="3000"/>
              <a:buChar char="■"/>
              <a:defRPr sz="3000">
                <a:solidFill>
                  <a:schemeClr val="dk2"/>
                </a:solidFill>
              </a:defRPr>
            </a:lvl3pPr>
            <a:lvl4pPr marL="1828800" lvl="3" indent="-419100">
              <a:lnSpc>
                <a:spcPct val="115000"/>
              </a:lnSpc>
              <a:spcBef>
                <a:spcPts val="3400"/>
              </a:spcBef>
              <a:spcAft>
                <a:spcPts val="0"/>
              </a:spcAft>
              <a:buClr>
                <a:schemeClr val="dk2"/>
              </a:buClr>
              <a:buSzPts val="3000"/>
              <a:buChar char="●"/>
              <a:defRPr sz="3000">
                <a:solidFill>
                  <a:schemeClr val="dk2"/>
                </a:solidFill>
              </a:defRPr>
            </a:lvl4pPr>
            <a:lvl5pPr marL="2286000" lvl="4" indent="-419100">
              <a:lnSpc>
                <a:spcPct val="115000"/>
              </a:lnSpc>
              <a:spcBef>
                <a:spcPts val="3400"/>
              </a:spcBef>
              <a:spcAft>
                <a:spcPts val="0"/>
              </a:spcAft>
              <a:buClr>
                <a:schemeClr val="dk2"/>
              </a:buClr>
              <a:buSzPts val="3000"/>
              <a:buChar char="○"/>
              <a:defRPr sz="3000">
                <a:solidFill>
                  <a:schemeClr val="dk2"/>
                </a:solidFill>
              </a:defRPr>
            </a:lvl5pPr>
            <a:lvl6pPr marL="2743200" lvl="5" indent="-419100">
              <a:lnSpc>
                <a:spcPct val="115000"/>
              </a:lnSpc>
              <a:spcBef>
                <a:spcPts val="3400"/>
              </a:spcBef>
              <a:spcAft>
                <a:spcPts val="0"/>
              </a:spcAft>
              <a:buClr>
                <a:schemeClr val="dk2"/>
              </a:buClr>
              <a:buSzPts val="3000"/>
              <a:buChar char="■"/>
              <a:defRPr sz="3000">
                <a:solidFill>
                  <a:schemeClr val="dk2"/>
                </a:solidFill>
              </a:defRPr>
            </a:lvl6pPr>
            <a:lvl7pPr marL="3200400" lvl="6" indent="-419100">
              <a:lnSpc>
                <a:spcPct val="115000"/>
              </a:lnSpc>
              <a:spcBef>
                <a:spcPts val="3400"/>
              </a:spcBef>
              <a:spcAft>
                <a:spcPts val="0"/>
              </a:spcAft>
              <a:buClr>
                <a:schemeClr val="dk2"/>
              </a:buClr>
              <a:buSzPts val="3000"/>
              <a:buChar char="●"/>
              <a:defRPr sz="3000">
                <a:solidFill>
                  <a:schemeClr val="dk2"/>
                </a:solidFill>
              </a:defRPr>
            </a:lvl7pPr>
            <a:lvl8pPr marL="3657600" lvl="7" indent="-419100">
              <a:lnSpc>
                <a:spcPct val="115000"/>
              </a:lnSpc>
              <a:spcBef>
                <a:spcPts val="3400"/>
              </a:spcBef>
              <a:spcAft>
                <a:spcPts val="0"/>
              </a:spcAft>
              <a:buClr>
                <a:schemeClr val="dk2"/>
              </a:buClr>
              <a:buSzPts val="3000"/>
              <a:buChar char="○"/>
              <a:defRPr sz="3000">
                <a:solidFill>
                  <a:schemeClr val="dk2"/>
                </a:solidFill>
              </a:defRPr>
            </a:lvl8pPr>
            <a:lvl9pPr marL="4114800" lvl="8" indent="-419100">
              <a:lnSpc>
                <a:spcPct val="115000"/>
              </a:lnSpc>
              <a:spcBef>
                <a:spcPts val="3400"/>
              </a:spcBef>
              <a:spcAft>
                <a:spcPts val="3400"/>
              </a:spcAft>
              <a:buClr>
                <a:schemeClr val="dk2"/>
              </a:buClr>
              <a:buSzPts val="3000"/>
              <a:buChar char="■"/>
              <a:defRPr sz="3000">
                <a:solidFill>
                  <a:schemeClr val="dk2"/>
                </a:solidFill>
              </a:defRPr>
            </a:lvl9pPr>
          </a:lstStyle>
          <a:p>
            <a:endParaRPr/>
          </a:p>
        </p:txBody>
      </p:sp>
      <p:sp>
        <p:nvSpPr>
          <p:cNvPr id="8" name="Shape 8"/>
          <p:cNvSpPr txBox="1">
            <a:spLocks noGrp="1"/>
          </p:cNvSpPr>
          <p:nvPr>
            <p:ph type="sldNum" idx="12"/>
          </p:nvPr>
        </p:nvSpPr>
        <p:spPr>
          <a:xfrm>
            <a:off x="16678067" y="11423453"/>
            <a:ext cx="1080000" cy="964200"/>
          </a:xfrm>
          <a:prstGeom prst="rect">
            <a:avLst/>
          </a:prstGeom>
          <a:noFill/>
          <a:ln>
            <a:noFill/>
          </a:ln>
        </p:spPr>
        <p:txBody>
          <a:bodyPr spcFirstLastPara="1" wrap="square" lIns="194625" tIns="194625" rIns="194625" bIns="194625" anchor="ctr" anchorCtr="0">
            <a:noAutofit/>
          </a:bodyPr>
          <a:lstStyle>
            <a:lvl1pPr lvl="0" algn="r">
              <a:spcBef>
                <a:spcPts val="0"/>
              </a:spcBef>
              <a:buNone/>
              <a:defRPr sz="2100">
                <a:solidFill>
                  <a:schemeClr val="dk2"/>
                </a:solidFill>
              </a:defRPr>
            </a:lvl1pPr>
            <a:lvl2pPr lvl="1" algn="r">
              <a:spcBef>
                <a:spcPts val="0"/>
              </a:spcBef>
              <a:buNone/>
              <a:defRPr sz="2100">
                <a:solidFill>
                  <a:schemeClr val="dk2"/>
                </a:solidFill>
              </a:defRPr>
            </a:lvl2pPr>
            <a:lvl3pPr lvl="2" algn="r">
              <a:spcBef>
                <a:spcPts val="0"/>
              </a:spcBef>
              <a:buNone/>
              <a:defRPr sz="2100">
                <a:solidFill>
                  <a:schemeClr val="dk2"/>
                </a:solidFill>
              </a:defRPr>
            </a:lvl3pPr>
            <a:lvl4pPr lvl="3" algn="r">
              <a:spcBef>
                <a:spcPts val="0"/>
              </a:spcBef>
              <a:buNone/>
              <a:defRPr sz="2100">
                <a:solidFill>
                  <a:schemeClr val="dk2"/>
                </a:solidFill>
              </a:defRPr>
            </a:lvl4pPr>
            <a:lvl5pPr lvl="4" algn="r">
              <a:spcBef>
                <a:spcPts val="0"/>
              </a:spcBef>
              <a:buNone/>
              <a:defRPr sz="2100">
                <a:solidFill>
                  <a:schemeClr val="dk2"/>
                </a:solidFill>
              </a:defRPr>
            </a:lvl5pPr>
            <a:lvl6pPr lvl="5" algn="r">
              <a:spcBef>
                <a:spcPts val="0"/>
              </a:spcBef>
              <a:buNone/>
              <a:defRPr sz="2100">
                <a:solidFill>
                  <a:schemeClr val="dk2"/>
                </a:solidFill>
              </a:defRPr>
            </a:lvl6pPr>
            <a:lvl7pPr lvl="6" algn="r">
              <a:spcBef>
                <a:spcPts val="0"/>
              </a:spcBef>
              <a:buNone/>
              <a:defRPr sz="2100">
                <a:solidFill>
                  <a:schemeClr val="dk2"/>
                </a:solidFill>
              </a:defRPr>
            </a:lvl7pPr>
            <a:lvl8pPr lvl="7" algn="r">
              <a:spcBef>
                <a:spcPts val="0"/>
              </a:spcBef>
              <a:buNone/>
              <a:defRPr sz="2100">
                <a:solidFill>
                  <a:schemeClr val="dk2"/>
                </a:solidFill>
              </a:defRPr>
            </a:lvl8pPr>
            <a:lvl9pPr lvl="8" algn="r">
              <a:spcBef>
                <a:spcPts val="0"/>
              </a:spcBef>
              <a:buNone/>
              <a:defRPr sz="21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marL="0" marR="0" lvl="0" indent="0" algn="l" rtl="0">
              <a:lnSpc>
                <a:spcPct val="100000"/>
              </a:lnSpc>
              <a:spcBef>
                <a:spcPts val="0"/>
              </a:spcBef>
              <a:spcAft>
                <a:spcPts val="0"/>
              </a:spcAft>
              <a:buClr>
                <a:schemeClr val="dk1"/>
              </a:buClr>
              <a:buSzPts val="2300"/>
              <a:buFont typeface="Arial"/>
              <a:buNone/>
              <a:defRPr sz="6900" b="1"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2300"/>
              <a:buFont typeface="Arial"/>
              <a:buNone/>
              <a:defRPr sz="6900" b="1" i="0" u="none" strike="noStrike" cap="none">
                <a:solidFill>
                  <a:schemeClr val="dk1"/>
                </a:solidFill>
              </a:defRPr>
            </a:lvl2pPr>
            <a:lvl3pPr marL="0" marR="0" lvl="2" indent="0" algn="l" rtl="0">
              <a:spcBef>
                <a:spcPts val="0"/>
              </a:spcBef>
              <a:spcAft>
                <a:spcPts val="0"/>
              </a:spcAft>
              <a:buClr>
                <a:schemeClr val="dk1"/>
              </a:buClr>
              <a:buSzPts val="2300"/>
              <a:buFont typeface="Arial"/>
              <a:buNone/>
              <a:defRPr sz="6900" b="1" i="0" u="none" strike="noStrike" cap="none">
                <a:solidFill>
                  <a:schemeClr val="dk1"/>
                </a:solidFill>
              </a:defRPr>
            </a:lvl3pPr>
            <a:lvl4pPr marL="0" marR="0" lvl="3" indent="0" algn="l" rtl="0">
              <a:spcBef>
                <a:spcPts val="0"/>
              </a:spcBef>
              <a:spcAft>
                <a:spcPts val="0"/>
              </a:spcAft>
              <a:buClr>
                <a:schemeClr val="dk1"/>
              </a:buClr>
              <a:buSzPts val="2300"/>
              <a:buFont typeface="Arial"/>
              <a:buNone/>
              <a:defRPr sz="6900" b="1" i="0" u="none" strike="noStrike" cap="none">
                <a:solidFill>
                  <a:schemeClr val="dk1"/>
                </a:solidFill>
              </a:defRPr>
            </a:lvl4pPr>
            <a:lvl5pPr marL="0" marR="0" lvl="4" indent="0" algn="l" rtl="0">
              <a:spcBef>
                <a:spcPts val="0"/>
              </a:spcBef>
              <a:spcAft>
                <a:spcPts val="0"/>
              </a:spcAft>
              <a:buClr>
                <a:schemeClr val="dk1"/>
              </a:buClr>
              <a:buSzPts val="2300"/>
              <a:buFont typeface="Arial"/>
              <a:buNone/>
              <a:defRPr sz="6900" b="1" i="0" u="none" strike="noStrike" cap="none">
                <a:solidFill>
                  <a:schemeClr val="dk1"/>
                </a:solidFill>
              </a:defRPr>
            </a:lvl5pPr>
            <a:lvl6pPr marL="0" marR="0" lvl="5" indent="0" algn="l" rtl="0">
              <a:spcBef>
                <a:spcPts val="0"/>
              </a:spcBef>
              <a:spcAft>
                <a:spcPts val="0"/>
              </a:spcAft>
              <a:buClr>
                <a:schemeClr val="dk1"/>
              </a:buClr>
              <a:buSzPts val="2300"/>
              <a:buFont typeface="Arial"/>
              <a:buNone/>
              <a:defRPr sz="6900" b="1" i="0" u="none" strike="noStrike" cap="none">
                <a:solidFill>
                  <a:schemeClr val="dk1"/>
                </a:solidFill>
              </a:defRPr>
            </a:lvl6pPr>
            <a:lvl7pPr marL="0" marR="0" lvl="6" indent="0" algn="l" rtl="0">
              <a:spcBef>
                <a:spcPts val="0"/>
              </a:spcBef>
              <a:spcAft>
                <a:spcPts val="0"/>
              </a:spcAft>
              <a:buClr>
                <a:schemeClr val="dk1"/>
              </a:buClr>
              <a:buSzPts val="2300"/>
              <a:buFont typeface="Arial"/>
              <a:buNone/>
              <a:defRPr sz="6900" b="1" i="0" u="none" strike="noStrike" cap="none">
                <a:solidFill>
                  <a:schemeClr val="dk1"/>
                </a:solidFill>
              </a:defRPr>
            </a:lvl7pPr>
            <a:lvl8pPr marL="0" marR="0" lvl="7" indent="0" algn="l" rtl="0">
              <a:spcBef>
                <a:spcPts val="0"/>
              </a:spcBef>
              <a:spcAft>
                <a:spcPts val="0"/>
              </a:spcAft>
              <a:buClr>
                <a:schemeClr val="dk1"/>
              </a:buClr>
              <a:buSzPts val="2300"/>
              <a:buFont typeface="Arial"/>
              <a:buNone/>
              <a:defRPr sz="6900" b="1" i="0" u="none" strike="noStrike" cap="none">
                <a:solidFill>
                  <a:schemeClr val="dk1"/>
                </a:solidFill>
              </a:defRPr>
            </a:lvl8pPr>
            <a:lvl9pPr marL="0" marR="0" lvl="8" indent="0" algn="l" rtl="0">
              <a:spcBef>
                <a:spcPts val="0"/>
              </a:spcBef>
              <a:spcAft>
                <a:spcPts val="0"/>
              </a:spcAft>
              <a:buClr>
                <a:schemeClr val="dk1"/>
              </a:buClr>
              <a:buSzPts val="2300"/>
              <a:buFont typeface="Arial"/>
              <a:buNone/>
              <a:defRPr sz="6900" b="1" i="0" u="none" strike="noStrike" cap="none">
                <a:solidFill>
                  <a:schemeClr val="dk1"/>
                </a:solidFill>
              </a:defRPr>
            </a:lvl9pPr>
          </a:lstStyle>
          <a:p>
            <a:endParaRPr/>
          </a:p>
        </p:txBody>
      </p:sp>
      <p:sp>
        <p:nvSpPr>
          <p:cNvPr id="52" name="Shape 52"/>
          <p:cNvSpPr txBox="1">
            <a:spLocks noGrp="1"/>
          </p:cNvSpPr>
          <p:nvPr>
            <p:ph type="body" idx="1"/>
          </p:nvPr>
        </p:nvSpPr>
        <p:spPr>
          <a:xfrm>
            <a:off x="900000" y="2940000"/>
            <a:ext cx="16200000" cy="9126900"/>
          </a:xfrm>
          <a:prstGeom prst="rect">
            <a:avLst/>
          </a:prstGeom>
          <a:noFill/>
          <a:ln>
            <a:noFill/>
          </a:ln>
        </p:spPr>
        <p:txBody>
          <a:bodyPr spcFirstLastPara="1" wrap="square" lIns="153425" tIns="153425" rIns="153425" bIns="153425" anchor="t" anchorCtr="0"/>
          <a:lstStyle>
            <a:lvl1pPr marL="457200" marR="0" lvl="0" indent="-228600" algn="l" rtl="0">
              <a:lnSpc>
                <a:spcPct val="100000"/>
              </a:lnSpc>
              <a:spcBef>
                <a:spcPts val="1200"/>
              </a:spcBef>
              <a:spcAft>
                <a:spcPts val="0"/>
              </a:spcAft>
              <a:buClr>
                <a:schemeClr val="dk1"/>
              </a:buClr>
              <a:buSzPts val="2300"/>
              <a:buFont typeface="Arial"/>
              <a:buNone/>
              <a:defRPr sz="5700" b="0" i="0" u="none" strike="noStrike" cap="none">
                <a:solidFill>
                  <a:schemeClr val="dk1"/>
                </a:solidFill>
                <a:latin typeface="Arial"/>
                <a:ea typeface="Arial"/>
                <a:cs typeface="Arial"/>
                <a:sym typeface="Arial"/>
              </a:defRPr>
            </a:lvl1pPr>
            <a:lvl2pPr marL="914400" marR="0" lvl="1" indent="-228600" algn="l" rtl="0">
              <a:lnSpc>
                <a:spcPct val="100000"/>
              </a:lnSpc>
              <a:spcBef>
                <a:spcPts val="1000"/>
              </a:spcBef>
              <a:spcAft>
                <a:spcPts val="0"/>
              </a:spcAft>
              <a:buClr>
                <a:schemeClr val="dk1"/>
              </a:buClr>
              <a:buSzPts val="2300"/>
              <a:buFont typeface="Arial"/>
              <a:buNone/>
              <a:defRPr sz="4700" b="0" i="0" u="none" strike="noStrike" cap="none">
                <a:solidFill>
                  <a:schemeClr val="dk1"/>
                </a:solidFill>
                <a:latin typeface="Arial"/>
                <a:ea typeface="Arial"/>
                <a:cs typeface="Arial"/>
                <a:sym typeface="Arial"/>
              </a:defRPr>
            </a:lvl2pPr>
            <a:lvl3pPr marL="1371600" marR="0" lvl="2" indent="-228600" algn="l" rtl="0">
              <a:lnSpc>
                <a:spcPct val="100000"/>
              </a:lnSpc>
              <a:spcBef>
                <a:spcPts val="1000"/>
              </a:spcBef>
              <a:spcAft>
                <a:spcPts val="0"/>
              </a:spcAft>
              <a:buClr>
                <a:schemeClr val="dk1"/>
              </a:buClr>
              <a:buSzPts val="2300"/>
              <a:buFont typeface="Arial"/>
              <a:buNone/>
              <a:defRPr sz="4700" b="0" i="0" u="none" strike="noStrike" cap="none">
                <a:solidFill>
                  <a:schemeClr val="dk1"/>
                </a:solidFill>
                <a:latin typeface="Arial"/>
                <a:ea typeface="Arial"/>
                <a:cs typeface="Arial"/>
                <a:sym typeface="Arial"/>
              </a:defRPr>
            </a:lvl3pPr>
            <a:lvl4pPr marL="1828800" marR="0" lvl="3"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4pPr>
            <a:lvl5pPr marL="2286000" marR="0" lvl="4"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5pPr>
            <a:lvl6pPr marL="2743200" marR="0" lvl="5"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6pPr>
            <a:lvl7pPr marL="3200400" marR="0" lvl="6"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7pPr>
            <a:lvl8pPr marL="3657600" marR="0" lvl="7"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8pPr>
            <a:lvl9pPr marL="4114800" marR="0" lvl="8"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3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00000" y="504583"/>
            <a:ext cx="16200000" cy="2100000"/>
          </a:xfrm>
          <a:prstGeom prst="rect">
            <a:avLst/>
          </a:prstGeom>
          <a:noFill/>
          <a:ln>
            <a:noFill/>
          </a:ln>
        </p:spPr>
        <p:txBody>
          <a:bodyPr spcFirstLastPara="1" wrap="square" lIns="153425" tIns="153425" rIns="153425" bIns="153425" anchor="b" anchorCtr="0"/>
          <a:lstStyle>
            <a:lvl1pPr marL="0" marR="0" lvl="0" indent="0" algn="l" rtl="0">
              <a:lnSpc>
                <a:spcPct val="100000"/>
              </a:lnSpc>
              <a:spcBef>
                <a:spcPts val="0"/>
              </a:spcBef>
              <a:spcAft>
                <a:spcPts val="0"/>
              </a:spcAft>
              <a:buClr>
                <a:schemeClr val="dk1"/>
              </a:buClr>
              <a:buSzPts val="2300"/>
              <a:buFont typeface="Arial"/>
              <a:buNone/>
              <a:defRPr sz="6900" b="1"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2300"/>
              <a:buFont typeface="Arial"/>
              <a:buNone/>
              <a:defRPr sz="6900" b="1" i="0" u="none" strike="noStrike" cap="none">
                <a:solidFill>
                  <a:schemeClr val="dk1"/>
                </a:solidFill>
              </a:defRPr>
            </a:lvl2pPr>
            <a:lvl3pPr marL="0" marR="0" lvl="2" indent="0" algn="l" rtl="0">
              <a:spcBef>
                <a:spcPts val="0"/>
              </a:spcBef>
              <a:spcAft>
                <a:spcPts val="0"/>
              </a:spcAft>
              <a:buClr>
                <a:schemeClr val="dk1"/>
              </a:buClr>
              <a:buSzPts val="2300"/>
              <a:buFont typeface="Arial"/>
              <a:buNone/>
              <a:defRPr sz="6900" b="1" i="0" u="none" strike="noStrike" cap="none">
                <a:solidFill>
                  <a:schemeClr val="dk1"/>
                </a:solidFill>
              </a:defRPr>
            </a:lvl3pPr>
            <a:lvl4pPr marL="0" marR="0" lvl="3" indent="0" algn="l" rtl="0">
              <a:spcBef>
                <a:spcPts val="0"/>
              </a:spcBef>
              <a:spcAft>
                <a:spcPts val="0"/>
              </a:spcAft>
              <a:buClr>
                <a:schemeClr val="dk1"/>
              </a:buClr>
              <a:buSzPts val="2300"/>
              <a:buFont typeface="Arial"/>
              <a:buNone/>
              <a:defRPr sz="6900" b="1" i="0" u="none" strike="noStrike" cap="none">
                <a:solidFill>
                  <a:schemeClr val="dk1"/>
                </a:solidFill>
              </a:defRPr>
            </a:lvl4pPr>
            <a:lvl5pPr marL="0" marR="0" lvl="4" indent="0" algn="l" rtl="0">
              <a:spcBef>
                <a:spcPts val="0"/>
              </a:spcBef>
              <a:spcAft>
                <a:spcPts val="0"/>
              </a:spcAft>
              <a:buClr>
                <a:schemeClr val="dk1"/>
              </a:buClr>
              <a:buSzPts val="2300"/>
              <a:buFont typeface="Arial"/>
              <a:buNone/>
              <a:defRPr sz="6900" b="1" i="0" u="none" strike="noStrike" cap="none">
                <a:solidFill>
                  <a:schemeClr val="dk1"/>
                </a:solidFill>
              </a:defRPr>
            </a:lvl5pPr>
            <a:lvl6pPr marL="0" marR="0" lvl="5" indent="0" algn="l" rtl="0">
              <a:spcBef>
                <a:spcPts val="0"/>
              </a:spcBef>
              <a:spcAft>
                <a:spcPts val="0"/>
              </a:spcAft>
              <a:buClr>
                <a:schemeClr val="dk1"/>
              </a:buClr>
              <a:buSzPts val="2300"/>
              <a:buFont typeface="Arial"/>
              <a:buNone/>
              <a:defRPr sz="6900" b="1" i="0" u="none" strike="noStrike" cap="none">
                <a:solidFill>
                  <a:schemeClr val="dk1"/>
                </a:solidFill>
              </a:defRPr>
            </a:lvl6pPr>
            <a:lvl7pPr marL="0" marR="0" lvl="6" indent="0" algn="l" rtl="0">
              <a:spcBef>
                <a:spcPts val="0"/>
              </a:spcBef>
              <a:spcAft>
                <a:spcPts val="0"/>
              </a:spcAft>
              <a:buClr>
                <a:schemeClr val="dk1"/>
              </a:buClr>
              <a:buSzPts val="2300"/>
              <a:buFont typeface="Arial"/>
              <a:buNone/>
              <a:defRPr sz="6900" b="1" i="0" u="none" strike="noStrike" cap="none">
                <a:solidFill>
                  <a:schemeClr val="dk1"/>
                </a:solidFill>
              </a:defRPr>
            </a:lvl7pPr>
            <a:lvl8pPr marL="0" marR="0" lvl="7" indent="0" algn="l" rtl="0">
              <a:spcBef>
                <a:spcPts val="0"/>
              </a:spcBef>
              <a:spcAft>
                <a:spcPts val="0"/>
              </a:spcAft>
              <a:buClr>
                <a:schemeClr val="dk1"/>
              </a:buClr>
              <a:buSzPts val="2300"/>
              <a:buFont typeface="Arial"/>
              <a:buNone/>
              <a:defRPr sz="6900" b="1" i="0" u="none" strike="noStrike" cap="none">
                <a:solidFill>
                  <a:schemeClr val="dk1"/>
                </a:solidFill>
              </a:defRPr>
            </a:lvl8pPr>
            <a:lvl9pPr marL="0" marR="0" lvl="8" indent="0" algn="l" rtl="0">
              <a:spcBef>
                <a:spcPts val="0"/>
              </a:spcBef>
              <a:spcAft>
                <a:spcPts val="0"/>
              </a:spcAft>
              <a:buClr>
                <a:schemeClr val="dk1"/>
              </a:buClr>
              <a:buSzPts val="2300"/>
              <a:buFont typeface="Arial"/>
              <a:buNone/>
              <a:defRPr sz="6900" b="1" i="0" u="none" strike="noStrike" cap="none">
                <a:solidFill>
                  <a:schemeClr val="dk1"/>
                </a:solidFill>
              </a:defRPr>
            </a:lvl9pPr>
          </a:lstStyle>
          <a:p>
            <a:endParaRPr/>
          </a:p>
        </p:txBody>
      </p:sp>
      <p:sp>
        <p:nvSpPr>
          <p:cNvPr id="135" name="Shape 135"/>
          <p:cNvSpPr txBox="1">
            <a:spLocks noGrp="1"/>
          </p:cNvSpPr>
          <p:nvPr>
            <p:ph type="body" idx="1"/>
          </p:nvPr>
        </p:nvSpPr>
        <p:spPr>
          <a:xfrm>
            <a:off x="900000" y="2940000"/>
            <a:ext cx="16200000" cy="9126900"/>
          </a:xfrm>
          <a:prstGeom prst="rect">
            <a:avLst/>
          </a:prstGeom>
          <a:noFill/>
          <a:ln>
            <a:noFill/>
          </a:ln>
        </p:spPr>
        <p:txBody>
          <a:bodyPr spcFirstLastPara="1" wrap="square" lIns="153425" tIns="153425" rIns="153425" bIns="153425" anchor="t" anchorCtr="0"/>
          <a:lstStyle>
            <a:lvl1pPr marL="457200" marR="0" lvl="0" indent="-228600" algn="l" rtl="0">
              <a:lnSpc>
                <a:spcPct val="100000"/>
              </a:lnSpc>
              <a:spcBef>
                <a:spcPts val="1200"/>
              </a:spcBef>
              <a:spcAft>
                <a:spcPts val="0"/>
              </a:spcAft>
              <a:buClr>
                <a:schemeClr val="dk1"/>
              </a:buClr>
              <a:buSzPts val="2300"/>
              <a:buFont typeface="Arial"/>
              <a:buNone/>
              <a:defRPr sz="5700" b="0" i="0" u="none" strike="noStrike" cap="none">
                <a:solidFill>
                  <a:schemeClr val="dk1"/>
                </a:solidFill>
                <a:latin typeface="Arial"/>
                <a:ea typeface="Arial"/>
                <a:cs typeface="Arial"/>
                <a:sym typeface="Arial"/>
              </a:defRPr>
            </a:lvl1pPr>
            <a:lvl2pPr marL="914400" marR="0" lvl="1" indent="-228600" algn="l" rtl="0">
              <a:lnSpc>
                <a:spcPct val="100000"/>
              </a:lnSpc>
              <a:spcBef>
                <a:spcPts val="1000"/>
              </a:spcBef>
              <a:spcAft>
                <a:spcPts val="0"/>
              </a:spcAft>
              <a:buClr>
                <a:schemeClr val="dk1"/>
              </a:buClr>
              <a:buSzPts val="2300"/>
              <a:buFont typeface="Arial"/>
              <a:buNone/>
              <a:defRPr sz="4700" b="0" i="0" u="none" strike="noStrike" cap="none">
                <a:solidFill>
                  <a:schemeClr val="dk1"/>
                </a:solidFill>
                <a:latin typeface="Arial"/>
                <a:ea typeface="Arial"/>
                <a:cs typeface="Arial"/>
                <a:sym typeface="Arial"/>
              </a:defRPr>
            </a:lvl2pPr>
            <a:lvl3pPr marL="1371600" marR="0" lvl="2" indent="-228600" algn="l" rtl="0">
              <a:lnSpc>
                <a:spcPct val="100000"/>
              </a:lnSpc>
              <a:spcBef>
                <a:spcPts val="1000"/>
              </a:spcBef>
              <a:spcAft>
                <a:spcPts val="0"/>
              </a:spcAft>
              <a:buClr>
                <a:schemeClr val="dk1"/>
              </a:buClr>
              <a:buSzPts val="2300"/>
              <a:buFont typeface="Arial"/>
              <a:buNone/>
              <a:defRPr sz="4700" b="0" i="0" u="none" strike="noStrike" cap="none">
                <a:solidFill>
                  <a:schemeClr val="dk1"/>
                </a:solidFill>
                <a:latin typeface="Arial"/>
                <a:ea typeface="Arial"/>
                <a:cs typeface="Arial"/>
                <a:sym typeface="Arial"/>
              </a:defRPr>
            </a:lvl3pPr>
            <a:lvl4pPr marL="1828800" marR="0" lvl="3"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4pPr>
            <a:lvl5pPr marL="2286000" marR="0" lvl="4"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5pPr>
            <a:lvl6pPr marL="2743200" marR="0" lvl="5"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6pPr>
            <a:lvl7pPr marL="3200400" marR="0" lvl="6"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7pPr>
            <a:lvl8pPr marL="3657600" marR="0" lvl="7"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8pPr>
            <a:lvl9pPr marL="4114800" marR="0" lvl="8" indent="-228600" algn="l" rtl="0">
              <a:lnSpc>
                <a:spcPct val="100000"/>
              </a:lnSpc>
              <a:spcBef>
                <a:spcPts val="700"/>
              </a:spcBef>
              <a:spcAft>
                <a:spcPts val="0"/>
              </a:spcAft>
              <a:buClr>
                <a:schemeClr val="dk1"/>
              </a:buClr>
              <a:buSzPts val="2300"/>
              <a:buFont typeface="Arial"/>
              <a:buNone/>
              <a:defRPr sz="35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16844076" y="11635678"/>
            <a:ext cx="1080600" cy="964200"/>
          </a:xfrm>
          <a:prstGeom prst="rect">
            <a:avLst/>
          </a:prstGeom>
          <a:noFill/>
          <a:ln>
            <a:noFill/>
          </a:ln>
        </p:spPr>
        <p:txBody>
          <a:bodyPr spcFirstLastPara="1" wrap="square" lIns="175950" tIns="175950" rIns="175950" bIns="175950" anchor="ctr" anchorCtr="0">
            <a:noAutofit/>
          </a:bodyPr>
          <a:lstStyle>
            <a:lvl1pPr marL="0" marR="0" lvl="0"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2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2300">
              <a:solidFill>
                <a:srgbClr val="000000"/>
              </a:solidFil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png"/><Relationship Id="rId12"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jpg"/><Relationship Id="rId15" Type="http://schemas.openxmlformats.org/officeDocument/2006/relationships/image" Target="../media/image2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 Id="rId14" Type="http://schemas.openxmlformats.org/officeDocument/2006/relationships/image" Target="../media/image25.jp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2500" b="0" i="0" u="none" strike="noStrike" cap="none">
                <a:solidFill>
                  <a:srgbClr val="000000"/>
                </a:solidFill>
                <a:latin typeface="Arial"/>
                <a:ea typeface="Arial"/>
                <a:cs typeface="Arial"/>
                <a:sym typeface="Arial"/>
              </a:rPr>
              <a:t>2</a:t>
            </a:fld>
            <a:endParaRPr/>
          </a:p>
        </p:txBody>
      </p:sp>
      <p:sp>
        <p:nvSpPr>
          <p:cNvPr id="220" name="Shape 220"/>
          <p:cNvSpPr txBox="1"/>
          <p:nvPr/>
        </p:nvSpPr>
        <p:spPr>
          <a:xfrm>
            <a:off x="1094296" y="2107256"/>
            <a:ext cx="15811500" cy="10493100"/>
          </a:xfrm>
          <a:prstGeom prst="rect">
            <a:avLst/>
          </a:prstGeom>
          <a:noFill/>
          <a:ln w="9525" cap="flat" cmpd="sng">
            <a:solidFill>
              <a:srgbClr val="FFFFFF"/>
            </a:solidFill>
            <a:prstDash val="solid"/>
            <a:round/>
            <a:headEnd type="none" w="med" len="med"/>
            <a:tailEnd type="none" w="med" len="med"/>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1E88E5"/>
              </a:buClr>
              <a:buFont typeface="Calibri"/>
              <a:buNone/>
            </a:pPr>
            <a:endParaRPr sz="3000" b="1">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a:solidFill>
                  <a:srgbClr val="1E88E5"/>
                </a:solidFill>
                <a:latin typeface="Calibri"/>
                <a:ea typeface="Calibri"/>
                <a:cs typeface="Calibri"/>
                <a:sym typeface="Calibri"/>
              </a:rPr>
              <a:t>Privé</a:t>
            </a:r>
            <a:r>
              <a:rPr lang="en" sz="3000" b="1">
                <a:solidFill>
                  <a:srgbClr val="013857"/>
                </a:solidFill>
                <a:latin typeface="Calibri"/>
                <a:ea typeface="Calibri"/>
                <a:cs typeface="Calibri"/>
                <a:sym typeface="Calibri"/>
              </a:rPr>
              <a:t> </a:t>
            </a:r>
            <a:r>
              <a:rPr lang="en" sz="3000" b="1">
                <a:solidFill>
                  <a:srgbClr val="1E88E5"/>
                </a:solidFill>
                <a:latin typeface="Calibri"/>
                <a:ea typeface="Calibri"/>
                <a:cs typeface="Calibri"/>
                <a:sym typeface="Calibri"/>
              </a:rPr>
              <a:t>Financial - The Brand </a:t>
            </a:r>
            <a:endParaRPr sz="3000" b="1">
              <a:solidFill>
                <a:srgbClr val="1E88E5"/>
              </a:solidFill>
              <a:latin typeface="Calibri"/>
              <a:ea typeface="Calibri"/>
              <a:cs typeface="Calibri"/>
              <a:sym typeface="Calibri"/>
            </a:endParaRPr>
          </a:p>
          <a:p>
            <a:pPr marL="762000" marR="0" lvl="0" indent="-571500" algn="l" rtl="0">
              <a:lnSpc>
                <a:spcPct val="100000"/>
              </a:lnSpc>
              <a:spcBef>
                <a:spcPts val="0"/>
              </a:spcBef>
              <a:spcAft>
                <a:spcPts val="0"/>
              </a:spcAft>
              <a:buClr>
                <a:srgbClr val="013857"/>
              </a:buClr>
              <a:buSzPts val="3000"/>
              <a:buFont typeface="Calibri"/>
              <a:buChar char="●"/>
            </a:pPr>
            <a:r>
              <a:rPr lang="en" sz="3000" b="0" i="0" u="none" strike="noStrike" cap="none">
                <a:solidFill>
                  <a:srgbClr val="013857"/>
                </a:solidFill>
                <a:latin typeface="Calibri"/>
                <a:ea typeface="Calibri"/>
                <a:cs typeface="Calibri"/>
                <a:sym typeface="Calibri"/>
              </a:rPr>
              <a:t>Fuses IT and financial expertise</a:t>
            </a:r>
            <a:endParaRPr sz="2300"/>
          </a:p>
          <a:p>
            <a:pPr marL="762000" marR="0" lvl="0" indent="-571500" algn="l" rtl="0">
              <a:lnSpc>
                <a:spcPct val="100000"/>
              </a:lnSpc>
              <a:spcBef>
                <a:spcPts val="0"/>
              </a:spcBef>
              <a:spcAft>
                <a:spcPts val="0"/>
              </a:spcAft>
              <a:buClr>
                <a:srgbClr val="013857"/>
              </a:buClr>
              <a:buSzPts val="3000"/>
              <a:buFont typeface="Calibri"/>
              <a:buChar char="●"/>
            </a:pPr>
            <a:r>
              <a:rPr lang="en" sz="3000" b="0" i="0" u="none" strike="noStrike" cap="none">
                <a:solidFill>
                  <a:srgbClr val="013857"/>
                </a:solidFill>
                <a:latin typeface="Calibri"/>
                <a:ea typeface="Calibri"/>
                <a:cs typeface="Calibri"/>
                <a:sym typeface="Calibri"/>
              </a:rPr>
              <a:t>Founded in 2011 by senior managers with over 50 years of experience in investment banking, backed by a dedicated international team of software developers</a:t>
            </a:r>
            <a:endParaRPr sz="3000">
              <a:solidFill>
                <a:srgbClr val="013857"/>
              </a:solidFill>
              <a:latin typeface="Calibri"/>
              <a:ea typeface="Calibri"/>
              <a:cs typeface="Calibri"/>
              <a:sym typeface="Calibri"/>
            </a:endParaRPr>
          </a:p>
          <a:p>
            <a:pPr marL="762000" marR="0" lvl="0" indent="-571500" algn="l" rtl="0">
              <a:lnSpc>
                <a:spcPct val="100000"/>
              </a:lnSpc>
              <a:spcBef>
                <a:spcPts val="0"/>
              </a:spcBef>
              <a:spcAft>
                <a:spcPts val="0"/>
              </a:spcAft>
              <a:buClr>
                <a:srgbClr val="013857"/>
              </a:buClr>
              <a:buSzPts val="3000"/>
              <a:buFont typeface="Calibri"/>
              <a:buChar char="●"/>
            </a:pPr>
            <a:r>
              <a:rPr lang="en" sz="3000">
                <a:solidFill>
                  <a:srgbClr val="013857"/>
                </a:solidFill>
                <a:latin typeface="Calibri"/>
                <a:ea typeface="Calibri"/>
                <a:cs typeface="Calibri"/>
                <a:sym typeface="Calibri"/>
              </a:rPr>
              <a:t>Global</a:t>
            </a:r>
            <a:r>
              <a:rPr lang="en" sz="3000" b="0" i="0" u="none" strike="noStrike" cap="none">
                <a:solidFill>
                  <a:srgbClr val="013857"/>
                </a:solidFill>
                <a:latin typeface="Calibri"/>
                <a:ea typeface="Calibri"/>
                <a:cs typeface="Calibri"/>
                <a:sym typeface="Calibri"/>
              </a:rPr>
              <a:t> focus</a:t>
            </a:r>
            <a:r>
              <a:rPr lang="en" sz="3000">
                <a:solidFill>
                  <a:srgbClr val="013857"/>
                </a:solidFill>
                <a:latin typeface="Calibri"/>
                <a:ea typeface="Calibri"/>
                <a:cs typeface="Calibri"/>
                <a:sym typeface="Calibri"/>
              </a:rPr>
              <a:t> - </a:t>
            </a:r>
            <a:r>
              <a:rPr lang="en" sz="3000" b="0" i="0" u="none" strike="noStrike" cap="none">
                <a:solidFill>
                  <a:srgbClr val="013857"/>
                </a:solidFill>
                <a:latin typeface="Calibri"/>
                <a:ea typeface="Calibri"/>
                <a:cs typeface="Calibri"/>
                <a:sym typeface="Calibri"/>
              </a:rPr>
              <a:t>main office is in Hong Kong with European sales office in Vienna, M</a:t>
            </a:r>
            <a:r>
              <a:rPr lang="en" sz="3000">
                <a:solidFill>
                  <a:srgbClr val="013857"/>
                </a:solidFill>
                <a:latin typeface="Calibri"/>
                <a:ea typeface="Calibri"/>
                <a:cs typeface="Calibri"/>
                <a:sym typeface="Calibri"/>
              </a:rPr>
              <a:t>unich and London</a:t>
            </a:r>
            <a:endParaRPr sz="2300"/>
          </a:p>
          <a:p>
            <a:pPr marL="0" marR="0" lvl="0" indent="0" algn="l" rtl="0">
              <a:lnSpc>
                <a:spcPct val="100000"/>
              </a:lnSpc>
              <a:spcBef>
                <a:spcPts val="0"/>
              </a:spcBef>
              <a:spcAft>
                <a:spcPts val="0"/>
              </a:spcAft>
              <a:buClr>
                <a:srgbClr val="000000"/>
              </a:buClr>
              <a:buFont typeface="Arial"/>
              <a:buNone/>
            </a:pPr>
            <a:endParaRPr sz="30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a:solidFill>
                  <a:srgbClr val="1E88E5"/>
                </a:solidFill>
                <a:latin typeface="Calibri"/>
                <a:ea typeface="Calibri"/>
                <a:cs typeface="Calibri"/>
                <a:sym typeface="Calibri"/>
              </a:rPr>
              <a:t>Auto Allocate</a:t>
            </a:r>
            <a:endParaRPr sz="2300"/>
          </a:p>
          <a:p>
            <a:pPr marL="762000" marR="0" lvl="0" indent="-571500" algn="l" rtl="0">
              <a:lnSpc>
                <a:spcPct val="100000"/>
              </a:lnSpc>
              <a:spcBef>
                <a:spcPts val="0"/>
              </a:spcBef>
              <a:spcAft>
                <a:spcPts val="0"/>
              </a:spcAft>
              <a:buClr>
                <a:srgbClr val="013857"/>
              </a:buClr>
              <a:buSzPts val="3000"/>
              <a:buFont typeface="Calibri"/>
              <a:buChar char="●"/>
            </a:pPr>
            <a:r>
              <a:rPr lang="en" sz="3000">
                <a:solidFill>
                  <a:srgbClr val="013857"/>
                </a:solidFill>
                <a:latin typeface="Calibri"/>
                <a:ea typeface="Calibri"/>
                <a:cs typeface="Calibri"/>
                <a:sym typeface="Calibri"/>
              </a:rPr>
              <a:t>R</a:t>
            </a:r>
            <a:r>
              <a:rPr lang="en" sz="3000" b="0" i="0" u="none" strike="noStrike" cap="none">
                <a:solidFill>
                  <a:srgbClr val="013857"/>
                </a:solidFill>
                <a:latin typeface="Calibri"/>
                <a:ea typeface="Calibri"/>
                <a:cs typeface="Calibri"/>
                <a:sym typeface="Calibri"/>
              </a:rPr>
              <a:t>isk profiling</a:t>
            </a:r>
            <a:endParaRPr sz="2300"/>
          </a:p>
          <a:p>
            <a:pPr marL="762000" marR="0" lvl="0" indent="-571500" algn="l" rtl="0">
              <a:lnSpc>
                <a:spcPct val="100000"/>
              </a:lnSpc>
              <a:spcBef>
                <a:spcPts val="0"/>
              </a:spcBef>
              <a:spcAft>
                <a:spcPts val="0"/>
              </a:spcAft>
              <a:buClr>
                <a:srgbClr val="013857"/>
              </a:buClr>
              <a:buSzPts val="3000"/>
              <a:buFont typeface="Calibri"/>
              <a:buChar char="●"/>
            </a:pPr>
            <a:r>
              <a:rPr lang="en" sz="3000" b="0" i="0" u="none" strike="noStrike" cap="none">
                <a:solidFill>
                  <a:srgbClr val="013857"/>
                </a:solidFill>
                <a:latin typeface="Calibri"/>
                <a:ea typeface="Calibri"/>
                <a:cs typeface="Calibri"/>
                <a:sym typeface="Calibri"/>
              </a:rPr>
              <a:t>Optimizes across a product universe set by</a:t>
            </a:r>
            <a:r>
              <a:rPr lang="en" sz="3000">
                <a:solidFill>
                  <a:srgbClr val="013857"/>
                </a:solidFill>
                <a:latin typeface="Calibri"/>
                <a:ea typeface="Calibri"/>
                <a:cs typeface="Calibri"/>
                <a:sym typeface="Calibri"/>
              </a:rPr>
              <a:t> Citibank</a:t>
            </a:r>
            <a:endParaRPr sz="2300"/>
          </a:p>
          <a:p>
            <a:pPr marL="762000" marR="0" lvl="0" indent="-571500" algn="l" rtl="0">
              <a:lnSpc>
                <a:spcPct val="100000"/>
              </a:lnSpc>
              <a:spcBef>
                <a:spcPts val="0"/>
              </a:spcBef>
              <a:spcAft>
                <a:spcPts val="0"/>
              </a:spcAft>
              <a:buClr>
                <a:srgbClr val="013857"/>
              </a:buClr>
              <a:buSzPts val="3000"/>
              <a:buFont typeface="Calibri"/>
              <a:buChar char="●"/>
            </a:pPr>
            <a:r>
              <a:rPr lang="en" sz="3000" b="0" i="0" u="none" strike="noStrike" cap="none">
                <a:solidFill>
                  <a:srgbClr val="013857"/>
                </a:solidFill>
                <a:latin typeface="Calibri"/>
                <a:ea typeface="Calibri"/>
                <a:cs typeface="Calibri"/>
                <a:sym typeface="Calibri"/>
              </a:rPr>
              <a:t>Fast, easy and efficient </a:t>
            </a:r>
            <a:endParaRPr sz="30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0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p:nvPr/>
        </p:nvSpPr>
        <p:spPr>
          <a:xfrm>
            <a:off x="6797397" y="5543152"/>
            <a:ext cx="3311400" cy="5502600"/>
          </a:xfrm>
          <a:prstGeom prst="roundRect">
            <a:avLst>
              <a:gd name="adj" fmla="val 16667"/>
            </a:avLst>
          </a:prstGeom>
          <a:solidFill>
            <a:srgbClr val="D9D9D9"/>
          </a:solidFill>
          <a:ln>
            <a:noFill/>
          </a:ln>
        </p:spPr>
        <p:txBody>
          <a:bodyPr spcFirstLastPara="1" wrap="square" lIns="92400" tIns="46200" rIns="92400" bIns="46200" anchor="t" anchorCtr="0">
            <a:noAutofit/>
          </a:bodyPr>
          <a:lstStyle/>
          <a:p>
            <a:pPr marL="0" marR="0" lvl="0" indent="0" algn="l" rtl="0">
              <a:lnSpc>
                <a:spcPct val="100000"/>
              </a:lnSpc>
              <a:spcBef>
                <a:spcPts val="0"/>
              </a:spcBef>
              <a:spcAft>
                <a:spcPts val="0"/>
              </a:spcAft>
              <a:buNone/>
            </a:pPr>
            <a:endParaRPr sz="3000">
              <a:solidFill>
                <a:schemeClr val="dk1"/>
              </a:solidFill>
              <a:latin typeface="Calibri"/>
              <a:ea typeface="Calibri"/>
              <a:cs typeface="Calibri"/>
              <a:sym typeface="Calibri"/>
            </a:endParaRPr>
          </a:p>
        </p:txBody>
      </p:sp>
      <p:sp>
        <p:nvSpPr>
          <p:cNvPr id="227" name="Shape 227"/>
          <p:cNvSpPr/>
          <p:nvPr/>
        </p:nvSpPr>
        <p:spPr>
          <a:xfrm>
            <a:off x="7183700" y="6728725"/>
            <a:ext cx="916500" cy="916500"/>
          </a:xfrm>
          <a:prstGeom prst="ellipse">
            <a:avLst/>
          </a:prstGeom>
          <a:solidFill>
            <a:srgbClr val="FFFFFF"/>
          </a:solidFill>
          <a:ln w="19050" cap="flat" cmpd="sng">
            <a:solidFill>
              <a:srgbClr val="1F3864"/>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28" name="Shape 228"/>
          <p:cNvSpPr/>
          <p:nvPr/>
        </p:nvSpPr>
        <p:spPr>
          <a:xfrm>
            <a:off x="10472976" y="5500650"/>
            <a:ext cx="3311400" cy="5502600"/>
          </a:xfrm>
          <a:prstGeom prst="roundRect">
            <a:avLst>
              <a:gd name="adj" fmla="val 16667"/>
            </a:avLst>
          </a:prstGeom>
          <a:solidFill>
            <a:srgbClr val="D9D9D9"/>
          </a:solidFill>
          <a:ln>
            <a:noFill/>
          </a:ln>
        </p:spPr>
        <p:txBody>
          <a:bodyPr spcFirstLastPara="1" wrap="square" lIns="92400" tIns="46200" rIns="92400" bIns="46200" anchor="t" anchorCtr="0">
            <a:noAutofit/>
          </a:bodyPr>
          <a:lstStyle/>
          <a:p>
            <a:pPr marL="0" marR="0" lvl="0" indent="0" algn="l" rtl="0">
              <a:lnSpc>
                <a:spcPct val="100000"/>
              </a:lnSpc>
              <a:spcBef>
                <a:spcPts val="0"/>
              </a:spcBef>
              <a:spcAft>
                <a:spcPts val="0"/>
              </a:spcAft>
              <a:buNone/>
            </a:pPr>
            <a:endParaRPr sz="3000">
              <a:solidFill>
                <a:schemeClr val="dk1"/>
              </a:solidFill>
              <a:latin typeface="Calibri"/>
              <a:ea typeface="Calibri"/>
              <a:cs typeface="Calibri"/>
              <a:sym typeface="Calibri"/>
            </a:endParaRPr>
          </a:p>
        </p:txBody>
      </p:sp>
      <p:sp>
        <p:nvSpPr>
          <p:cNvPr id="229" name="Shape 229"/>
          <p:cNvSpPr/>
          <p:nvPr/>
        </p:nvSpPr>
        <p:spPr>
          <a:xfrm>
            <a:off x="10678701" y="8351151"/>
            <a:ext cx="1003800" cy="1003800"/>
          </a:xfrm>
          <a:prstGeom prst="ellipse">
            <a:avLst/>
          </a:prstGeom>
          <a:solidFill>
            <a:srgbClr val="FFFFFF"/>
          </a:solidFill>
          <a:ln w="19050" cap="flat" cmpd="sng">
            <a:solidFill>
              <a:srgbClr val="1F3864"/>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30" name="Shape 230"/>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13857"/>
              </a:buClr>
              <a:buFont typeface="Calibri"/>
              <a:buNone/>
            </a:pPr>
            <a:fld id="{00000000-1234-1234-1234-123412341234}" type="slidenum">
              <a:rPr lang="en" sz="2300" b="0" i="0" u="none" strike="noStrike" cap="none">
                <a:solidFill>
                  <a:srgbClr val="013857"/>
                </a:solidFill>
                <a:latin typeface="Calibri"/>
                <a:ea typeface="Calibri"/>
                <a:cs typeface="Calibri"/>
                <a:sym typeface="Calibri"/>
              </a:rPr>
              <a:t>3</a:t>
            </a:fld>
            <a:endParaRPr/>
          </a:p>
        </p:txBody>
      </p:sp>
      <p:sp>
        <p:nvSpPr>
          <p:cNvPr id="231" name="Shape 231"/>
          <p:cNvSpPr/>
          <p:nvPr/>
        </p:nvSpPr>
        <p:spPr>
          <a:xfrm>
            <a:off x="524923" y="3389968"/>
            <a:ext cx="16358100" cy="521400"/>
          </a:xfrm>
          <a:prstGeom prst="roundRect">
            <a:avLst>
              <a:gd name="adj" fmla="val 16667"/>
            </a:avLst>
          </a:prstGeom>
          <a:solidFill>
            <a:srgbClr val="FFC000"/>
          </a:solidFill>
          <a:ln w="12700" cap="flat" cmpd="sng">
            <a:solidFill>
              <a:srgbClr val="FFC000"/>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232" name="Shape 232"/>
          <p:cNvPicPr preferRelativeResize="0"/>
          <p:nvPr/>
        </p:nvPicPr>
        <p:blipFill rotWithShape="1">
          <a:blip r:embed="rId3">
            <a:alphaModFix/>
          </a:blip>
          <a:srcRect/>
          <a:stretch/>
        </p:blipFill>
        <p:spPr>
          <a:xfrm>
            <a:off x="16953551" y="4019179"/>
            <a:ext cx="533400" cy="546600"/>
          </a:xfrm>
          <a:prstGeom prst="flowChartConnector">
            <a:avLst/>
          </a:prstGeom>
          <a:noFill/>
          <a:ln>
            <a:noFill/>
          </a:ln>
        </p:spPr>
      </p:pic>
      <p:sp>
        <p:nvSpPr>
          <p:cNvPr id="233" name="Shape 233"/>
          <p:cNvSpPr/>
          <p:nvPr/>
        </p:nvSpPr>
        <p:spPr>
          <a:xfrm>
            <a:off x="524929" y="2791797"/>
            <a:ext cx="16358100" cy="521400"/>
          </a:xfrm>
          <a:prstGeom prst="roundRect">
            <a:avLst>
              <a:gd name="adj" fmla="val 16667"/>
            </a:avLst>
          </a:prstGeom>
          <a:solidFill>
            <a:srgbClr val="70AD47"/>
          </a:solidFill>
          <a:ln w="12700" cap="flat" cmpd="sng">
            <a:solidFill>
              <a:srgbClr val="517E33"/>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234" name="Shape 234"/>
          <p:cNvPicPr preferRelativeResize="0"/>
          <p:nvPr/>
        </p:nvPicPr>
        <p:blipFill rotWithShape="1">
          <a:blip r:embed="rId4">
            <a:alphaModFix/>
          </a:blip>
          <a:srcRect/>
          <a:stretch/>
        </p:blipFill>
        <p:spPr>
          <a:xfrm>
            <a:off x="16929422" y="2770132"/>
            <a:ext cx="526500" cy="547500"/>
          </a:xfrm>
          <a:prstGeom prst="flowChartConnector">
            <a:avLst/>
          </a:prstGeom>
          <a:noFill/>
          <a:ln>
            <a:noFill/>
          </a:ln>
        </p:spPr>
      </p:pic>
      <p:sp>
        <p:nvSpPr>
          <p:cNvPr id="235" name="Shape 235"/>
          <p:cNvSpPr txBox="1"/>
          <p:nvPr/>
        </p:nvSpPr>
        <p:spPr>
          <a:xfrm>
            <a:off x="524929" y="2836120"/>
            <a:ext cx="16358100" cy="476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FFFFFF"/>
                </a:solidFill>
                <a:latin typeface="Calibri"/>
                <a:ea typeface="Calibri"/>
                <a:cs typeface="Calibri"/>
                <a:sym typeface="Calibri"/>
              </a:rPr>
              <a:t>CRM</a:t>
            </a:r>
            <a:endParaRPr sz="1300">
              <a:solidFill>
                <a:schemeClr val="dk1"/>
              </a:solidFill>
              <a:latin typeface="Times New Roman"/>
              <a:ea typeface="Times New Roman"/>
              <a:cs typeface="Times New Roman"/>
              <a:sym typeface="Times New Roman"/>
            </a:endParaRPr>
          </a:p>
        </p:txBody>
      </p:sp>
      <p:sp>
        <p:nvSpPr>
          <p:cNvPr id="236" name="Shape 236"/>
          <p:cNvSpPr txBox="1"/>
          <p:nvPr/>
        </p:nvSpPr>
        <p:spPr>
          <a:xfrm>
            <a:off x="524923" y="3404909"/>
            <a:ext cx="16358100" cy="5232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FFFFFF"/>
                </a:solidFill>
                <a:latin typeface="Calibri"/>
                <a:ea typeface="Calibri"/>
                <a:cs typeface="Calibri"/>
                <a:sym typeface="Calibri"/>
              </a:rPr>
              <a:t>Business Processes and Workflows</a:t>
            </a:r>
            <a:endParaRPr sz="1300">
              <a:solidFill>
                <a:schemeClr val="dk1"/>
              </a:solidFill>
              <a:latin typeface="Times New Roman"/>
              <a:ea typeface="Times New Roman"/>
              <a:cs typeface="Times New Roman"/>
              <a:sym typeface="Times New Roman"/>
            </a:endParaRPr>
          </a:p>
        </p:txBody>
      </p:sp>
      <p:pic>
        <p:nvPicPr>
          <p:cNvPr id="237" name="Shape 237"/>
          <p:cNvPicPr preferRelativeResize="0"/>
          <p:nvPr/>
        </p:nvPicPr>
        <p:blipFill rotWithShape="1">
          <a:blip r:embed="rId5">
            <a:alphaModFix/>
          </a:blip>
          <a:srcRect/>
          <a:stretch/>
        </p:blipFill>
        <p:spPr>
          <a:xfrm>
            <a:off x="16938947" y="3381003"/>
            <a:ext cx="523800" cy="546600"/>
          </a:xfrm>
          <a:prstGeom prst="flowChartConnector">
            <a:avLst/>
          </a:prstGeom>
          <a:noFill/>
          <a:ln>
            <a:noFill/>
          </a:ln>
        </p:spPr>
      </p:pic>
      <p:pic>
        <p:nvPicPr>
          <p:cNvPr id="238" name="Shape 238" descr="http://www.veonconsulting.com/wp-content/uploads/2014/02/savings.png"/>
          <p:cNvPicPr preferRelativeResize="0"/>
          <p:nvPr/>
        </p:nvPicPr>
        <p:blipFill rotWithShape="1">
          <a:blip r:embed="rId6">
            <a:alphaModFix/>
          </a:blip>
          <a:srcRect/>
          <a:stretch/>
        </p:blipFill>
        <p:spPr>
          <a:xfrm>
            <a:off x="16975560" y="4669427"/>
            <a:ext cx="533400" cy="532500"/>
          </a:xfrm>
          <a:prstGeom prst="rect">
            <a:avLst/>
          </a:prstGeom>
          <a:noFill/>
          <a:ln>
            <a:noFill/>
          </a:ln>
        </p:spPr>
      </p:pic>
      <p:sp>
        <p:nvSpPr>
          <p:cNvPr id="239" name="Shape 239"/>
          <p:cNvSpPr/>
          <p:nvPr/>
        </p:nvSpPr>
        <p:spPr>
          <a:xfrm>
            <a:off x="524923" y="3989409"/>
            <a:ext cx="16358100" cy="521400"/>
          </a:xfrm>
          <a:prstGeom prst="roundRect">
            <a:avLst>
              <a:gd name="adj" fmla="val 16667"/>
            </a:avLst>
          </a:prstGeom>
          <a:solidFill>
            <a:srgbClr val="ED7D31"/>
          </a:solidFill>
          <a:ln w="12700" cap="flat" cmpd="sng">
            <a:solidFill>
              <a:srgbClr val="ED7D31"/>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40" name="Shape 240"/>
          <p:cNvSpPr txBox="1"/>
          <p:nvPr/>
        </p:nvSpPr>
        <p:spPr>
          <a:xfrm>
            <a:off x="524920" y="4035890"/>
            <a:ext cx="16358100" cy="491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FFFFFF"/>
                </a:solidFill>
                <a:latin typeface="Calibri"/>
                <a:ea typeface="Calibri"/>
                <a:cs typeface="Calibri"/>
                <a:sym typeface="Calibri"/>
              </a:rPr>
              <a:t>Client Portal</a:t>
            </a:r>
            <a:endParaRPr sz="1300">
              <a:solidFill>
                <a:schemeClr val="dk1"/>
              </a:solidFill>
              <a:latin typeface="Times New Roman"/>
              <a:ea typeface="Times New Roman"/>
              <a:cs typeface="Times New Roman"/>
              <a:sym typeface="Times New Roman"/>
            </a:endParaRPr>
          </a:p>
        </p:txBody>
      </p:sp>
      <p:sp>
        <p:nvSpPr>
          <p:cNvPr id="241" name="Shape 241"/>
          <p:cNvSpPr/>
          <p:nvPr/>
        </p:nvSpPr>
        <p:spPr>
          <a:xfrm>
            <a:off x="524920" y="4613615"/>
            <a:ext cx="16358100" cy="521400"/>
          </a:xfrm>
          <a:prstGeom prst="roundRect">
            <a:avLst>
              <a:gd name="adj" fmla="val 16667"/>
            </a:avLst>
          </a:prstGeom>
          <a:solidFill>
            <a:srgbClr val="1F3864"/>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42" name="Shape 242"/>
          <p:cNvSpPr txBox="1"/>
          <p:nvPr/>
        </p:nvSpPr>
        <p:spPr>
          <a:xfrm>
            <a:off x="524920" y="4643385"/>
            <a:ext cx="16358100" cy="491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FFFFFF"/>
                </a:solidFill>
                <a:latin typeface="Calibri"/>
                <a:ea typeface="Calibri"/>
                <a:cs typeface="Calibri"/>
                <a:sym typeface="Calibri"/>
              </a:rPr>
              <a:t>Client Fees and Commissioning</a:t>
            </a:r>
            <a:endParaRPr sz="1300">
              <a:solidFill>
                <a:schemeClr val="dk1"/>
              </a:solidFill>
              <a:latin typeface="Times New Roman"/>
              <a:ea typeface="Times New Roman"/>
              <a:cs typeface="Times New Roman"/>
              <a:sym typeface="Times New Roman"/>
            </a:endParaRPr>
          </a:p>
        </p:txBody>
      </p:sp>
      <p:sp>
        <p:nvSpPr>
          <p:cNvPr id="243" name="Shape 243"/>
          <p:cNvSpPr/>
          <p:nvPr/>
        </p:nvSpPr>
        <p:spPr>
          <a:xfrm>
            <a:off x="3093575" y="5543152"/>
            <a:ext cx="3311400" cy="5502600"/>
          </a:xfrm>
          <a:prstGeom prst="roundRect">
            <a:avLst>
              <a:gd name="adj" fmla="val 16667"/>
            </a:avLst>
          </a:prstGeom>
          <a:solidFill>
            <a:srgbClr val="D9D9D9"/>
          </a:solidFill>
          <a:ln>
            <a:noFill/>
          </a:ln>
        </p:spPr>
        <p:txBody>
          <a:bodyPr spcFirstLastPara="1" wrap="square" lIns="92400" tIns="46200" rIns="92400" bIns="46200" anchor="t"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44" name="Shape 244"/>
          <p:cNvSpPr/>
          <p:nvPr/>
        </p:nvSpPr>
        <p:spPr>
          <a:xfrm>
            <a:off x="990993" y="8037896"/>
            <a:ext cx="1197000" cy="1818000"/>
          </a:xfrm>
          <a:prstGeom prst="rect">
            <a:avLst/>
          </a:prstGeom>
          <a:solidFill>
            <a:srgbClr val="FFFFFF"/>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45" name="Shape 245"/>
          <p:cNvSpPr txBox="1"/>
          <p:nvPr/>
        </p:nvSpPr>
        <p:spPr>
          <a:xfrm>
            <a:off x="524920" y="5600127"/>
            <a:ext cx="1984800" cy="525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000000"/>
                </a:solidFill>
                <a:latin typeface="Calibri"/>
                <a:ea typeface="Calibri"/>
                <a:cs typeface="Calibri"/>
                <a:sym typeface="Calibri"/>
              </a:rPr>
              <a:t>Onboarding</a:t>
            </a:r>
            <a:endParaRPr sz="1300">
              <a:solidFill>
                <a:schemeClr val="dk1"/>
              </a:solidFill>
              <a:latin typeface="Times New Roman"/>
              <a:ea typeface="Times New Roman"/>
              <a:cs typeface="Times New Roman"/>
              <a:sym typeface="Times New Roman"/>
            </a:endParaRPr>
          </a:p>
        </p:txBody>
      </p:sp>
      <p:sp>
        <p:nvSpPr>
          <p:cNvPr id="246" name="Shape 246"/>
          <p:cNvSpPr/>
          <p:nvPr/>
        </p:nvSpPr>
        <p:spPr>
          <a:xfrm>
            <a:off x="825990" y="7331075"/>
            <a:ext cx="1619700" cy="1620000"/>
          </a:xfrm>
          <a:prstGeom prst="ellipse">
            <a:avLst/>
          </a:prstGeom>
          <a:solidFill>
            <a:srgbClr val="FFFFFF"/>
          </a:solidFill>
          <a:ln w="19050" cap="flat" cmpd="sng">
            <a:solidFill>
              <a:srgbClr val="000000"/>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247" name="Shape 247" descr="Image result for onboarding icon"/>
          <p:cNvPicPr preferRelativeResize="0"/>
          <p:nvPr/>
        </p:nvPicPr>
        <p:blipFill rotWithShape="1">
          <a:blip r:embed="rId7">
            <a:alphaModFix/>
          </a:blip>
          <a:srcRect/>
          <a:stretch/>
        </p:blipFill>
        <p:spPr>
          <a:xfrm>
            <a:off x="892028" y="7594600"/>
            <a:ext cx="1437000" cy="1293600"/>
          </a:xfrm>
          <a:prstGeom prst="rect">
            <a:avLst/>
          </a:prstGeom>
          <a:noFill/>
          <a:ln>
            <a:noFill/>
          </a:ln>
        </p:spPr>
      </p:pic>
      <p:pic>
        <p:nvPicPr>
          <p:cNvPr id="248" name="Shape 248" descr="altegra_icons_-05.png"/>
          <p:cNvPicPr preferRelativeResize="0"/>
          <p:nvPr/>
        </p:nvPicPr>
        <p:blipFill rotWithShape="1">
          <a:blip r:embed="rId8">
            <a:alphaModFix/>
          </a:blip>
          <a:srcRect/>
          <a:stretch/>
        </p:blipFill>
        <p:spPr>
          <a:xfrm>
            <a:off x="3378387" y="7136022"/>
            <a:ext cx="954900" cy="964800"/>
          </a:xfrm>
          <a:prstGeom prst="flowChartConnector">
            <a:avLst/>
          </a:prstGeom>
          <a:noFill/>
          <a:ln>
            <a:noFill/>
          </a:ln>
        </p:spPr>
      </p:pic>
      <p:sp>
        <p:nvSpPr>
          <p:cNvPr id="249" name="Shape 249"/>
          <p:cNvSpPr txBox="1"/>
          <p:nvPr/>
        </p:nvSpPr>
        <p:spPr>
          <a:xfrm>
            <a:off x="4464287" y="7456004"/>
            <a:ext cx="1572300" cy="401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solidFill>
                  <a:srgbClr val="000000"/>
                </a:solidFill>
                <a:latin typeface="Calibri"/>
                <a:ea typeface="Calibri"/>
                <a:cs typeface="Calibri"/>
                <a:sym typeface="Calibri"/>
              </a:rPr>
              <a:t>Risk Profiling</a:t>
            </a:r>
            <a:endParaRPr sz="1300">
              <a:solidFill>
                <a:schemeClr val="dk1"/>
              </a:solidFill>
              <a:latin typeface="Times New Roman"/>
              <a:ea typeface="Times New Roman"/>
              <a:cs typeface="Times New Roman"/>
              <a:sym typeface="Times New Roman"/>
            </a:endParaRPr>
          </a:p>
        </p:txBody>
      </p:sp>
      <p:sp>
        <p:nvSpPr>
          <p:cNvPr id="250" name="Shape 250"/>
          <p:cNvSpPr txBox="1"/>
          <p:nvPr/>
        </p:nvSpPr>
        <p:spPr>
          <a:xfrm>
            <a:off x="3052771" y="5689662"/>
            <a:ext cx="3338100" cy="525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latin typeface="Calibri"/>
                <a:ea typeface="Calibri"/>
                <a:cs typeface="Calibri"/>
                <a:sym typeface="Calibri"/>
              </a:rPr>
              <a:t>Explore and Understand</a:t>
            </a:r>
            <a:endParaRPr sz="1300">
              <a:solidFill>
                <a:schemeClr val="dk1"/>
              </a:solidFill>
              <a:latin typeface="Times New Roman"/>
              <a:ea typeface="Times New Roman"/>
              <a:cs typeface="Times New Roman"/>
              <a:sym typeface="Times New Roman"/>
            </a:endParaRPr>
          </a:p>
        </p:txBody>
      </p:sp>
      <p:sp>
        <p:nvSpPr>
          <p:cNvPr id="251" name="Shape 251"/>
          <p:cNvSpPr/>
          <p:nvPr/>
        </p:nvSpPr>
        <p:spPr>
          <a:xfrm>
            <a:off x="2468000" y="7943225"/>
            <a:ext cx="771000" cy="395700"/>
          </a:xfrm>
          <a:prstGeom prst="rightArrow">
            <a:avLst>
              <a:gd name="adj1" fmla="val 50000"/>
              <a:gd name="adj2" fmla="val 50000"/>
            </a:avLst>
          </a:prstGeom>
          <a:solidFill>
            <a:srgbClr val="4A86E8"/>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252" name="Shape 252"/>
          <p:cNvPicPr preferRelativeResize="0"/>
          <p:nvPr/>
        </p:nvPicPr>
        <p:blipFill rotWithShape="1">
          <a:blip r:embed="rId9">
            <a:alphaModFix/>
          </a:blip>
          <a:srcRect/>
          <a:stretch/>
        </p:blipFill>
        <p:spPr>
          <a:xfrm>
            <a:off x="7179650" y="7893125"/>
            <a:ext cx="916500" cy="959400"/>
          </a:xfrm>
          <a:prstGeom prst="flowChartConnector">
            <a:avLst/>
          </a:prstGeom>
          <a:noFill/>
          <a:ln>
            <a:noFill/>
          </a:ln>
        </p:spPr>
      </p:pic>
      <p:sp>
        <p:nvSpPr>
          <p:cNvPr id="253" name="Shape 253"/>
          <p:cNvSpPr txBox="1"/>
          <p:nvPr/>
        </p:nvSpPr>
        <p:spPr>
          <a:xfrm>
            <a:off x="7886606" y="7989893"/>
            <a:ext cx="1605300" cy="711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latin typeface="Calibri"/>
                <a:ea typeface="Calibri"/>
                <a:cs typeface="Calibri"/>
                <a:sym typeface="Calibri"/>
              </a:rPr>
              <a:t>Model </a:t>
            </a:r>
            <a:endParaRPr sz="1900">
              <a:latin typeface="Calibri"/>
              <a:ea typeface="Calibri"/>
              <a:cs typeface="Calibri"/>
              <a:sym typeface="Calibri"/>
            </a:endParaRPr>
          </a:p>
          <a:p>
            <a:pPr marL="0" marR="0" lvl="0" indent="0" algn="ctr" rtl="0">
              <a:spcBef>
                <a:spcPts val="0"/>
              </a:spcBef>
              <a:spcAft>
                <a:spcPts val="0"/>
              </a:spcAft>
              <a:buNone/>
            </a:pPr>
            <a:r>
              <a:rPr lang="en" sz="1900">
                <a:latin typeface="Calibri"/>
                <a:ea typeface="Calibri"/>
                <a:cs typeface="Calibri"/>
                <a:sym typeface="Calibri"/>
              </a:rPr>
              <a:t>Portfolios</a:t>
            </a:r>
            <a:endParaRPr sz="1900">
              <a:latin typeface="Calibri"/>
              <a:ea typeface="Calibri"/>
              <a:cs typeface="Calibri"/>
              <a:sym typeface="Calibri"/>
            </a:endParaRPr>
          </a:p>
        </p:txBody>
      </p:sp>
      <p:pic>
        <p:nvPicPr>
          <p:cNvPr id="254" name="Shape 254"/>
          <p:cNvPicPr preferRelativeResize="0"/>
          <p:nvPr/>
        </p:nvPicPr>
        <p:blipFill rotWithShape="1">
          <a:blip r:embed="rId10">
            <a:alphaModFix/>
          </a:blip>
          <a:srcRect l="15849" t="10532" r="35262" b="5135"/>
          <a:stretch/>
        </p:blipFill>
        <p:spPr>
          <a:xfrm>
            <a:off x="7180925" y="9126925"/>
            <a:ext cx="916500" cy="909000"/>
          </a:xfrm>
          <a:prstGeom prst="flowChartConnector">
            <a:avLst/>
          </a:prstGeom>
          <a:noFill/>
          <a:ln>
            <a:noFill/>
          </a:ln>
        </p:spPr>
      </p:pic>
      <p:sp>
        <p:nvSpPr>
          <p:cNvPr id="255" name="Shape 255"/>
          <p:cNvSpPr txBox="1"/>
          <p:nvPr/>
        </p:nvSpPr>
        <p:spPr>
          <a:xfrm>
            <a:off x="8003709" y="9274966"/>
            <a:ext cx="1578600" cy="711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latin typeface="Calibri"/>
                <a:ea typeface="Calibri"/>
                <a:cs typeface="Calibri"/>
                <a:sym typeface="Calibri"/>
              </a:rPr>
              <a:t>Genetic Optimizer</a:t>
            </a:r>
            <a:endParaRPr sz="1300">
              <a:latin typeface="Times New Roman"/>
              <a:ea typeface="Times New Roman"/>
              <a:cs typeface="Times New Roman"/>
              <a:sym typeface="Times New Roman"/>
            </a:endParaRPr>
          </a:p>
        </p:txBody>
      </p:sp>
      <p:sp>
        <p:nvSpPr>
          <p:cNvPr id="256" name="Shape 256"/>
          <p:cNvSpPr txBox="1"/>
          <p:nvPr/>
        </p:nvSpPr>
        <p:spPr>
          <a:xfrm>
            <a:off x="6696436" y="5752527"/>
            <a:ext cx="3569100" cy="525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000000"/>
                </a:solidFill>
                <a:latin typeface="Calibri"/>
                <a:ea typeface="Calibri"/>
                <a:cs typeface="Calibri"/>
                <a:sym typeface="Calibri"/>
              </a:rPr>
              <a:t>Portfolio </a:t>
            </a:r>
            <a:br>
              <a:rPr lang="en" sz="2800">
                <a:solidFill>
                  <a:srgbClr val="000000"/>
                </a:solidFill>
                <a:latin typeface="Calibri"/>
                <a:ea typeface="Calibri"/>
                <a:cs typeface="Calibri"/>
                <a:sym typeface="Calibri"/>
              </a:rPr>
            </a:br>
            <a:r>
              <a:rPr lang="en" sz="2800">
                <a:solidFill>
                  <a:srgbClr val="000000"/>
                </a:solidFill>
                <a:latin typeface="Calibri"/>
                <a:ea typeface="Calibri"/>
                <a:cs typeface="Calibri"/>
                <a:sym typeface="Calibri"/>
              </a:rPr>
              <a:t>Construction</a:t>
            </a:r>
            <a:endParaRPr sz="1300">
              <a:solidFill>
                <a:schemeClr val="dk1"/>
              </a:solidFill>
              <a:latin typeface="Times New Roman"/>
              <a:ea typeface="Times New Roman"/>
              <a:cs typeface="Times New Roman"/>
              <a:sym typeface="Times New Roman"/>
            </a:endParaRPr>
          </a:p>
        </p:txBody>
      </p:sp>
      <p:pic>
        <p:nvPicPr>
          <p:cNvPr id="257" name="Shape 257" descr="portfolio_tablet3.png"/>
          <p:cNvPicPr preferRelativeResize="0"/>
          <p:nvPr/>
        </p:nvPicPr>
        <p:blipFill rotWithShape="1">
          <a:blip r:embed="rId11">
            <a:alphaModFix/>
          </a:blip>
          <a:srcRect/>
          <a:stretch/>
        </p:blipFill>
        <p:spPr>
          <a:xfrm>
            <a:off x="7416500" y="6846000"/>
            <a:ext cx="397500" cy="648900"/>
          </a:xfrm>
          <a:prstGeom prst="rect">
            <a:avLst/>
          </a:prstGeom>
          <a:noFill/>
          <a:ln>
            <a:noFill/>
          </a:ln>
        </p:spPr>
      </p:pic>
      <p:sp>
        <p:nvSpPr>
          <p:cNvPr id="258" name="Shape 258"/>
          <p:cNvSpPr txBox="1"/>
          <p:nvPr/>
        </p:nvSpPr>
        <p:spPr>
          <a:xfrm>
            <a:off x="7943514" y="6959030"/>
            <a:ext cx="1563300" cy="401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solidFill>
                  <a:srgbClr val="000000"/>
                </a:solidFill>
                <a:latin typeface="Calibri"/>
                <a:ea typeface="Calibri"/>
                <a:cs typeface="Calibri"/>
                <a:sym typeface="Calibri"/>
              </a:rPr>
              <a:t>vFunds</a:t>
            </a:r>
            <a:endParaRPr sz="1300">
              <a:solidFill>
                <a:schemeClr val="dk1"/>
              </a:solidFill>
              <a:latin typeface="Times New Roman"/>
              <a:ea typeface="Times New Roman"/>
              <a:cs typeface="Times New Roman"/>
              <a:sym typeface="Times New Roman"/>
            </a:endParaRPr>
          </a:p>
        </p:txBody>
      </p:sp>
      <p:pic>
        <p:nvPicPr>
          <p:cNvPr id="259" name="Shape 259"/>
          <p:cNvPicPr preferRelativeResize="0"/>
          <p:nvPr/>
        </p:nvPicPr>
        <p:blipFill rotWithShape="1">
          <a:blip r:embed="rId12">
            <a:alphaModFix/>
          </a:blip>
          <a:srcRect/>
          <a:stretch/>
        </p:blipFill>
        <p:spPr>
          <a:xfrm>
            <a:off x="3410523" y="8302193"/>
            <a:ext cx="954900" cy="970500"/>
          </a:xfrm>
          <a:prstGeom prst="flowChartConnector">
            <a:avLst/>
          </a:prstGeom>
          <a:noFill/>
          <a:ln>
            <a:noFill/>
          </a:ln>
        </p:spPr>
      </p:pic>
      <p:sp>
        <p:nvSpPr>
          <p:cNvPr id="260" name="Shape 260"/>
          <p:cNvSpPr/>
          <p:nvPr/>
        </p:nvSpPr>
        <p:spPr>
          <a:xfrm rot="10800000">
            <a:off x="12181686" y="8087018"/>
            <a:ext cx="397500" cy="234300"/>
          </a:xfrm>
          <a:prstGeom prst="triangle">
            <a:avLst>
              <a:gd name="adj" fmla="val 50000"/>
            </a:avLst>
          </a:prstGeom>
          <a:solidFill>
            <a:srgbClr val="ED7D31"/>
          </a:solidFill>
          <a:ln w="12700" cap="flat" cmpd="sng">
            <a:solidFill>
              <a:srgbClr val="AC5B23"/>
            </a:solidFill>
            <a:prstDash val="solid"/>
            <a:miter lim="8000"/>
            <a:headEnd type="none" w="med" len="med"/>
            <a:tailEnd type="none" w="med" len="med"/>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pic>
        <p:nvPicPr>
          <p:cNvPr id="261" name="Shape 261"/>
          <p:cNvPicPr preferRelativeResize="0"/>
          <p:nvPr/>
        </p:nvPicPr>
        <p:blipFill rotWithShape="1">
          <a:blip r:embed="rId13">
            <a:alphaModFix/>
          </a:blip>
          <a:srcRect/>
          <a:stretch/>
        </p:blipFill>
        <p:spPr>
          <a:xfrm>
            <a:off x="10678700" y="7035226"/>
            <a:ext cx="1003800" cy="1047300"/>
          </a:xfrm>
          <a:prstGeom prst="flowChartConnector">
            <a:avLst/>
          </a:prstGeom>
          <a:noFill/>
          <a:ln>
            <a:noFill/>
          </a:ln>
        </p:spPr>
      </p:pic>
      <p:sp>
        <p:nvSpPr>
          <p:cNvPr id="262" name="Shape 262"/>
          <p:cNvSpPr txBox="1"/>
          <p:nvPr/>
        </p:nvSpPr>
        <p:spPr>
          <a:xfrm>
            <a:off x="10474880" y="5653043"/>
            <a:ext cx="3283500" cy="959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000000"/>
                </a:solidFill>
                <a:latin typeface="Calibri"/>
                <a:ea typeface="Calibri"/>
                <a:cs typeface="Calibri"/>
                <a:sym typeface="Calibri"/>
              </a:rPr>
              <a:t>Portfolio Implementation</a:t>
            </a:r>
            <a:endParaRPr sz="1300">
              <a:solidFill>
                <a:schemeClr val="dk1"/>
              </a:solidFill>
              <a:latin typeface="Times New Roman"/>
              <a:ea typeface="Times New Roman"/>
              <a:cs typeface="Times New Roman"/>
              <a:sym typeface="Times New Roman"/>
            </a:endParaRPr>
          </a:p>
        </p:txBody>
      </p:sp>
      <p:sp>
        <p:nvSpPr>
          <p:cNvPr id="263" name="Shape 263"/>
          <p:cNvSpPr/>
          <p:nvPr/>
        </p:nvSpPr>
        <p:spPr>
          <a:xfrm>
            <a:off x="11595198" y="7215985"/>
            <a:ext cx="1567800" cy="6495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latin typeface="Calibri"/>
                <a:ea typeface="Calibri"/>
                <a:cs typeface="Calibri"/>
                <a:sym typeface="Calibri"/>
              </a:rPr>
              <a:t>Investment Proposal</a:t>
            </a:r>
            <a:endParaRPr sz="1300">
              <a:latin typeface="Times New Roman"/>
              <a:ea typeface="Times New Roman"/>
              <a:cs typeface="Times New Roman"/>
              <a:sym typeface="Times New Roman"/>
            </a:endParaRPr>
          </a:p>
        </p:txBody>
      </p:sp>
      <p:pic>
        <p:nvPicPr>
          <p:cNvPr id="264" name="Shape 264" descr="portfolio_tablet3.png"/>
          <p:cNvPicPr preferRelativeResize="0"/>
          <p:nvPr/>
        </p:nvPicPr>
        <p:blipFill rotWithShape="1">
          <a:blip r:embed="rId11">
            <a:alphaModFix/>
          </a:blip>
          <a:srcRect/>
          <a:stretch/>
        </p:blipFill>
        <p:spPr>
          <a:xfrm>
            <a:off x="10954288" y="8423869"/>
            <a:ext cx="510000" cy="832500"/>
          </a:xfrm>
          <a:prstGeom prst="rect">
            <a:avLst/>
          </a:prstGeom>
          <a:noFill/>
          <a:ln>
            <a:noFill/>
          </a:ln>
        </p:spPr>
      </p:pic>
      <p:sp>
        <p:nvSpPr>
          <p:cNvPr id="265" name="Shape 265"/>
          <p:cNvSpPr txBox="1"/>
          <p:nvPr/>
        </p:nvSpPr>
        <p:spPr>
          <a:xfrm>
            <a:off x="11673071" y="8566110"/>
            <a:ext cx="1591200" cy="7245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solidFill>
                  <a:srgbClr val="000000"/>
                </a:solidFill>
                <a:latin typeface="Calibri"/>
                <a:ea typeface="Calibri"/>
                <a:cs typeface="Calibri"/>
                <a:sym typeface="Calibri"/>
              </a:rPr>
              <a:t>Rebalancing Engine</a:t>
            </a:r>
            <a:endParaRPr sz="1300">
              <a:solidFill>
                <a:schemeClr val="dk1"/>
              </a:solidFill>
              <a:latin typeface="Times New Roman"/>
              <a:ea typeface="Times New Roman"/>
              <a:cs typeface="Times New Roman"/>
              <a:sym typeface="Times New Roman"/>
            </a:endParaRPr>
          </a:p>
        </p:txBody>
      </p:sp>
      <p:sp>
        <p:nvSpPr>
          <p:cNvPr id="266" name="Shape 266"/>
          <p:cNvSpPr/>
          <p:nvPr/>
        </p:nvSpPr>
        <p:spPr>
          <a:xfrm>
            <a:off x="14151400" y="5543152"/>
            <a:ext cx="3311400" cy="5502600"/>
          </a:xfrm>
          <a:prstGeom prst="roundRect">
            <a:avLst>
              <a:gd name="adj" fmla="val 16667"/>
            </a:avLst>
          </a:prstGeom>
          <a:solidFill>
            <a:srgbClr val="D9D9D9"/>
          </a:solidFill>
          <a:ln>
            <a:noFill/>
          </a:ln>
        </p:spPr>
        <p:txBody>
          <a:bodyPr spcFirstLastPara="1" wrap="square" lIns="92400" tIns="46200" rIns="92400" bIns="46200" anchor="t" anchorCtr="0">
            <a:noAutofit/>
          </a:bodyPr>
          <a:lstStyle/>
          <a:p>
            <a:pPr marL="0" marR="0" lvl="0" indent="0" algn="l" rtl="0">
              <a:lnSpc>
                <a:spcPct val="100000"/>
              </a:lnSpc>
              <a:spcBef>
                <a:spcPts val="0"/>
              </a:spcBef>
              <a:spcAft>
                <a:spcPts val="0"/>
              </a:spcAft>
              <a:buNone/>
            </a:pPr>
            <a:endParaRPr sz="3000">
              <a:solidFill>
                <a:schemeClr val="dk1"/>
              </a:solidFill>
              <a:latin typeface="Calibri"/>
              <a:ea typeface="Calibri"/>
              <a:cs typeface="Calibri"/>
              <a:sym typeface="Calibri"/>
            </a:endParaRPr>
          </a:p>
        </p:txBody>
      </p:sp>
      <p:pic>
        <p:nvPicPr>
          <p:cNvPr id="267" name="Shape 267"/>
          <p:cNvPicPr preferRelativeResize="0"/>
          <p:nvPr/>
        </p:nvPicPr>
        <p:blipFill rotWithShape="1">
          <a:blip r:embed="rId14">
            <a:alphaModFix/>
          </a:blip>
          <a:srcRect/>
          <a:stretch/>
        </p:blipFill>
        <p:spPr>
          <a:xfrm>
            <a:off x="14374901" y="7108460"/>
            <a:ext cx="1003800" cy="1026000"/>
          </a:xfrm>
          <a:prstGeom prst="flowChartConnector">
            <a:avLst/>
          </a:prstGeom>
          <a:noFill/>
          <a:ln>
            <a:noFill/>
          </a:ln>
        </p:spPr>
      </p:pic>
      <p:sp>
        <p:nvSpPr>
          <p:cNvPr id="268" name="Shape 268"/>
          <p:cNvSpPr txBox="1"/>
          <p:nvPr/>
        </p:nvSpPr>
        <p:spPr>
          <a:xfrm>
            <a:off x="14150763" y="5701727"/>
            <a:ext cx="3311400" cy="5259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2800">
                <a:solidFill>
                  <a:srgbClr val="000000"/>
                </a:solidFill>
                <a:latin typeface="Calibri"/>
                <a:ea typeface="Calibri"/>
                <a:cs typeface="Calibri"/>
                <a:sym typeface="Calibri"/>
              </a:rPr>
              <a:t>Analytics</a:t>
            </a:r>
            <a:endParaRPr sz="1300">
              <a:solidFill>
                <a:schemeClr val="dk1"/>
              </a:solidFill>
              <a:latin typeface="Times New Roman"/>
              <a:ea typeface="Times New Roman"/>
              <a:cs typeface="Times New Roman"/>
              <a:sym typeface="Times New Roman"/>
            </a:endParaRPr>
          </a:p>
        </p:txBody>
      </p:sp>
      <p:sp>
        <p:nvSpPr>
          <p:cNvPr id="269" name="Shape 269"/>
          <p:cNvSpPr/>
          <p:nvPr/>
        </p:nvSpPr>
        <p:spPr>
          <a:xfrm>
            <a:off x="15378937" y="7271190"/>
            <a:ext cx="1542900" cy="6495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solidFill>
                  <a:srgbClr val="222222"/>
                </a:solidFill>
                <a:latin typeface="Calibri"/>
                <a:ea typeface="Calibri"/>
                <a:cs typeface="Calibri"/>
                <a:sym typeface="Calibri"/>
              </a:rPr>
              <a:t>Consolidated Reporting</a:t>
            </a:r>
            <a:endParaRPr sz="1300">
              <a:solidFill>
                <a:schemeClr val="dk1"/>
              </a:solidFill>
              <a:latin typeface="Times New Roman"/>
              <a:ea typeface="Times New Roman"/>
              <a:cs typeface="Times New Roman"/>
              <a:sym typeface="Times New Roman"/>
            </a:endParaRPr>
          </a:p>
        </p:txBody>
      </p:sp>
      <p:pic>
        <p:nvPicPr>
          <p:cNvPr id="270" name="Shape 270"/>
          <p:cNvPicPr preferRelativeResize="0"/>
          <p:nvPr/>
        </p:nvPicPr>
        <p:blipFill rotWithShape="1">
          <a:blip r:embed="rId15">
            <a:alphaModFix/>
          </a:blip>
          <a:srcRect/>
          <a:stretch/>
        </p:blipFill>
        <p:spPr>
          <a:xfrm>
            <a:off x="14404750" y="8334010"/>
            <a:ext cx="1003800" cy="1043400"/>
          </a:xfrm>
          <a:prstGeom prst="flowChartConnector">
            <a:avLst/>
          </a:prstGeom>
          <a:noFill/>
          <a:ln>
            <a:noFill/>
          </a:ln>
        </p:spPr>
      </p:pic>
      <p:sp>
        <p:nvSpPr>
          <p:cNvPr id="271" name="Shape 271"/>
          <p:cNvSpPr txBox="1"/>
          <p:nvPr/>
        </p:nvSpPr>
        <p:spPr>
          <a:xfrm>
            <a:off x="15094599" y="8630112"/>
            <a:ext cx="1590000" cy="5028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solidFill>
                  <a:srgbClr val="000000"/>
                </a:solidFill>
                <a:latin typeface="Calibri"/>
                <a:ea typeface="Calibri"/>
                <a:cs typeface="Calibri"/>
                <a:sym typeface="Calibri"/>
              </a:rPr>
              <a:t>Alerts</a:t>
            </a:r>
            <a:endParaRPr sz="1300">
              <a:solidFill>
                <a:schemeClr val="dk1"/>
              </a:solidFill>
              <a:latin typeface="Times New Roman"/>
              <a:ea typeface="Times New Roman"/>
              <a:cs typeface="Times New Roman"/>
              <a:sym typeface="Times New Roman"/>
            </a:endParaRPr>
          </a:p>
        </p:txBody>
      </p:sp>
      <p:sp>
        <p:nvSpPr>
          <p:cNvPr id="272" name="Shape 272"/>
          <p:cNvSpPr/>
          <p:nvPr/>
        </p:nvSpPr>
        <p:spPr>
          <a:xfrm>
            <a:off x="6412826" y="7884950"/>
            <a:ext cx="533400" cy="395700"/>
          </a:xfrm>
          <a:prstGeom prst="rightArrow">
            <a:avLst>
              <a:gd name="adj1" fmla="val 50000"/>
              <a:gd name="adj2" fmla="val 50000"/>
            </a:avLst>
          </a:prstGeom>
          <a:solidFill>
            <a:srgbClr val="4A86E8"/>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73" name="Shape 273"/>
          <p:cNvSpPr/>
          <p:nvPr/>
        </p:nvSpPr>
        <p:spPr>
          <a:xfrm>
            <a:off x="10111975" y="7872325"/>
            <a:ext cx="510000" cy="395700"/>
          </a:xfrm>
          <a:prstGeom prst="rightArrow">
            <a:avLst>
              <a:gd name="adj1" fmla="val 50000"/>
              <a:gd name="adj2" fmla="val 50000"/>
            </a:avLst>
          </a:prstGeom>
          <a:solidFill>
            <a:srgbClr val="4A86E8"/>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74" name="Shape 274"/>
          <p:cNvSpPr/>
          <p:nvPr/>
        </p:nvSpPr>
        <p:spPr>
          <a:xfrm>
            <a:off x="13784376" y="7902175"/>
            <a:ext cx="526500" cy="395700"/>
          </a:xfrm>
          <a:prstGeom prst="rightArrow">
            <a:avLst>
              <a:gd name="adj1" fmla="val 50000"/>
              <a:gd name="adj2" fmla="val 50000"/>
            </a:avLst>
          </a:prstGeom>
          <a:solidFill>
            <a:srgbClr val="4A86E8"/>
          </a:solidFill>
          <a:ln>
            <a:noFill/>
          </a:ln>
        </p:spPr>
        <p:txBody>
          <a:bodyPr spcFirstLastPara="1" wrap="square" lIns="92400" tIns="46200" rIns="92400" bIns="46200" anchor="ctr" anchorCtr="0">
            <a:noAutofit/>
          </a:bodyPr>
          <a:lstStyle/>
          <a:p>
            <a:pPr marL="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75" name="Shape 275"/>
          <p:cNvSpPr txBox="1"/>
          <p:nvPr/>
        </p:nvSpPr>
        <p:spPr>
          <a:xfrm>
            <a:off x="4404798" y="8420537"/>
            <a:ext cx="1572300" cy="401400"/>
          </a:xfrm>
          <a:prstGeom prst="rect">
            <a:avLst/>
          </a:prstGeom>
          <a:noFill/>
          <a:ln>
            <a:noFill/>
          </a:ln>
        </p:spPr>
        <p:txBody>
          <a:bodyPr spcFirstLastPara="1" wrap="square" lIns="92400" tIns="46200" rIns="92400" bIns="46200" anchor="t" anchorCtr="0">
            <a:noAutofit/>
          </a:bodyPr>
          <a:lstStyle/>
          <a:p>
            <a:pPr marL="0" marR="0" lvl="0" indent="0" algn="ctr" rtl="0">
              <a:spcBef>
                <a:spcPts val="0"/>
              </a:spcBef>
              <a:spcAft>
                <a:spcPts val="0"/>
              </a:spcAft>
              <a:buNone/>
            </a:pPr>
            <a:r>
              <a:rPr lang="en" sz="1900">
                <a:latin typeface="Calibri"/>
                <a:ea typeface="Calibri"/>
                <a:cs typeface="Calibri"/>
                <a:sym typeface="Calibri"/>
              </a:rPr>
              <a:t>Investment Explorer</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13857"/>
              </a:buClr>
              <a:buFont typeface="Calibri"/>
              <a:buNone/>
            </a:pPr>
            <a:fld id="{00000000-1234-1234-1234-123412341234}" type="slidenum">
              <a:rPr lang="en" sz="2300" b="0" i="0" u="none" strike="noStrike" cap="none">
                <a:solidFill>
                  <a:srgbClr val="013857"/>
                </a:solidFill>
                <a:latin typeface="Calibri"/>
                <a:ea typeface="Calibri"/>
                <a:cs typeface="Calibri"/>
                <a:sym typeface="Calibri"/>
              </a:rPr>
              <a:t>4</a:t>
            </a:fld>
            <a:endParaRPr/>
          </a:p>
        </p:txBody>
      </p:sp>
      <p:sp>
        <p:nvSpPr>
          <p:cNvPr id="282" name="Shape 282"/>
          <p:cNvSpPr txBox="1"/>
          <p:nvPr/>
        </p:nvSpPr>
        <p:spPr>
          <a:xfrm>
            <a:off x="555600" y="1703525"/>
            <a:ext cx="5692200" cy="11080200"/>
          </a:xfrm>
          <a:prstGeom prst="rect">
            <a:avLst/>
          </a:prstGeom>
          <a:noFill/>
          <a:ln>
            <a:noFill/>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a:solidFill>
                  <a:srgbClr val="1E88E5"/>
                </a:solidFill>
                <a:latin typeface="Calibri"/>
                <a:ea typeface="Calibri"/>
                <a:cs typeface="Calibri"/>
                <a:sym typeface="Calibri"/>
              </a:rPr>
              <a:t>Auto Allocate</a:t>
            </a:r>
            <a:endParaRPr sz="2300"/>
          </a:p>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The </a:t>
            </a:r>
            <a:r>
              <a:rPr lang="en" sz="2700">
                <a:solidFill>
                  <a:srgbClr val="013857"/>
                </a:solidFill>
                <a:latin typeface="Calibri"/>
                <a:ea typeface="Calibri"/>
                <a:cs typeface="Calibri"/>
                <a:sym typeface="Calibri"/>
              </a:rPr>
              <a:t>Auto Allocator</a:t>
            </a:r>
            <a:r>
              <a:rPr lang="en" sz="2700" b="0" i="0" u="none" strike="noStrike" cap="none">
                <a:solidFill>
                  <a:srgbClr val="013857"/>
                </a:solidFill>
                <a:latin typeface="Calibri"/>
                <a:ea typeface="Calibri"/>
                <a:cs typeface="Calibri"/>
                <a:sym typeface="Calibri"/>
              </a:rPr>
              <a:t> is designed to be accessible by advisors and investors.</a:t>
            </a:r>
            <a:endParaRPr sz="2300"/>
          </a:p>
          <a:p>
            <a:pPr marL="0" marR="0" lvl="0" indent="0" algn="l" rtl="0">
              <a:lnSpc>
                <a:spcPct val="100000"/>
              </a:lnSpc>
              <a:spcBef>
                <a:spcPts val="0"/>
              </a:spcBef>
              <a:spcAft>
                <a:spcPts val="0"/>
              </a:spcAft>
              <a:buClr>
                <a:schemeClr val="dk1"/>
              </a:buClr>
              <a:buFont typeface="Arial"/>
              <a:buNone/>
            </a:pP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Each type of user can choose among the various type of optimizations available </a:t>
            </a:r>
            <a:endParaRPr sz="2300"/>
          </a:p>
          <a:p>
            <a:pPr marL="0" marR="0" lvl="0" indent="0" algn="l" rtl="0">
              <a:lnSpc>
                <a:spcPct val="100000"/>
              </a:lnSpc>
              <a:spcBef>
                <a:spcPts val="0"/>
              </a:spcBef>
              <a:spcAft>
                <a:spcPts val="0"/>
              </a:spcAft>
              <a:buClr>
                <a:schemeClr val="dk1"/>
              </a:buClr>
              <a:buFont typeface="Arial"/>
              <a:buNone/>
            </a:pP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1) Risk Profile</a:t>
            </a:r>
            <a:endParaRPr sz="2300"/>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2) White list</a:t>
            </a:r>
            <a:endParaRPr sz="2300"/>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3) Recommended</a:t>
            </a:r>
            <a:endParaRPr sz="2300"/>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4) Favourites</a:t>
            </a: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2700">
                <a:solidFill>
                  <a:srgbClr val="013857"/>
                </a:solidFill>
                <a:latin typeface="Calibri"/>
                <a:ea typeface="Calibri"/>
                <a:cs typeface="Calibri"/>
                <a:sym typeface="Calibri"/>
              </a:rPr>
              <a:t>What separates Privé’s Auto Allocate technology from other Auto Allocators in the market is the ability to offer completely customized portfolios to each individual client, whereby the system can trade off between competing targets. </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2700">
                <a:solidFill>
                  <a:srgbClr val="013857"/>
                </a:solidFill>
                <a:latin typeface="Calibri"/>
                <a:ea typeface="Calibri"/>
                <a:cs typeface="Calibri"/>
                <a:sym typeface="Calibri"/>
              </a:rPr>
              <a:t>From Currency, Geographic Preference to Asset Classes, each facet of a client’s portfolio can be tailored made.</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endParaRPr sz="2700">
              <a:solidFill>
                <a:srgbClr val="013857"/>
              </a:solidFill>
              <a:latin typeface="Calibri"/>
              <a:ea typeface="Calibri"/>
              <a:cs typeface="Calibri"/>
              <a:sym typeface="Calibri"/>
            </a:endParaRPr>
          </a:p>
        </p:txBody>
      </p:sp>
      <p:sp>
        <p:nvSpPr>
          <p:cNvPr id="283" name="Shape 283"/>
          <p:cNvSpPr/>
          <p:nvPr/>
        </p:nvSpPr>
        <p:spPr>
          <a:xfrm>
            <a:off x="14334208" y="7029054"/>
            <a:ext cx="19590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84" name="Shape 284"/>
          <p:cNvSpPr/>
          <p:nvPr/>
        </p:nvSpPr>
        <p:spPr>
          <a:xfrm>
            <a:off x="7055686" y="7029034"/>
            <a:ext cx="23535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85" name="Shape 285"/>
          <p:cNvSpPr/>
          <p:nvPr/>
        </p:nvSpPr>
        <p:spPr>
          <a:xfrm>
            <a:off x="6277833" y="4800417"/>
            <a:ext cx="4644600" cy="2943300"/>
          </a:xfrm>
          <a:prstGeom prst="snip1Rect">
            <a:avLst>
              <a:gd name="adj" fmla="val 50000"/>
            </a:avLst>
          </a:prstGeom>
          <a:solidFill>
            <a:srgbClr val="1E88E5"/>
          </a:solid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86" name="Shape 286"/>
          <p:cNvSpPr txBox="1"/>
          <p:nvPr/>
        </p:nvSpPr>
        <p:spPr>
          <a:xfrm>
            <a:off x="6413305" y="4708775"/>
            <a:ext cx="3691800" cy="3037800"/>
          </a:xfrm>
          <a:prstGeom prst="rect">
            <a:avLst/>
          </a:prstGeom>
          <a:no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FFFFFF"/>
              </a:buClr>
              <a:buFont typeface="Calibri"/>
              <a:buNone/>
            </a:pPr>
            <a:r>
              <a:rPr lang="en" sz="3400" b="1" i="0" u="none" strike="noStrike" cap="none">
                <a:solidFill>
                  <a:srgbClr val="FFFFFF"/>
                </a:solidFill>
                <a:latin typeface="Calibri"/>
                <a:ea typeface="Calibri"/>
                <a:cs typeface="Calibri"/>
                <a:sym typeface="Calibri"/>
              </a:rPr>
              <a:t>Efficient Frontier</a:t>
            </a:r>
            <a:endParaRPr sz="2300"/>
          </a:p>
          <a:p>
            <a:pPr marL="0" marR="0" lvl="0" indent="0" algn="l" rtl="0">
              <a:lnSpc>
                <a:spcPct val="100000"/>
              </a:lnSpc>
              <a:spcBef>
                <a:spcPts val="0"/>
              </a:spcBef>
              <a:spcAft>
                <a:spcPts val="0"/>
              </a:spcAft>
              <a:buClr>
                <a:srgbClr val="000000"/>
              </a:buClr>
              <a:buFont typeface="Arial"/>
              <a:buNone/>
            </a:pPr>
            <a:endParaRPr sz="1500" b="1"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3000" b="1"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Across multiple asset types</a:t>
            </a:r>
            <a:endParaRPr sz="2300"/>
          </a:p>
          <a:p>
            <a:pPr marL="0" marR="0" lvl="0" indent="0" algn="l"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Customised for every client</a:t>
            </a:r>
            <a:endParaRPr sz="2300"/>
          </a:p>
        </p:txBody>
      </p:sp>
      <p:sp>
        <p:nvSpPr>
          <p:cNvPr id="287" name="Shape 287"/>
          <p:cNvSpPr/>
          <p:nvPr/>
        </p:nvSpPr>
        <p:spPr>
          <a:xfrm flipH="1">
            <a:off x="12891473" y="4800417"/>
            <a:ext cx="4644600" cy="2943300"/>
          </a:xfrm>
          <a:prstGeom prst="snip1Rect">
            <a:avLst>
              <a:gd name="adj" fmla="val 50000"/>
            </a:avLst>
          </a:prstGeom>
          <a:solidFill>
            <a:srgbClr val="1E88E5"/>
          </a:solid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88" name="Shape 288"/>
          <p:cNvSpPr txBox="1"/>
          <p:nvPr/>
        </p:nvSpPr>
        <p:spPr>
          <a:xfrm>
            <a:off x="13488013" y="4835740"/>
            <a:ext cx="3940800" cy="3037800"/>
          </a:xfrm>
          <a:prstGeom prst="rect">
            <a:avLst/>
          </a:prstGeom>
          <a:noFill/>
          <a:ln>
            <a:noFill/>
          </a:ln>
        </p:spPr>
        <p:txBody>
          <a:bodyPr spcFirstLastPara="1" wrap="square" lIns="153425" tIns="153425" rIns="153425" bIns="153425" anchor="ctr" anchorCtr="0">
            <a:noAutofit/>
          </a:bodyPr>
          <a:lstStyle/>
          <a:p>
            <a:pPr marL="0" marR="0" lvl="0" indent="0" algn="r" rtl="0">
              <a:lnSpc>
                <a:spcPct val="100000"/>
              </a:lnSpc>
              <a:spcBef>
                <a:spcPts val="0"/>
              </a:spcBef>
              <a:spcAft>
                <a:spcPts val="0"/>
              </a:spcAft>
              <a:buClr>
                <a:srgbClr val="FFFFFF"/>
              </a:buClr>
              <a:buFont typeface="Calibri"/>
              <a:buNone/>
            </a:pPr>
            <a:r>
              <a:rPr lang="en" sz="3400" b="1" i="0" u="none" strike="noStrike" cap="none">
                <a:solidFill>
                  <a:srgbClr val="FFFFFF"/>
                </a:solidFill>
                <a:latin typeface="Calibri"/>
                <a:ea typeface="Calibri"/>
                <a:cs typeface="Calibri"/>
                <a:sym typeface="Calibri"/>
              </a:rPr>
              <a:t>Execution Ready</a:t>
            </a:r>
            <a:endParaRPr sz="2300"/>
          </a:p>
          <a:p>
            <a:pPr marL="0" marR="0" lvl="0" indent="0" algn="r" rtl="0">
              <a:lnSpc>
                <a:spcPct val="100000"/>
              </a:lnSpc>
              <a:spcBef>
                <a:spcPts val="0"/>
              </a:spcBef>
              <a:spcAft>
                <a:spcPts val="0"/>
              </a:spcAft>
              <a:buClr>
                <a:srgbClr val="000000"/>
              </a:buClr>
              <a:buFont typeface="Arial"/>
              <a:buNone/>
            </a:pPr>
            <a:endParaRPr sz="3000" b="1" i="0" u="none" strike="noStrike" cap="none">
              <a:solidFill>
                <a:srgbClr val="FFFFFF"/>
              </a:solidFill>
              <a:latin typeface="Calibri"/>
              <a:ea typeface="Calibri"/>
              <a:cs typeface="Calibri"/>
              <a:sym typeface="Calibri"/>
            </a:endParaRPr>
          </a:p>
          <a:p>
            <a:pPr marL="0" marR="0" lvl="0" indent="0" algn="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Complete Backtesting</a:t>
            </a:r>
            <a:endParaRPr sz="2300"/>
          </a:p>
          <a:p>
            <a:pPr marL="0" marR="0" lvl="0" indent="0" algn="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Full Risk Analytics</a:t>
            </a:r>
            <a:endParaRPr sz="2300"/>
          </a:p>
        </p:txBody>
      </p:sp>
      <p:grpSp>
        <p:nvGrpSpPr>
          <p:cNvPr id="289" name="Shape 289"/>
          <p:cNvGrpSpPr/>
          <p:nvPr/>
        </p:nvGrpSpPr>
        <p:grpSpPr>
          <a:xfrm>
            <a:off x="10113790" y="2543226"/>
            <a:ext cx="3646804" cy="4232673"/>
            <a:chOff x="6004425" y="1681250"/>
            <a:chExt cx="2170200" cy="2795874"/>
          </a:xfrm>
        </p:grpSpPr>
        <p:sp>
          <p:nvSpPr>
            <p:cNvPr id="290" name="Shape 290"/>
            <p:cNvSpPr/>
            <p:nvPr/>
          </p:nvSpPr>
          <p:spPr>
            <a:xfrm>
              <a:off x="6004425" y="1681250"/>
              <a:ext cx="2170200" cy="1525800"/>
            </a:xfrm>
            <a:prstGeom prst="rect">
              <a:avLst/>
            </a:prstGeom>
            <a:solidFill>
              <a:srgbClr val="1E88E5"/>
            </a:solidFill>
            <a:ln w="9525" cap="flat" cmpd="sng">
              <a:solidFill>
                <a:srgbClr val="1E88E5"/>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91" name="Shape 291"/>
            <p:cNvSpPr/>
            <p:nvPr/>
          </p:nvSpPr>
          <p:spPr>
            <a:xfrm rot="10800000" flipH="1">
              <a:off x="6004425" y="3206924"/>
              <a:ext cx="2170200" cy="1270200"/>
            </a:xfrm>
            <a:prstGeom prst="triangle">
              <a:avLst>
                <a:gd name="adj" fmla="val 50000"/>
              </a:avLst>
            </a:prstGeom>
            <a:solidFill>
              <a:srgbClr val="1E88E5"/>
            </a:solidFill>
            <a:ln w="9525" cap="flat" cmpd="sng">
              <a:solidFill>
                <a:srgbClr val="1E88E5"/>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grpSp>
      <p:sp>
        <p:nvSpPr>
          <p:cNvPr id="292" name="Shape 292"/>
          <p:cNvSpPr txBox="1"/>
          <p:nvPr/>
        </p:nvSpPr>
        <p:spPr>
          <a:xfrm>
            <a:off x="10073564" y="2502333"/>
            <a:ext cx="3691800" cy="11451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FFFFFF"/>
              </a:buClr>
              <a:buFont typeface="Calibri"/>
              <a:buNone/>
            </a:pPr>
            <a:r>
              <a:rPr lang="en" sz="3400" b="1" i="0" u="none" strike="noStrike" cap="none">
                <a:solidFill>
                  <a:srgbClr val="FFFFFF"/>
                </a:solidFill>
                <a:latin typeface="Calibri"/>
                <a:ea typeface="Calibri"/>
                <a:cs typeface="Calibri"/>
                <a:sym typeface="Calibri"/>
              </a:rPr>
              <a:t>Multiple Optimization</a:t>
            </a:r>
            <a:endParaRPr sz="2300"/>
          </a:p>
        </p:txBody>
      </p:sp>
      <p:sp>
        <p:nvSpPr>
          <p:cNvPr id="293" name="Shape 293"/>
          <p:cNvSpPr txBox="1"/>
          <p:nvPr/>
        </p:nvSpPr>
        <p:spPr>
          <a:xfrm>
            <a:off x="10764772" y="3656459"/>
            <a:ext cx="2459700" cy="22353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Risk Profile</a:t>
            </a:r>
            <a:endParaRPr sz="2300"/>
          </a:p>
          <a:p>
            <a:pPr marL="0" marR="0" lvl="0" indent="0" algn="ct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White List</a:t>
            </a:r>
            <a:endParaRPr sz="2300"/>
          </a:p>
          <a:p>
            <a:pPr marL="0" marR="0" lvl="0" indent="0" algn="ct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Recommended</a:t>
            </a:r>
            <a:endParaRPr sz="2300"/>
          </a:p>
          <a:p>
            <a:pPr marL="0" marR="0" lvl="0" indent="0" algn="ctr" rtl="0">
              <a:lnSpc>
                <a:spcPct val="100000"/>
              </a:lnSpc>
              <a:spcBef>
                <a:spcPts val="0"/>
              </a:spcBef>
              <a:spcAft>
                <a:spcPts val="0"/>
              </a:spcAft>
              <a:buClr>
                <a:srgbClr val="FFFFFF"/>
              </a:buClr>
              <a:buFont typeface="Calibri"/>
              <a:buNone/>
            </a:pPr>
            <a:r>
              <a:rPr lang="en" sz="2300" b="1" i="0" u="none" strike="noStrike" cap="none">
                <a:solidFill>
                  <a:srgbClr val="FFFFFF"/>
                </a:solidFill>
                <a:latin typeface="Calibri"/>
                <a:ea typeface="Calibri"/>
                <a:cs typeface="Calibri"/>
                <a:sym typeface="Calibri"/>
              </a:rPr>
              <a:t>Favourites</a:t>
            </a:r>
            <a:endParaRPr sz="2300"/>
          </a:p>
        </p:txBody>
      </p:sp>
      <p:sp>
        <p:nvSpPr>
          <p:cNvPr id="294" name="Shape 294"/>
          <p:cNvSpPr/>
          <p:nvPr/>
        </p:nvSpPr>
        <p:spPr>
          <a:xfrm>
            <a:off x="10207225" y="5826548"/>
            <a:ext cx="3462000" cy="3425400"/>
          </a:xfrm>
          <a:prstGeom prst="ellipse">
            <a:avLst/>
          </a:prstGeom>
          <a:solidFill>
            <a:srgbClr val="FFFFFF"/>
          </a:solidFill>
          <a:ln w="76200" cap="flat" cmpd="sng">
            <a:solidFill>
              <a:srgbClr val="1E88E5"/>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295" name="Shape 295"/>
          <p:cNvSpPr txBox="1"/>
          <p:nvPr/>
        </p:nvSpPr>
        <p:spPr>
          <a:xfrm>
            <a:off x="10404497" y="6571716"/>
            <a:ext cx="3067500" cy="3363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1E88E5"/>
              </a:buClr>
              <a:buFont typeface="Calibri"/>
              <a:buNone/>
            </a:pPr>
            <a:r>
              <a:rPr lang="en" sz="3400" b="1">
                <a:solidFill>
                  <a:srgbClr val="1E88E5"/>
                </a:solidFill>
                <a:latin typeface="Calibri"/>
                <a:ea typeface="Calibri"/>
                <a:cs typeface="Calibri"/>
                <a:sym typeface="Calibri"/>
              </a:rPr>
              <a:t>Auto Allocate</a:t>
            </a:r>
            <a:endParaRPr sz="2300"/>
          </a:p>
        </p:txBody>
      </p:sp>
      <p:pic>
        <p:nvPicPr>
          <p:cNvPr id="296" name="Shape 296"/>
          <p:cNvPicPr preferRelativeResize="0"/>
          <p:nvPr/>
        </p:nvPicPr>
        <p:blipFill rotWithShape="1">
          <a:blip r:embed="rId3">
            <a:alphaModFix/>
          </a:blip>
          <a:srcRect/>
          <a:stretch/>
        </p:blipFill>
        <p:spPr>
          <a:xfrm>
            <a:off x="10999910" y="7029026"/>
            <a:ext cx="1857000" cy="185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6556817" y="2650222"/>
            <a:ext cx="9640157" cy="8617811"/>
          </a:xfrm>
          <a:prstGeom prst="rect">
            <a:avLst/>
          </a:prstGeom>
          <a:noFill/>
          <a:ln w="28575" cap="flat" cmpd="sng">
            <a:solidFill>
              <a:srgbClr val="B7B7B7"/>
            </a:solidFill>
            <a:prstDash val="solid"/>
            <a:round/>
            <a:headEnd type="none" w="med" len="med"/>
            <a:tailEnd type="none" w="med" len="med"/>
          </a:ln>
        </p:spPr>
      </p:pic>
      <p:sp>
        <p:nvSpPr>
          <p:cNvPr id="303" name="Shape 303"/>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13857"/>
              </a:buClr>
              <a:buFont typeface="Calibri"/>
              <a:buNone/>
            </a:pPr>
            <a:fld id="{00000000-1234-1234-1234-123412341234}" type="slidenum">
              <a:rPr lang="en" sz="2300" b="0" i="0" u="none" strike="noStrike" cap="none">
                <a:solidFill>
                  <a:srgbClr val="013857"/>
                </a:solidFill>
                <a:latin typeface="Calibri"/>
                <a:ea typeface="Calibri"/>
                <a:cs typeface="Calibri"/>
                <a:sym typeface="Calibri"/>
              </a:rPr>
              <a:t>5</a:t>
            </a:fld>
            <a:endParaRPr/>
          </a:p>
        </p:txBody>
      </p:sp>
      <p:sp>
        <p:nvSpPr>
          <p:cNvPr id="304" name="Shape 304"/>
          <p:cNvSpPr/>
          <p:nvPr/>
        </p:nvSpPr>
        <p:spPr>
          <a:xfrm>
            <a:off x="14334208" y="7029054"/>
            <a:ext cx="19590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305" name="Shape 305"/>
          <p:cNvSpPr/>
          <p:nvPr/>
        </p:nvSpPr>
        <p:spPr>
          <a:xfrm>
            <a:off x="7055686" y="7029034"/>
            <a:ext cx="23535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306" name="Shape 306"/>
          <p:cNvPicPr preferRelativeResize="0"/>
          <p:nvPr/>
        </p:nvPicPr>
        <p:blipFill>
          <a:blip r:embed="rId4">
            <a:alphaModFix/>
          </a:blip>
          <a:stretch>
            <a:fillRect/>
          </a:stretch>
        </p:blipFill>
        <p:spPr>
          <a:xfrm>
            <a:off x="9022444" y="5071099"/>
            <a:ext cx="8653133" cy="7246146"/>
          </a:xfrm>
          <a:prstGeom prst="rect">
            <a:avLst/>
          </a:prstGeom>
          <a:noFill/>
          <a:ln w="19050" cap="flat" cmpd="sng">
            <a:solidFill>
              <a:srgbClr val="B7B7B7"/>
            </a:solidFill>
            <a:prstDash val="solid"/>
            <a:round/>
            <a:headEnd type="none" w="med" len="med"/>
            <a:tailEnd type="none" w="med" len="med"/>
          </a:ln>
        </p:spPr>
      </p:pic>
      <p:sp>
        <p:nvSpPr>
          <p:cNvPr id="307" name="Shape 307"/>
          <p:cNvSpPr txBox="1"/>
          <p:nvPr/>
        </p:nvSpPr>
        <p:spPr>
          <a:xfrm>
            <a:off x="584875" y="2840850"/>
            <a:ext cx="5073900" cy="6597600"/>
          </a:xfrm>
          <a:prstGeom prst="rect">
            <a:avLst/>
          </a:prstGeom>
          <a:noFill/>
          <a:ln>
            <a:noFill/>
          </a:ln>
        </p:spPr>
        <p:txBody>
          <a:bodyPr spcFirstLastPara="1" wrap="square" lIns="153425" tIns="153425" rIns="153425" bIns="153425" anchor="ctr" anchorCtr="0">
            <a:noAutofit/>
          </a:bodyPr>
          <a:lstStyle/>
          <a:p>
            <a:pPr marL="0" lvl="0" indent="0" rtl="0">
              <a:spcBef>
                <a:spcPts val="0"/>
              </a:spcBef>
              <a:spcAft>
                <a:spcPts val="0"/>
              </a:spcAft>
              <a:buClr>
                <a:schemeClr val="dk1"/>
              </a:buClr>
              <a:buSzPts val="1800"/>
              <a:buFont typeface="Arial"/>
              <a:buNone/>
            </a:pPr>
            <a:r>
              <a:rPr lang="en" sz="3000" b="1">
                <a:solidFill>
                  <a:srgbClr val="1E88E5"/>
                </a:solidFill>
                <a:latin typeface="Calibri"/>
                <a:ea typeface="Calibri"/>
                <a:cs typeface="Calibri"/>
                <a:sym typeface="Calibri"/>
              </a:rPr>
              <a:t>Privé’s Risk Profiling Solution:</a:t>
            </a:r>
            <a:endParaRPr sz="3000" b="1">
              <a:solidFill>
                <a:srgbClr val="1E88E5"/>
              </a:solidFill>
              <a:latin typeface="Calibri"/>
              <a:ea typeface="Calibri"/>
              <a:cs typeface="Calibri"/>
              <a:sym typeface="Calibri"/>
            </a:endParaRPr>
          </a:p>
          <a:p>
            <a:pPr marL="0" marR="0" lvl="0" indent="0" algn="ctr" rtl="0">
              <a:lnSpc>
                <a:spcPct val="100000"/>
              </a:lnSpc>
              <a:spcBef>
                <a:spcPts val="0"/>
              </a:spcBef>
              <a:spcAft>
                <a:spcPts val="0"/>
              </a:spcAft>
              <a:buClr>
                <a:srgbClr val="1E88E5"/>
              </a:buClr>
              <a:buFont typeface="Calibri"/>
              <a:buNone/>
            </a:pPr>
            <a:endParaRPr sz="3000">
              <a:solidFill>
                <a:srgbClr val="013857"/>
              </a:solidFill>
              <a:latin typeface="Calibri"/>
              <a:ea typeface="Calibri"/>
              <a:cs typeface="Calibri"/>
              <a:sym typeface="Calibri"/>
            </a:endParaRPr>
          </a:p>
          <a:p>
            <a:pPr marL="0" marR="0" lvl="0" indent="0" rtl="0">
              <a:lnSpc>
                <a:spcPct val="100000"/>
              </a:lnSpc>
              <a:spcBef>
                <a:spcPts val="0"/>
              </a:spcBef>
              <a:spcAft>
                <a:spcPts val="0"/>
              </a:spcAft>
              <a:buClr>
                <a:srgbClr val="1E88E5"/>
              </a:buClr>
              <a:buFont typeface="Calibri"/>
              <a:buNone/>
            </a:pPr>
            <a:r>
              <a:rPr lang="en" sz="2700">
                <a:solidFill>
                  <a:srgbClr val="013857"/>
                </a:solidFill>
                <a:latin typeface="Calibri"/>
                <a:ea typeface="Calibri"/>
                <a:cs typeface="Calibri"/>
                <a:sym typeface="Calibri"/>
              </a:rPr>
              <a:t>Privé’s Smart Risk Profiling uses a behavioral finance to understand the investor’s true risk appetite.</a:t>
            </a:r>
            <a:endParaRPr sz="2700">
              <a:solidFill>
                <a:srgbClr val="013857"/>
              </a:solidFill>
              <a:latin typeface="Calibri"/>
              <a:ea typeface="Calibri"/>
              <a:cs typeface="Calibri"/>
              <a:sym typeface="Calibri"/>
            </a:endParaRPr>
          </a:p>
          <a:p>
            <a:pPr marL="0" marR="0" lvl="0" indent="0" rtl="0">
              <a:lnSpc>
                <a:spcPct val="100000"/>
              </a:lnSpc>
              <a:spcBef>
                <a:spcPts val="0"/>
              </a:spcBef>
              <a:spcAft>
                <a:spcPts val="0"/>
              </a:spcAft>
              <a:buClr>
                <a:srgbClr val="1E88E5"/>
              </a:buClr>
              <a:buFont typeface="Calibri"/>
              <a:buNone/>
            </a:pPr>
            <a:endParaRPr sz="2700">
              <a:solidFill>
                <a:srgbClr val="013857"/>
              </a:solidFill>
              <a:latin typeface="Calibri"/>
              <a:ea typeface="Calibri"/>
              <a:cs typeface="Calibri"/>
              <a:sym typeface="Calibri"/>
            </a:endParaRPr>
          </a:p>
          <a:p>
            <a:pPr marL="0" marR="0" lvl="0" indent="0" rtl="0">
              <a:lnSpc>
                <a:spcPct val="100000"/>
              </a:lnSpc>
              <a:spcBef>
                <a:spcPts val="0"/>
              </a:spcBef>
              <a:spcAft>
                <a:spcPts val="0"/>
              </a:spcAft>
              <a:buClr>
                <a:srgbClr val="1E88E5"/>
              </a:buClr>
              <a:buFont typeface="Calibri"/>
              <a:buNone/>
            </a:pPr>
            <a:r>
              <a:rPr lang="en" sz="2700">
                <a:solidFill>
                  <a:srgbClr val="013857"/>
                </a:solidFill>
                <a:latin typeface="Calibri"/>
                <a:ea typeface="Calibri"/>
                <a:cs typeface="Calibri"/>
                <a:sym typeface="Calibri"/>
              </a:rPr>
              <a:t>Based on client’s risk preference, the system automatically selects the best product/allocation mix. </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i="0" u="none" strike="noStrike" cap="none">
              <a:solidFill>
                <a:srgbClr val="013857"/>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700">
                <a:solidFill>
                  <a:srgbClr val="013857"/>
                </a:solidFill>
                <a:latin typeface="Calibri"/>
                <a:ea typeface="Calibri"/>
                <a:cs typeface="Calibri"/>
                <a:sym typeface="Calibri"/>
              </a:rPr>
              <a:t>The optimizer can be further tuned to accommodate the Citi’s investment universe, product suitability and other requirements.</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i="0" u="none" strike="noStrike" cap="none">
              <a:solidFill>
                <a:srgbClr val="013857"/>
              </a:solidFill>
              <a:latin typeface="Calibri"/>
              <a:ea typeface="Calibri"/>
              <a:cs typeface="Calibri"/>
              <a:sym typeface="Calibri"/>
            </a:endParaRPr>
          </a:p>
        </p:txBody>
      </p:sp>
      <p:pic>
        <p:nvPicPr>
          <p:cNvPr id="308" name="Shape 308"/>
          <p:cNvPicPr preferRelativeResize="0"/>
          <p:nvPr/>
        </p:nvPicPr>
        <p:blipFill>
          <a:blip r:embed="rId5">
            <a:alphaModFix/>
          </a:blip>
          <a:stretch>
            <a:fillRect/>
          </a:stretch>
        </p:blipFill>
        <p:spPr>
          <a:xfrm>
            <a:off x="6428289" y="7029060"/>
            <a:ext cx="6745625" cy="5123991"/>
          </a:xfrm>
          <a:prstGeom prst="rect">
            <a:avLst/>
          </a:prstGeom>
          <a:noFill/>
          <a:ln w="19050" cap="flat" cmpd="sng">
            <a:solidFill>
              <a:srgbClr val="B7B7B7"/>
            </a:solidFill>
            <a:prstDash val="solid"/>
            <a:round/>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13857"/>
              </a:buClr>
              <a:buFont typeface="Calibri"/>
              <a:buNone/>
            </a:pPr>
            <a:fld id="{00000000-1234-1234-1234-123412341234}" type="slidenum">
              <a:rPr lang="en" sz="2300" b="0" i="0" u="none" strike="noStrike" cap="none">
                <a:solidFill>
                  <a:srgbClr val="013857"/>
                </a:solidFill>
                <a:latin typeface="Calibri"/>
                <a:ea typeface="Calibri"/>
                <a:cs typeface="Calibri"/>
                <a:sym typeface="Calibri"/>
              </a:rPr>
              <a:t>6</a:t>
            </a:fld>
            <a:endParaRPr/>
          </a:p>
        </p:txBody>
      </p:sp>
      <p:sp>
        <p:nvSpPr>
          <p:cNvPr id="315" name="Shape 315"/>
          <p:cNvSpPr txBox="1"/>
          <p:nvPr/>
        </p:nvSpPr>
        <p:spPr>
          <a:xfrm>
            <a:off x="555600" y="2556775"/>
            <a:ext cx="5692200" cy="8171700"/>
          </a:xfrm>
          <a:prstGeom prst="rect">
            <a:avLst/>
          </a:prstGeom>
          <a:no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1E88E5"/>
              </a:buClr>
              <a:buFont typeface="Calibri"/>
              <a:buNone/>
            </a:pPr>
            <a:r>
              <a:rPr lang="en" sz="3000" b="1" i="0" u="none" strike="noStrike" cap="none">
                <a:solidFill>
                  <a:srgbClr val="1E88E5"/>
                </a:solidFill>
                <a:latin typeface="Calibri"/>
                <a:ea typeface="Calibri"/>
                <a:cs typeface="Calibri"/>
                <a:sym typeface="Calibri"/>
              </a:rPr>
              <a:t>Model Portfolios </a:t>
            </a:r>
            <a:endParaRPr sz="2300"/>
          </a:p>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Managers can design Model Portfolios </a:t>
            </a:r>
            <a:r>
              <a:rPr lang="en" sz="2700">
                <a:solidFill>
                  <a:srgbClr val="013857"/>
                </a:solidFill>
                <a:latin typeface="Calibri"/>
                <a:ea typeface="Calibri"/>
                <a:cs typeface="Calibri"/>
                <a:sym typeface="Calibri"/>
              </a:rPr>
              <a:t>using Indices which represent each Citi Asset Class. </a:t>
            </a:r>
            <a:endParaRPr sz="2300"/>
          </a:p>
          <a:p>
            <a:pPr marL="0" marR="0" lvl="0" indent="0" algn="l" rtl="0">
              <a:lnSpc>
                <a:spcPct val="100000"/>
              </a:lnSpc>
              <a:spcBef>
                <a:spcPts val="0"/>
              </a:spcBef>
              <a:spcAft>
                <a:spcPts val="0"/>
              </a:spcAft>
              <a:buClr>
                <a:srgbClr val="013857"/>
              </a:buClr>
              <a:buFont typeface="Calibri"/>
              <a:buNone/>
            </a:pPr>
            <a:endParaRPr sz="2300"/>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Advisors can set any of their clients to follow the Model Portfolio. </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 sz="2700" b="0" i="0" u="none" strike="noStrike" cap="none">
                <a:solidFill>
                  <a:srgbClr val="013857"/>
                </a:solidFill>
                <a:latin typeface="Calibri"/>
                <a:ea typeface="Calibri"/>
                <a:cs typeface="Calibri"/>
                <a:sym typeface="Calibri"/>
              </a:rPr>
              <a:t>All followers can have a portfo</a:t>
            </a:r>
            <a:r>
              <a:rPr lang="en" sz="2700">
                <a:solidFill>
                  <a:srgbClr val="013857"/>
                </a:solidFill>
                <a:latin typeface="Calibri"/>
                <a:ea typeface="Calibri"/>
                <a:cs typeface="Calibri"/>
                <a:sym typeface="Calibri"/>
              </a:rPr>
              <a:t>lio recommended that</a:t>
            </a:r>
            <a:r>
              <a:rPr lang="en" sz="2700" b="0" i="0" u="none" strike="noStrike" cap="none">
                <a:solidFill>
                  <a:srgbClr val="013857"/>
                </a:solidFill>
                <a:latin typeface="Calibri"/>
                <a:ea typeface="Calibri"/>
                <a:cs typeface="Calibri"/>
                <a:sym typeface="Calibri"/>
              </a:rPr>
              <a:t> in accordance with their selected Model Portfolio - the</a:t>
            </a:r>
            <a:r>
              <a:rPr lang="en" sz="2700">
                <a:solidFill>
                  <a:srgbClr val="013857"/>
                </a:solidFill>
                <a:latin typeface="Calibri"/>
                <a:ea typeface="Calibri"/>
                <a:cs typeface="Calibri"/>
                <a:sym typeface="Calibri"/>
              </a:rPr>
              <a:t> client’s recommended portfolio can also </a:t>
            </a:r>
            <a:r>
              <a:rPr lang="en" sz="2700" b="0" i="0" u="none" strike="noStrike" cap="none">
                <a:solidFill>
                  <a:srgbClr val="013857"/>
                </a:solidFill>
                <a:latin typeface="Calibri"/>
                <a:ea typeface="Calibri"/>
                <a:cs typeface="Calibri"/>
                <a:sym typeface="Calibri"/>
              </a:rPr>
              <a:t>be backtested against</a:t>
            </a:r>
            <a:r>
              <a:rPr lang="en" sz="2700">
                <a:solidFill>
                  <a:srgbClr val="013857"/>
                </a:solidFill>
                <a:latin typeface="Calibri"/>
                <a:ea typeface="Calibri"/>
                <a:cs typeface="Calibri"/>
                <a:sym typeface="Calibri"/>
              </a:rPr>
              <a:t> the model portfolio.</a:t>
            </a: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700" b="0" i="0" u="none" strike="noStrike" cap="none">
              <a:solidFill>
                <a:srgbClr val="013857"/>
              </a:solidFill>
              <a:latin typeface="Calibri"/>
              <a:ea typeface="Calibri"/>
              <a:cs typeface="Calibri"/>
              <a:sym typeface="Calibri"/>
            </a:endParaRPr>
          </a:p>
          <a:p>
            <a:pPr marL="0" lvl="0" indent="0" rtl="0">
              <a:spcBef>
                <a:spcPts val="0"/>
              </a:spcBef>
              <a:spcAft>
                <a:spcPts val="0"/>
              </a:spcAft>
              <a:buClr>
                <a:srgbClr val="013857"/>
              </a:buClr>
              <a:buFont typeface="Calibri"/>
              <a:buNone/>
            </a:pPr>
            <a:r>
              <a:rPr lang="en" sz="2700">
                <a:solidFill>
                  <a:srgbClr val="013857"/>
                </a:solidFill>
                <a:latin typeface="Calibri"/>
                <a:ea typeface="Calibri"/>
                <a:cs typeface="Calibri"/>
                <a:sym typeface="Calibri"/>
              </a:rPr>
              <a:t>Prive’s Model Portfolios are currently being used by Citi’s Portfolio 360.</a:t>
            </a:r>
            <a:endParaRPr sz="2000" b="0" i="0" u="none" strike="noStrike" cap="none">
              <a:solidFill>
                <a:schemeClr val="dk2"/>
              </a:solidFill>
              <a:latin typeface="Arial"/>
              <a:ea typeface="Arial"/>
              <a:cs typeface="Arial"/>
              <a:sym typeface="Arial"/>
            </a:endParaRPr>
          </a:p>
        </p:txBody>
      </p:sp>
      <p:sp>
        <p:nvSpPr>
          <p:cNvPr id="316" name="Shape 316"/>
          <p:cNvSpPr/>
          <p:nvPr/>
        </p:nvSpPr>
        <p:spPr>
          <a:xfrm>
            <a:off x="14077578" y="6648160"/>
            <a:ext cx="19590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sp>
        <p:nvSpPr>
          <p:cNvPr id="317" name="Shape 317"/>
          <p:cNvSpPr/>
          <p:nvPr/>
        </p:nvSpPr>
        <p:spPr>
          <a:xfrm>
            <a:off x="7055686" y="6648140"/>
            <a:ext cx="2353500" cy="336300"/>
          </a:xfrm>
          <a:prstGeom prst="rect">
            <a:avLst/>
          </a:prstGeom>
          <a:solidFill>
            <a:srgbClr val="FFFFFF"/>
          </a:solidFill>
          <a:ln w="19050" cap="flat" cmpd="sng">
            <a:solidFill>
              <a:srgbClr val="FFFFFF"/>
            </a:solidFill>
            <a:prstDash val="solid"/>
            <a:round/>
            <a:headEnd type="none" w="med" len="med"/>
            <a:tailEnd type="none" w="med" len="med"/>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00000"/>
              </a:solidFill>
              <a:latin typeface="Arial"/>
              <a:ea typeface="Arial"/>
              <a:cs typeface="Arial"/>
              <a:sym typeface="Arial"/>
            </a:endParaRPr>
          </a:p>
        </p:txBody>
      </p:sp>
      <p:pic>
        <p:nvPicPr>
          <p:cNvPr id="318" name="Shape 318"/>
          <p:cNvPicPr preferRelativeResize="0"/>
          <p:nvPr/>
        </p:nvPicPr>
        <p:blipFill rotWithShape="1">
          <a:blip r:embed="rId3">
            <a:alphaModFix/>
          </a:blip>
          <a:srcRect/>
          <a:stretch/>
        </p:blipFill>
        <p:spPr>
          <a:xfrm>
            <a:off x="6400303" y="2660136"/>
            <a:ext cx="9066900" cy="6620100"/>
          </a:xfrm>
          <a:prstGeom prst="rect">
            <a:avLst/>
          </a:prstGeom>
          <a:noFill/>
          <a:ln>
            <a:noFill/>
          </a:ln>
        </p:spPr>
      </p:pic>
      <p:pic>
        <p:nvPicPr>
          <p:cNvPr id="319" name="Shape 319"/>
          <p:cNvPicPr preferRelativeResize="0"/>
          <p:nvPr/>
        </p:nvPicPr>
        <p:blipFill rotWithShape="1">
          <a:blip r:embed="rId4">
            <a:alphaModFix/>
          </a:blip>
          <a:srcRect/>
          <a:stretch/>
        </p:blipFill>
        <p:spPr>
          <a:xfrm>
            <a:off x="6951611" y="6834227"/>
            <a:ext cx="3412500" cy="5191200"/>
          </a:xfrm>
          <a:prstGeom prst="rect">
            <a:avLst/>
          </a:prstGeom>
          <a:noFill/>
          <a:ln>
            <a:noFill/>
          </a:ln>
        </p:spPr>
      </p:pic>
      <p:pic>
        <p:nvPicPr>
          <p:cNvPr id="320" name="Shape 320"/>
          <p:cNvPicPr preferRelativeResize="0"/>
          <p:nvPr/>
        </p:nvPicPr>
        <p:blipFill rotWithShape="1">
          <a:blip r:embed="rId5">
            <a:alphaModFix/>
          </a:blip>
          <a:srcRect/>
          <a:stretch/>
        </p:blipFill>
        <p:spPr>
          <a:xfrm>
            <a:off x="10508311" y="7948292"/>
            <a:ext cx="6336000" cy="434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sldNum" idx="12"/>
          </p:nvPr>
        </p:nvSpPr>
        <p:spPr>
          <a:xfrm>
            <a:off x="16844061" y="11635678"/>
            <a:ext cx="1080600" cy="964800"/>
          </a:xfrm>
          <a:prstGeom prst="rect">
            <a:avLst/>
          </a:prstGeom>
          <a:noFill/>
          <a:ln>
            <a:noFill/>
          </a:ln>
        </p:spPr>
        <p:txBody>
          <a:bodyPr spcFirstLastPara="1" wrap="square" lIns="175950" tIns="175950" rIns="175950" bIns="175950" anchor="t" anchorCtr="0">
            <a:noAutofit/>
          </a:bodyPr>
          <a:lstStyle/>
          <a:p>
            <a:pPr marL="0" marR="0" lvl="0" indent="0" algn="l" rtl="0">
              <a:lnSpc>
                <a:spcPct val="100000"/>
              </a:lnSpc>
              <a:spcBef>
                <a:spcPts val="0"/>
              </a:spcBef>
              <a:spcAft>
                <a:spcPts val="0"/>
              </a:spcAft>
              <a:buClr>
                <a:srgbClr val="013857"/>
              </a:buClr>
              <a:buFont typeface="Calibri"/>
              <a:buNone/>
            </a:pPr>
            <a:fld id="{00000000-1234-1234-1234-123412341234}" type="slidenum">
              <a:rPr lang="en" sz="2300" b="0" i="0" u="none" strike="noStrike" cap="none">
                <a:solidFill>
                  <a:srgbClr val="013857"/>
                </a:solidFill>
                <a:latin typeface="Calibri"/>
                <a:ea typeface="Calibri"/>
                <a:cs typeface="Calibri"/>
                <a:sym typeface="Calibri"/>
              </a:rPr>
              <a:t>7</a:t>
            </a:fld>
            <a:endParaRPr/>
          </a:p>
        </p:txBody>
      </p:sp>
      <p:pic>
        <p:nvPicPr>
          <p:cNvPr id="327" name="Shape 327"/>
          <p:cNvPicPr preferRelativeResize="0"/>
          <p:nvPr/>
        </p:nvPicPr>
        <p:blipFill rotWithShape="1">
          <a:blip r:embed="rId3">
            <a:alphaModFix/>
          </a:blip>
          <a:srcRect/>
          <a:stretch/>
        </p:blipFill>
        <p:spPr>
          <a:xfrm>
            <a:off x="6247800" y="2540200"/>
            <a:ext cx="11532300" cy="9211800"/>
          </a:xfrm>
          <a:prstGeom prst="rect">
            <a:avLst/>
          </a:prstGeom>
          <a:noFill/>
          <a:ln>
            <a:noFill/>
          </a:ln>
        </p:spPr>
      </p:pic>
      <p:sp>
        <p:nvSpPr>
          <p:cNvPr id="328" name="Shape 328"/>
          <p:cNvSpPr txBox="1"/>
          <p:nvPr/>
        </p:nvSpPr>
        <p:spPr>
          <a:xfrm>
            <a:off x="555607" y="2084418"/>
            <a:ext cx="5692200" cy="6898200"/>
          </a:xfrm>
          <a:prstGeom prst="rect">
            <a:avLst/>
          </a:prstGeom>
          <a:noFill/>
          <a:ln>
            <a:noFill/>
          </a:ln>
        </p:spPr>
        <p:txBody>
          <a:bodyPr spcFirstLastPara="1" wrap="square" lIns="153425" tIns="153425" rIns="153425" bIns="153425" anchor="t" anchorCtr="0">
            <a:noAutofit/>
          </a:bodyPr>
          <a:lstStyle/>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i="0" u="none" strike="noStrike" cap="none">
                <a:solidFill>
                  <a:srgbClr val="1E88E5"/>
                </a:solidFill>
                <a:latin typeface="Calibri"/>
                <a:ea typeface="Calibri"/>
                <a:cs typeface="Calibri"/>
                <a:sym typeface="Calibri"/>
              </a:rPr>
              <a:t>Optimizer </a:t>
            </a:r>
            <a:endParaRPr sz="2300"/>
          </a:p>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The Optimizer allows </a:t>
            </a:r>
            <a:r>
              <a:rPr lang="en" sz="2700">
                <a:solidFill>
                  <a:srgbClr val="013857"/>
                </a:solidFill>
                <a:latin typeface="Calibri"/>
                <a:ea typeface="Calibri"/>
                <a:cs typeface="Calibri"/>
                <a:sym typeface="Calibri"/>
              </a:rPr>
              <a:t>Citi</a:t>
            </a:r>
            <a:r>
              <a:rPr lang="en" sz="2700" b="0" i="0" u="none" strike="noStrike" cap="none">
                <a:solidFill>
                  <a:srgbClr val="013857"/>
                </a:solidFill>
                <a:latin typeface="Calibri"/>
                <a:ea typeface="Calibri"/>
                <a:cs typeface="Calibri"/>
                <a:sym typeface="Calibri"/>
              </a:rPr>
              <a:t> to optimize a client</a:t>
            </a:r>
            <a:r>
              <a:rPr lang="en" sz="2700">
                <a:solidFill>
                  <a:srgbClr val="013857"/>
                </a:solidFill>
                <a:latin typeface="Calibri"/>
                <a:ea typeface="Calibri"/>
                <a:cs typeface="Calibri"/>
                <a:sym typeface="Calibri"/>
              </a:rPr>
              <a:t>’s</a:t>
            </a:r>
            <a:r>
              <a:rPr lang="en" sz="2700" b="0" i="0" u="none" strike="noStrike" cap="none">
                <a:solidFill>
                  <a:srgbClr val="013857"/>
                </a:solidFill>
                <a:latin typeface="Calibri"/>
                <a:ea typeface="Calibri"/>
                <a:cs typeface="Calibri"/>
                <a:sym typeface="Calibri"/>
              </a:rPr>
              <a:t> portfolio - to seek the most suitable </a:t>
            </a:r>
            <a:r>
              <a:rPr lang="en" sz="2700">
                <a:solidFill>
                  <a:srgbClr val="013857"/>
                </a:solidFill>
                <a:latin typeface="Calibri"/>
                <a:ea typeface="Calibri"/>
                <a:cs typeface="Calibri"/>
                <a:sym typeface="Calibri"/>
              </a:rPr>
              <a:t>client</a:t>
            </a:r>
            <a:r>
              <a:rPr lang="en" sz="2700" b="0" i="0" u="none" strike="noStrike" cap="none">
                <a:solidFill>
                  <a:srgbClr val="013857"/>
                </a:solidFill>
                <a:latin typeface="Calibri"/>
                <a:ea typeface="Calibri"/>
                <a:cs typeface="Calibri"/>
                <a:sym typeface="Calibri"/>
              </a:rPr>
              <a:t> portfolio which optimizes the risk-return profile.</a:t>
            </a: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a:solidFill>
                  <a:srgbClr val="013857"/>
                </a:solidFill>
                <a:latin typeface="Calibri"/>
                <a:ea typeface="Calibri"/>
                <a:cs typeface="Calibri"/>
                <a:sym typeface="Calibri"/>
              </a:rPr>
              <a:t>It can take various aspects, including a model  portfolio, reduction of commissions, client’s currency preference or risk/return into account when creating the client portfolio.</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The optimizer can work on an asset universe defined by </a:t>
            </a:r>
            <a:r>
              <a:rPr lang="en" sz="2700">
                <a:solidFill>
                  <a:srgbClr val="013857"/>
                </a:solidFill>
                <a:latin typeface="Calibri"/>
                <a:ea typeface="Calibri"/>
                <a:cs typeface="Calibri"/>
                <a:sym typeface="Calibri"/>
              </a:rPr>
              <a:t>Citi</a:t>
            </a:r>
            <a:endParaRPr sz="2300"/>
          </a:p>
          <a:p>
            <a:pPr marL="0" marR="0" lvl="0" indent="0" algn="l" rtl="0">
              <a:lnSpc>
                <a:spcPct val="100000"/>
              </a:lnSpc>
              <a:spcBef>
                <a:spcPts val="0"/>
              </a:spcBef>
              <a:spcAft>
                <a:spcPts val="0"/>
              </a:spcAft>
              <a:buClr>
                <a:srgbClr val="000000"/>
              </a:buClr>
              <a:buFont typeface="Arial"/>
              <a:buNone/>
            </a:pP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7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p:nvPr/>
        </p:nvSpPr>
        <p:spPr>
          <a:xfrm>
            <a:off x="553975" y="1960680"/>
            <a:ext cx="4344900" cy="10254900"/>
          </a:xfrm>
          <a:prstGeom prst="rect">
            <a:avLst/>
          </a:prstGeom>
          <a:no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i="0" u="none" strike="noStrike" cap="none">
                <a:solidFill>
                  <a:srgbClr val="1E88E5"/>
                </a:solidFill>
                <a:latin typeface="Calibri"/>
                <a:ea typeface="Calibri"/>
                <a:cs typeface="Calibri"/>
                <a:sym typeface="Calibri"/>
              </a:rPr>
              <a:t>Optimizer Methodology</a:t>
            </a:r>
            <a:endParaRPr sz="2300"/>
          </a:p>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2700">
                <a:solidFill>
                  <a:srgbClr val="013857"/>
                </a:solidFill>
                <a:latin typeface="Calibri"/>
                <a:ea typeface="Calibri"/>
                <a:cs typeface="Calibri"/>
                <a:sym typeface="Calibri"/>
              </a:rPr>
              <a:t>Genetic Optimization is a search heuristic that aims to pair the strongest “genes” through a process of natural evolution. The system generates a population of portfolios with random underlying allocations (genes) and finds the most optimal combination.</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2700">
                <a:solidFill>
                  <a:srgbClr val="013857"/>
                </a:solidFill>
                <a:latin typeface="Calibri"/>
                <a:ea typeface="Calibri"/>
                <a:cs typeface="Calibri"/>
                <a:sym typeface="Calibri"/>
              </a:rPr>
              <a:t>Based on client’s current situation, goals and risk preference, Prive Genetic Optimizer constructs the most personalized and suitable portfolio.</a:t>
            </a: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endParaRPr sz="2700">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2000" b="0" i="0" u="none" strike="noStrike" cap="none">
              <a:solidFill>
                <a:schemeClr val="dk2"/>
              </a:solidFill>
              <a:latin typeface="Arial"/>
              <a:ea typeface="Arial"/>
              <a:cs typeface="Arial"/>
              <a:sym typeface="Arial"/>
            </a:endParaRPr>
          </a:p>
        </p:txBody>
      </p:sp>
      <p:pic>
        <p:nvPicPr>
          <p:cNvPr id="334" name="Shape 334"/>
          <p:cNvPicPr preferRelativeResize="0"/>
          <p:nvPr/>
        </p:nvPicPr>
        <p:blipFill rotWithShape="1">
          <a:blip r:embed="rId3">
            <a:alphaModFix/>
          </a:blip>
          <a:srcRect b="11723"/>
          <a:stretch/>
        </p:blipFill>
        <p:spPr>
          <a:xfrm>
            <a:off x="6292736" y="5146106"/>
            <a:ext cx="10315200" cy="7215000"/>
          </a:xfrm>
          <a:prstGeom prst="rect">
            <a:avLst/>
          </a:prstGeom>
          <a:noFill/>
          <a:ln>
            <a:noFill/>
          </a:ln>
        </p:spPr>
      </p:pic>
      <p:sp>
        <p:nvSpPr>
          <p:cNvPr id="335" name="Shape 335"/>
          <p:cNvSpPr txBox="1"/>
          <p:nvPr/>
        </p:nvSpPr>
        <p:spPr>
          <a:xfrm>
            <a:off x="3837913" y="1379117"/>
            <a:ext cx="6612900" cy="68982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Randomly</a:t>
            </a:r>
            <a:endParaRPr sz="2300"/>
          </a:p>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generated</a:t>
            </a:r>
            <a:endParaRPr sz="2300"/>
          </a:p>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portfolios with</a:t>
            </a:r>
            <a:endParaRPr sz="2300"/>
          </a:p>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specified</a:t>
            </a:r>
            <a:endParaRPr sz="2300"/>
          </a:p>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constraints</a:t>
            </a:r>
            <a:endParaRPr sz="2300"/>
          </a:p>
          <a:p>
            <a:pPr marL="0" marR="0" lvl="0" indent="0" algn="ctr"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2300" b="0" i="0" u="none" strike="noStrike" cap="none">
              <a:solidFill>
                <a:srgbClr val="0138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endParaRPr sz="2300" b="0" i="0" u="none" strike="noStrike" cap="none">
              <a:solidFill>
                <a:schemeClr val="dk2"/>
              </a:solidFill>
              <a:latin typeface="Arial"/>
              <a:ea typeface="Arial"/>
              <a:cs typeface="Arial"/>
              <a:sym typeface="Arial"/>
            </a:endParaRPr>
          </a:p>
        </p:txBody>
      </p:sp>
      <p:sp>
        <p:nvSpPr>
          <p:cNvPr id="336" name="Shape 336"/>
          <p:cNvSpPr txBox="1"/>
          <p:nvPr/>
        </p:nvSpPr>
        <p:spPr>
          <a:xfrm>
            <a:off x="8952324" y="2723993"/>
            <a:ext cx="4488600" cy="68982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Evolution process where strongest portfolios are more likely to pass on their allocations on to next generation</a:t>
            </a:r>
            <a:endParaRPr sz="2300"/>
          </a:p>
        </p:txBody>
      </p:sp>
      <p:sp>
        <p:nvSpPr>
          <p:cNvPr id="337" name="Shape 337"/>
          <p:cNvSpPr txBox="1"/>
          <p:nvPr/>
        </p:nvSpPr>
        <p:spPr>
          <a:xfrm>
            <a:off x="13948608" y="4151180"/>
            <a:ext cx="3200700" cy="68982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Evolution continues until most optimal portfolio is found</a:t>
            </a:r>
            <a:endParaRPr sz="2300"/>
          </a:p>
        </p:txBody>
      </p:sp>
      <p:cxnSp>
        <p:nvCxnSpPr>
          <p:cNvPr id="338" name="Shape 338"/>
          <p:cNvCxnSpPr/>
          <p:nvPr/>
        </p:nvCxnSpPr>
        <p:spPr>
          <a:xfrm>
            <a:off x="7852007" y="2791849"/>
            <a:ext cx="8557200" cy="2130300"/>
          </a:xfrm>
          <a:prstGeom prst="straightConnector1">
            <a:avLst/>
          </a:prstGeom>
          <a:noFill/>
          <a:ln w="19050" cap="flat" cmpd="sng">
            <a:solidFill>
              <a:schemeClr val="dk2"/>
            </a:solidFill>
            <a:prstDash val="solid"/>
            <a:round/>
            <a:headEnd type="none" w="med" len="med"/>
            <a:tailEnd type="triangle" w="lg" len="lg"/>
          </a:ln>
        </p:spPr>
      </p:cxnSp>
      <p:sp>
        <p:nvSpPr>
          <p:cNvPr id="339" name="Shape 339"/>
          <p:cNvSpPr txBox="1"/>
          <p:nvPr/>
        </p:nvSpPr>
        <p:spPr>
          <a:xfrm rot="828987">
            <a:off x="9086007" y="19449"/>
            <a:ext cx="7302389" cy="6902229"/>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Arial"/>
              <a:buNone/>
            </a:pPr>
            <a:r>
              <a:rPr lang="en" sz="4000" b="0" i="0" u="none" strike="noStrike" cap="none">
                <a:solidFill>
                  <a:srgbClr val="013857"/>
                </a:solidFill>
                <a:latin typeface="Arial"/>
                <a:ea typeface="Arial"/>
                <a:cs typeface="Arial"/>
                <a:sym typeface="Arial"/>
              </a:rPr>
              <a:t>Survival of the fittest</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p:nvPr/>
        </p:nvSpPr>
        <p:spPr>
          <a:xfrm>
            <a:off x="553972" y="1960664"/>
            <a:ext cx="4344900" cy="6898200"/>
          </a:xfrm>
          <a:prstGeom prst="rect">
            <a:avLst/>
          </a:prstGeom>
          <a:noFill/>
          <a:ln>
            <a:noFill/>
          </a:ln>
        </p:spPr>
        <p:txBody>
          <a:bodyPr spcFirstLastPara="1" wrap="square" lIns="153425" tIns="153425" rIns="153425" bIns="153425" anchor="ctr" anchorCtr="0">
            <a:noAutofit/>
          </a:bodyPr>
          <a:lstStyle/>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013857"/>
              </a:solidFill>
              <a:latin typeface="Calibri"/>
              <a:ea typeface="Calibri"/>
              <a:cs typeface="Calibri"/>
              <a:sym typeface="Calibri"/>
            </a:endParaRPr>
          </a:p>
          <a:p>
            <a:pPr marL="0" marR="0" lvl="0" indent="0" algn="l" rtl="0">
              <a:lnSpc>
                <a:spcPct val="100000"/>
              </a:lnSpc>
              <a:spcBef>
                <a:spcPts val="0"/>
              </a:spcBef>
              <a:spcAft>
                <a:spcPts val="0"/>
              </a:spcAft>
              <a:buClr>
                <a:srgbClr val="1E88E5"/>
              </a:buClr>
              <a:buFont typeface="Calibri"/>
              <a:buNone/>
            </a:pPr>
            <a:r>
              <a:rPr lang="en" sz="3000" b="1" i="0" u="none" strike="noStrike" cap="none">
                <a:solidFill>
                  <a:srgbClr val="1E88E5"/>
                </a:solidFill>
                <a:latin typeface="Calibri"/>
                <a:ea typeface="Calibri"/>
                <a:cs typeface="Calibri"/>
                <a:sym typeface="Calibri"/>
              </a:rPr>
              <a:t>Re-sampling</a:t>
            </a:r>
            <a:endParaRPr sz="2300"/>
          </a:p>
          <a:p>
            <a:pPr marL="0" marR="0" lvl="0" indent="0" algn="l" rtl="0">
              <a:lnSpc>
                <a:spcPct val="100000"/>
              </a:lnSpc>
              <a:spcBef>
                <a:spcPts val="0"/>
              </a:spcBef>
              <a:spcAft>
                <a:spcPts val="0"/>
              </a:spcAft>
              <a:buClr>
                <a:srgbClr val="000000"/>
              </a:buClr>
              <a:buFont typeface="Arial"/>
              <a:buNone/>
            </a:pPr>
            <a:endParaRPr sz="2300" b="1" i="0" u="none" strike="noStrike" cap="none">
              <a:solidFill>
                <a:srgbClr val="1E88E5"/>
              </a:solidFill>
              <a:latin typeface="Calibri"/>
              <a:ea typeface="Calibri"/>
              <a:cs typeface="Calibri"/>
              <a:sym typeface="Calibri"/>
            </a:endParaRPr>
          </a:p>
          <a:p>
            <a:pPr marL="0" marR="0" lvl="0" indent="0" algn="l" rtl="0">
              <a:lnSpc>
                <a:spcPct val="100000"/>
              </a:lnSpc>
              <a:spcBef>
                <a:spcPts val="0"/>
              </a:spcBef>
              <a:spcAft>
                <a:spcPts val="0"/>
              </a:spcAft>
              <a:buClr>
                <a:srgbClr val="013857"/>
              </a:buClr>
              <a:buFont typeface="Calibri"/>
              <a:buNone/>
            </a:pPr>
            <a:r>
              <a:rPr lang="en" sz="2700" b="0" i="0" u="none" strike="noStrike" cap="none">
                <a:solidFill>
                  <a:srgbClr val="013857"/>
                </a:solidFill>
                <a:latin typeface="Calibri"/>
                <a:ea typeface="Calibri"/>
                <a:cs typeface="Calibri"/>
                <a:sym typeface="Calibri"/>
              </a:rPr>
              <a:t>Re-sampled Optimization is a portfolio optimization technique that aims to find the most optimal portfolio combination for each level of risk given historical risk and returns. The system re-samples the optimization calculation through multiple rolling timeframes which generates a more consistent result than traditional Markowitz.</a:t>
            </a:r>
            <a:endParaRPr sz="2300"/>
          </a:p>
        </p:txBody>
      </p:sp>
      <p:grpSp>
        <p:nvGrpSpPr>
          <p:cNvPr id="345" name="Shape 345"/>
          <p:cNvGrpSpPr/>
          <p:nvPr/>
        </p:nvGrpSpPr>
        <p:grpSpPr>
          <a:xfrm>
            <a:off x="5990348" y="2402258"/>
            <a:ext cx="10136256" cy="3586495"/>
            <a:chOff x="3557425" y="1613578"/>
            <a:chExt cx="6019512" cy="2152500"/>
          </a:xfrm>
        </p:grpSpPr>
        <p:sp>
          <p:nvSpPr>
            <p:cNvPr id="346" name="Shape 346"/>
            <p:cNvSpPr txBox="1"/>
            <p:nvPr/>
          </p:nvSpPr>
          <p:spPr>
            <a:xfrm>
              <a:off x="3557425" y="1808353"/>
              <a:ext cx="2580300" cy="17631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Markowitz methodology generates a portfolio for every risk/return. Plotting it on a graph generates a line called the Efficient Frontier.</a:t>
              </a:r>
              <a:endParaRPr sz="2300"/>
            </a:p>
          </p:txBody>
        </p:sp>
        <p:pic>
          <p:nvPicPr>
            <p:cNvPr id="347" name="Shape 347"/>
            <p:cNvPicPr preferRelativeResize="0"/>
            <p:nvPr/>
          </p:nvPicPr>
          <p:blipFill rotWithShape="1">
            <a:blip r:embed="rId3">
              <a:alphaModFix/>
            </a:blip>
            <a:srcRect/>
            <a:stretch/>
          </p:blipFill>
          <p:spPr>
            <a:xfrm>
              <a:off x="6471637" y="1613578"/>
              <a:ext cx="3105300" cy="2152500"/>
            </a:xfrm>
            <a:prstGeom prst="rect">
              <a:avLst/>
            </a:prstGeom>
            <a:noFill/>
            <a:ln>
              <a:noFill/>
            </a:ln>
          </p:spPr>
        </p:pic>
      </p:grpSp>
      <p:grpSp>
        <p:nvGrpSpPr>
          <p:cNvPr id="348" name="Shape 348"/>
          <p:cNvGrpSpPr/>
          <p:nvPr/>
        </p:nvGrpSpPr>
        <p:grpSpPr>
          <a:xfrm>
            <a:off x="6107800" y="5916683"/>
            <a:ext cx="9962035" cy="3234094"/>
            <a:chOff x="3627175" y="3447478"/>
            <a:chExt cx="5916049" cy="1941000"/>
          </a:xfrm>
        </p:grpSpPr>
        <p:sp>
          <p:nvSpPr>
            <p:cNvPr id="349" name="Shape 349"/>
            <p:cNvSpPr txBox="1"/>
            <p:nvPr/>
          </p:nvSpPr>
          <p:spPr>
            <a:xfrm>
              <a:off x="3627175" y="3447478"/>
              <a:ext cx="2580300" cy="19410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Re-sampled methodology fixes some of the flaws in the traditional model by taking multiple optimization calculations on different time-frames.</a:t>
              </a:r>
              <a:endParaRPr sz="2300"/>
            </a:p>
          </p:txBody>
        </p:sp>
        <p:pic>
          <p:nvPicPr>
            <p:cNvPr id="350" name="Shape 350"/>
            <p:cNvPicPr preferRelativeResize="0"/>
            <p:nvPr/>
          </p:nvPicPr>
          <p:blipFill rotWithShape="1">
            <a:blip r:embed="rId4">
              <a:alphaModFix/>
            </a:blip>
            <a:srcRect/>
            <a:stretch/>
          </p:blipFill>
          <p:spPr>
            <a:xfrm>
              <a:off x="6438224" y="3498447"/>
              <a:ext cx="3105000" cy="1839000"/>
            </a:xfrm>
            <a:prstGeom prst="rect">
              <a:avLst/>
            </a:prstGeom>
            <a:noFill/>
            <a:ln>
              <a:noFill/>
            </a:ln>
          </p:spPr>
        </p:pic>
      </p:grpSp>
      <p:grpSp>
        <p:nvGrpSpPr>
          <p:cNvPr id="351" name="Shape 351"/>
          <p:cNvGrpSpPr/>
          <p:nvPr/>
        </p:nvGrpSpPr>
        <p:grpSpPr>
          <a:xfrm>
            <a:off x="6212202" y="9078458"/>
            <a:ext cx="10035665" cy="3381553"/>
            <a:chOff x="3689175" y="5220000"/>
            <a:chExt cx="5959775" cy="2029500"/>
          </a:xfrm>
        </p:grpSpPr>
        <p:sp>
          <p:nvSpPr>
            <p:cNvPr id="352" name="Shape 352"/>
            <p:cNvSpPr txBox="1"/>
            <p:nvPr/>
          </p:nvSpPr>
          <p:spPr>
            <a:xfrm>
              <a:off x="3689175" y="5220000"/>
              <a:ext cx="2580300" cy="2029500"/>
            </a:xfrm>
            <a:prstGeom prst="rect">
              <a:avLst/>
            </a:prstGeom>
            <a:noFill/>
            <a:ln>
              <a:noFill/>
            </a:ln>
          </p:spPr>
          <p:txBody>
            <a:bodyPr spcFirstLastPara="1" wrap="square" lIns="153425" tIns="153425" rIns="153425" bIns="153425" anchor="ctr" anchorCtr="0">
              <a:noAutofit/>
            </a:bodyPr>
            <a:lstStyle/>
            <a:p>
              <a:pPr marL="0" marR="0" lvl="0" indent="0" algn="ctr" rtl="0">
                <a:lnSpc>
                  <a:spcPct val="100000"/>
                </a:lnSpc>
                <a:spcBef>
                  <a:spcPts val="0"/>
                </a:spcBef>
                <a:spcAft>
                  <a:spcPts val="0"/>
                </a:spcAft>
                <a:buClr>
                  <a:srgbClr val="013857"/>
                </a:buClr>
                <a:buFont typeface="Calibri"/>
                <a:buNone/>
              </a:pPr>
              <a:r>
                <a:rPr lang="en" sz="2300" b="0" i="0" u="none" strike="noStrike" cap="none">
                  <a:solidFill>
                    <a:srgbClr val="013857"/>
                  </a:solidFill>
                  <a:latin typeface="Calibri"/>
                  <a:ea typeface="Calibri"/>
                  <a:cs typeface="Calibri"/>
                  <a:sym typeface="Calibri"/>
                </a:rPr>
                <a:t>The result of the re-sampled methodology are multiple Efficient Frontiers. The Optimal Efficient Frontier offers portfolios that are offer more consistent allocations along the risk axis.</a:t>
              </a:r>
              <a:endParaRPr sz="2300"/>
            </a:p>
          </p:txBody>
        </p:sp>
        <p:pic>
          <p:nvPicPr>
            <p:cNvPr id="353" name="Shape 353"/>
            <p:cNvPicPr preferRelativeResize="0"/>
            <p:nvPr/>
          </p:nvPicPr>
          <p:blipFill rotWithShape="1">
            <a:blip r:embed="rId5">
              <a:alphaModFix/>
            </a:blip>
            <a:srcRect/>
            <a:stretch/>
          </p:blipFill>
          <p:spPr>
            <a:xfrm>
              <a:off x="6471650" y="5264300"/>
              <a:ext cx="3177300" cy="1941000"/>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657</Words>
  <Application>Microsoft Office PowerPoint</Application>
  <PresentationFormat>Custom</PresentationFormat>
  <Paragraphs>122</Paragraphs>
  <Slides>9</Slides>
  <Notes>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Times New Roman</vt:lpstr>
      <vt:lpstr>Simple Light</vt:lpstr>
      <vt:lpstr>simple-light</vt:lpstr>
      <vt:lpstr>simple-light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Gary Ma</cp:lastModifiedBy>
  <cp:revision>1</cp:revision>
  <dcterms:modified xsi:type="dcterms:W3CDTF">2018-02-11T06:09:47Z</dcterms:modified>
</cp:coreProperties>
</file>