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8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slideLayout" Target="../slideLayouts/slideLayout6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" y="0"/>
            <a:ext cx="12173103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64" name="OTLSHAPE_M_6a283b367375415b92b0e5fc4e16a0cc_Connector1"/>
          <p:cNvCxnSpPr/>
          <p:nvPr>
            <p:custDataLst>
              <p:tags r:id="rId2"/>
            </p:custDataLst>
          </p:nvPr>
        </p:nvCxnSpPr>
        <p:spPr>
          <a:xfrm>
            <a:off x="8047209" y="2439590"/>
            <a:ext cx="0" cy="41156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3" name="OTLSHAPE_M_93afb554552a4221a5380f7919409aa7_Connector1"/>
          <p:cNvCxnSpPr/>
          <p:nvPr>
            <p:custDataLst>
              <p:tags r:id="rId3"/>
            </p:custDataLst>
          </p:nvPr>
        </p:nvCxnSpPr>
        <p:spPr>
          <a:xfrm>
            <a:off x="4824303" y="2281786"/>
            <a:ext cx="0" cy="569364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2" name="OTLSHAPE_M_52743de8bb6d4044896f473898fe9da7_Connector1"/>
          <p:cNvCxnSpPr/>
          <p:nvPr>
            <p:custDataLst>
              <p:tags r:id="rId4"/>
            </p:custDataLst>
          </p:nvPr>
        </p:nvCxnSpPr>
        <p:spPr>
          <a:xfrm>
            <a:off x="1533658" y="2309323"/>
            <a:ext cx="0" cy="605327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1" name="OTLSHAPE_M_a58f29487c0343c08abcf41913e40cae_Connector1"/>
          <p:cNvCxnSpPr/>
          <p:nvPr>
            <p:custDataLst>
              <p:tags r:id="rId5"/>
            </p:custDataLst>
          </p:nvPr>
        </p:nvCxnSpPr>
        <p:spPr>
          <a:xfrm>
            <a:off x="1348434" y="1847760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8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254000" y="2965619"/>
            <a:ext cx="414409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2017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139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488124" y="2965619"/>
            <a:ext cx="43915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2018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140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06535" y="2914650"/>
            <a:ext cx="1056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1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2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3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44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35135" y="301212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45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2120026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6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2183526" y="301212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47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3231373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8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3294873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49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437976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0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4443264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51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5528156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2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5591656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53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6639502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4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6703002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55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778789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6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851394" y="301212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57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8899241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8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8962741" y="301212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59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10047632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0" name="OTLSHAPE_TB_00000000000000000000000000000000_TimescaleInterval9"/>
          <p:cNvSpPr txBox="1"/>
          <p:nvPr>
            <p:custDataLst>
              <p:tags r:id="rId28"/>
            </p:custDataLst>
          </p:nvPr>
        </p:nvSpPr>
        <p:spPr>
          <a:xfrm>
            <a:off x="10111132" y="301212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2018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9165" name="OTLSHAPE_M_a58f29487c0343c08abcf41913e40cae_Title"/>
          <p:cNvSpPr txBox="1"/>
          <p:nvPr>
            <p:custDataLst>
              <p:tags r:id="rId29"/>
            </p:custDataLst>
          </p:nvPr>
        </p:nvSpPr>
        <p:spPr>
          <a:xfrm>
            <a:off x="1532584" y="177528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1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66" name="OTLSHAPE_M_a58f29487c0343c08abcf41913e40cae_Date"/>
          <p:cNvSpPr txBox="1"/>
          <p:nvPr>
            <p:custDataLst>
              <p:tags r:id="rId30"/>
            </p:custDataLst>
          </p:nvPr>
        </p:nvSpPr>
        <p:spPr>
          <a:xfrm>
            <a:off x="1532584" y="193031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67" name="OTLSHAPE_M_a58f29487c0343c08abcf41913e40cae_Shape"/>
          <p:cNvSpPr/>
          <p:nvPr>
            <p:custDataLst>
              <p:tags r:id="rId31"/>
            </p:custDataLst>
          </p:nvPr>
        </p:nvSpPr>
        <p:spPr>
          <a:xfrm rot="16200000">
            <a:off x="1373834" y="1847760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8" name="OTLSHAPE_M_52743de8bb6d4044896f473898fe9da7_Title"/>
          <p:cNvSpPr txBox="1"/>
          <p:nvPr>
            <p:custDataLst>
              <p:tags r:id="rId32"/>
            </p:custDataLst>
          </p:nvPr>
        </p:nvSpPr>
        <p:spPr>
          <a:xfrm>
            <a:off x="1717808" y="223684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2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69" name="OTLSHAPE_M_52743de8bb6d4044896f473898fe9da7_Date"/>
          <p:cNvSpPr txBox="1"/>
          <p:nvPr>
            <p:custDataLst>
              <p:tags r:id="rId33"/>
            </p:custDataLst>
          </p:nvPr>
        </p:nvSpPr>
        <p:spPr>
          <a:xfrm>
            <a:off x="1717808" y="23918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15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0" name="OTLSHAPE_M_52743de8bb6d4044896f473898fe9da7_Shape"/>
          <p:cNvSpPr/>
          <p:nvPr>
            <p:custDataLst>
              <p:tags r:id="rId34"/>
            </p:custDataLst>
          </p:nvPr>
        </p:nvSpPr>
        <p:spPr>
          <a:xfrm rot="16200000">
            <a:off x="1559058" y="2309323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1" name="OTLSHAPE_M_a54bc827b05146d18b559f618723e2b4_Title"/>
          <p:cNvSpPr txBox="1"/>
          <p:nvPr>
            <p:custDataLst>
              <p:tags r:id="rId35"/>
            </p:custDataLst>
          </p:nvPr>
        </p:nvSpPr>
        <p:spPr>
          <a:xfrm>
            <a:off x="3697911" y="2401650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3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72" name="OTLSHAPE_M_a54bc827b05146d18b559f618723e2b4_Date"/>
          <p:cNvSpPr txBox="1"/>
          <p:nvPr>
            <p:custDataLst>
              <p:tags r:id="rId36"/>
            </p:custDataLst>
          </p:nvPr>
        </p:nvSpPr>
        <p:spPr>
          <a:xfrm>
            <a:off x="3862398" y="25566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Jul 21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3" name="OTLSHAPE_M_a54bc827b05146d18b559f618723e2b4_Shape"/>
          <p:cNvSpPr/>
          <p:nvPr>
            <p:custDataLst>
              <p:tags r:id="rId37"/>
            </p:custDataLst>
          </p:nvPr>
        </p:nvSpPr>
        <p:spPr>
          <a:xfrm>
            <a:off x="3895016" y="2724150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4" name="OTLSHAPE_M_93afb554552a4221a5380f7919409aa7_Title"/>
          <p:cNvSpPr txBox="1"/>
          <p:nvPr>
            <p:custDataLst>
              <p:tags r:id="rId38"/>
            </p:custDataLst>
          </p:nvPr>
        </p:nvSpPr>
        <p:spPr>
          <a:xfrm>
            <a:off x="4512899" y="197173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D24726"/>
                </a:solidFill>
                <a:latin typeface="Calibri" panose="020F0502020204030204" pitchFamily="34" charset="0"/>
              </a:rPr>
              <a:t>Milestone 4</a:t>
            </a:r>
            <a:endParaRPr lang="en-US" sz="1000" b="1" spc="-6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175" name="OTLSHAPE_M_93afb554552a4221a5380f7919409aa7_Date"/>
          <p:cNvSpPr txBox="1"/>
          <p:nvPr>
            <p:custDataLst>
              <p:tags r:id="rId39"/>
            </p:custDataLst>
          </p:nvPr>
        </p:nvSpPr>
        <p:spPr>
          <a:xfrm>
            <a:off x="4645572" y="212676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6" name="OTLSHAPE_M_93afb554552a4221a5380f7919409aa7_Shape"/>
          <p:cNvSpPr/>
          <p:nvPr>
            <p:custDataLst>
              <p:tags r:id="rId40"/>
            </p:custDataLst>
          </p:nvPr>
        </p:nvSpPr>
        <p:spPr>
          <a:xfrm>
            <a:off x="4710003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7" name="OTLSHAPE_M_6a283b367375415b92b0e5fc4e16a0cc_Title"/>
          <p:cNvSpPr txBox="1"/>
          <p:nvPr>
            <p:custDataLst>
              <p:tags r:id="rId41"/>
            </p:custDataLst>
          </p:nvPr>
        </p:nvSpPr>
        <p:spPr>
          <a:xfrm>
            <a:off x="7735805" y="228456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FF9900"/>
                </a:solidFill>
                <a:latin typeface="Calibri" panose="020F0502020204030204" pitchFamily="34" charset="0"/>
              </a:rPr>
              <a:t>Milestone 5</a:t>
            </a:r>
            <a:endParaRPr lang="en-US" sz="1000" b="1" spc="-6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sp>
        <p:nvSpPr>
          <p:cNvPr id="9178" name="OTLSHAPE_M_6a283b367375415b92b0e5fc4e16a0cc_Date" hidden="1"/>
          <p:cNvSpPr txBox="1"/>
          <p:nvPr>
            <p:custDataLst>
              <p:tags r:id="rId42"/>
            </p:custDataLst>
          </p:nvPr>
        </p:nvSpPr>
        <p:spPr>
          <a:xfrm>
            <a:off x="8047209" y="2439590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179" name="OTLSHAPE_M_6a283b367375415b92b0e5fc4e16a0cc_Shape"/>
          <p:cNvSpPr/>
          <p:nvPr>
            <p:custDataLst>
              <p:tags r:id="rId43"/>
            </p:custDataLst>
          </p:nvPr>
        </p:nvSpPr>
        <p:spPr>
          <a:xfrm>
            <a:off x="7932909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0" name="OTLSHAPE_M_7b0996464ffd4cd3a3b383ab1ba22438_Title"/>
          <p:cNvSpPr txBox="1"/>
          <p:nvPr>
            <p:custDataLst>
              <p:tags r:id="rId44"/>
            </p:custDataLst>
          </p:nvPr>
        </p:nvSpPr>
        <p:spPr>
          <a:xfrm>
            <a:off x="9328734" y="257563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6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81" name="OTLSHAPE_M_7b0996464ffd4cd3a3b383ab1ba22438_Date" hidden="1"/>
          <p:cNvSpPr txBox="1"/>
          <p:nvPr>
            <p:custDataLst>
              <p:tags r:id="rId45"/>
            </p:custDataLst>
          </p:nvPr>
        </p:nvSpPr>
        <p:spPr>
          <a:xfrm>
            <a:off x="9640139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182" name="OTLSHAPE_M_7b0996464ffd4cd3a3b383ab1ba22438_Shape"/>
          <p:cNvSpPr/>
          <p:nvPr>
            <p:custDataLst>
              <p:tags r:id="rId46"/>
            </p:custDataLst>
          </p:nvPr>
        </p:nvSpPr>
        <p:spPr>
          <a:xfrm>
            <a:off x="9525839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3" name="OTLSHAPE_M_7f583de0854a4cacb89837f3a379bb4a_Title"/>
          <p:cNvSpPr txBox="1"/>
          <p:nvPr>
            <p:custDataLst>
              <p:tags r:id="rId47"/>
            </p:custDataLst>
          </p:nvPr>
        </p:nvSpPr>
        <p:spPr>
          <a:xfrm>
            <a:off x="10847575" y="234882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7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84" name="OTLSHAPE_M_7f583de0854a4cacb89837f3a379bb4a_Date"/>
          <p:cNvSpPr txBox="1"/>
          <p:nvPr>
            <p:custDataLst>
              <p:tags r:id="rId48"/>
            </p:custDataLst>
          </p:nvPr>
        </p:nvSpPr>
        <p:spPr>
          <a:xfrm>
            <a:off x="10996208" y="2503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Jan 30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85" name="OTLSHAPE_M_7f583de0854a4cacb89837f3a379bb4a_Shape"/>
          <p:cNvSpPr/>
          <p:nvPr>
            <p:custDataLst>
              <p:tags r:id="rId49"/>
            </p:custDataLst>
          </p:nvPr>
        </p:nvSpPr>
        <p:spPr>
          <a:xfrm>
            <a:off x="11006579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6" name="OTLSHAPE_T_7c518fb37f2142bb8e0445920d0403b5_Shape"/>
          <p:cNvSpPr/>
          <p:nvPr>
            <p:custDataLst>
              <p:tags r:id="rId50"/>
            </p:custDataLst>
          </p:nvPr>
        </p:nvSpPr>
        <p:spPr>
          <a:xfrm>
            <a:off x="4120450" y="3498850"/>
            <a:ext cx="3048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7" name="OTLSHAPE_T_7c518fb37f2142bb8e0445920d0403b5_ShapePercentage" hidden="1"/>
          <p:cNvSpPr/>
          <p:nvPr>
            <p:custDataLst>
              <p:tags r:id="rId51"/>
            </p:custDataLst>
          </p:nvPr>
        </p:nvSpPr>
        <p:spPr>
          <a:xfrm>
            <a:off x="4120450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8" name="OTLSHAPE_T_7c518fb37f2142bb8e0445920d0403b5_Duration" hidden="1"/>
          <p:cNvSpPr txBox="1"/>
          <p:nvPr>
            <p:custDataLst>
              <p:tags r:id="rId52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89" name="OTLSHAPE_T_7c518fb37f2142bb8e0445920d0403b5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0" name="OTLSHAPE_T_7c518fb37f2142bb8e0445920d0403b5_StartDate" hidden="1"/>
          <p:cNvSpPr txBox="1"/>
          <p:nvPr>
            <p:custDataLst>
              <p:tags r:id="rId54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1" name="OTLSHAPE_T_7c518fb37f2142bb8e0445920d0403b5_EndDate" hidden="1"/>
          <p:cNvSpPr txBox="1"/>
          <p:nvPr>
            <p:custDataLst>
              <p:tags r:id="rId55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2" name="OTLSHAPE_T_7c518fb37f2142bb8e0445920d0403b5_Title"/>
          <p:cNvSpPr txBox="1"/>
          <p:nvPr>
            <p:custDataLst>
              <p:tags r:id="rId56"/>
            </p:custDataLst>
          </p:nvPr>
        </p:nvSpPr>
        <p:spPr>
          <a:xfrm>
            <a:off x="3468559" y="35229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0070C0"/>
                </a:solidFill>
                <a:latin typeface="Calibri" panose="020F0502020204030204" pitchFamily="34" charset="0"/>
              </a:rPr>
              <a:t>Task 1 Here</a:t>
            </a:r>
            <a:endParaRPr lang="en-US" sz="1000" b="1" spc="-8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193" name="OTLSHAPE_T_7c518fb37f2142bb8e0445920d0403b5_JoinedDate"/>
          <p:cNvSpPr txBox="1"/>
          <p:nvPr>
            <p:custDataLst>
              <p:tags r:id="rId57"/>
            </p:custDataLst>
          </p:nvPr>
        </p:nvSpPr>
        <p:spPr>
          <a:xfrm>
            <a:off x="4467609" y="352293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Jul 25 - Aug 1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4" name="OTLSHAPE_T_be3ae38f60b3402d8a13f1e91eec41f5_Shape"/>
          <p:cNvSpPr/>
          <p:nvPr>
            <p:custDataLst>
              <p:tags r:id="rId58"/>
            </p:custDataLst>
          </p:nvPr>
        </p:nvSpPr>
        <p:spPr>
          <a:xfrm>
            <a:off x="4898393" y="3765550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5" name="OTLSHAPE_T_be3ae38f60b3402d8a13f1e91eec41f5_ShapePercentage" hidden="1"/>
          <p:cNvSpPr/>
          <p:nvPr>
            <p:custDataLst>
              <p:tags r:id="rId59"/>
            </p:custDataLst>
          </p:nvPr>
        </p:nvSpPr>
        <p:spPr>
          <a:xfrm>
            <a:off x="4898393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6" name="OTLSHAPE_T_be3ae38f60b3402d8a13f1e91eec41f5_Duration" hidden="1"/>
          <p:cNvSpPr txBox="1"/>
          <p:nvPr>
            <p:custDataLst>
              <p:tags r:id="rId60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7" name="OTLSHAPE_T_be3ae38f60b3402d8a13f1e91eec41f5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8" name="OTLSHAPE_T_be3ae38f60b3402d8a13f1e91eec41f5_StartDate" hidden="1"/>
          <p:cNvSpPr txBox="1"/>
          <p:nvPr>
            <p:custDataLst>
              <p:tags r:id="rId62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9" name="OTLSHAPE_T_be3ae38f60b3402d8a13f1e91eec41f5_EndDate" hidden="1"/>
          <p:cNvSpPr txBox="1"/>
          <p:nvPr>
            <p:custDataLst>
              <p:tags r:id="rId63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0" name="OTLSHAPE_T_be3ae38f60b3402d8a13f1e91eec41f5_Title"/>
          <p:cNvSpPr txBox="1"/>
          <p:nvPr>
            <p:custDataLst>
              <p:tags r:id="rId64"/>
            </p:custDataLst>
          </p:nvPr>
        </p:nvSpPr>
        <p:spPr>
          <a:xfrm>
            <a:off x="4246502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D24726"/>
                </a:solidFill>
                <a:latin typeface="Calibri" panose="020F0502020204030204" pitchFamily="34" charset="0"/>
              </a:rPr>
              <a:t>Task 2 Here</a:t>
            </a:r>
            <a:endParaRPr lang="en-US" sz="1000" b="1" spc="-8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201" name="OTLSHAPE_T_be3ae38f60b3402d8a13f1e91eec41f5_JoinedDate"/>
          <p:cNvSpPr txBox="1"/>
          <p:nvPr>
            <p:custDataLst>
              <p:tags r:id="rId65"/>
            </p:custDataLst>
          </p:nvPr>
        </p:nvSpPr>
        <p:spPr>
          <a:xfrm>
            <a:off x="5838270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2" name="OTLSHAPE_T_9aa183d65df24b0c8fecd0a002471583_Shape"/>
          <p:cNvSpPr/>
          <p:nvPr>
            <p:custDataLst>
              <p:tags r:id="rId66"/>
            </p:custDataLst>
          </p:nvPr>
        </p:nvSpPr>
        <p:spPr>
          <a:xfrm>
            <a:off x="4898393" y="4032250"/>
            <a:ext cx="1270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3" name="OTLSHAPE_T_9aa183d65df24b0c8fecd0a002471583_ShapePercentage" hidden="1"/>
          <p:cNvSpPr/>
          <p:nvPr>
            <p:custDataLst>
              <p:tags r:id="rId67"/>
            </p:custDataLst>
          </p:nvPr>
        </p:nvSpPr>
        <p:spPr>
          <a:xfrm>
            <a:off x="4898393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4" name="OTLSHAPE_T_9aa183d65df24b0c8fecd0a002471583_Duration" hidden="1"/>
          <p:cNvSpPr txBox="1"/>
          <p:nvPr>
            <p:custDataLst>
              <p:tags r:id="rId6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05" name="OTLSHAPE_T_9aa183d65df24b0c8fecd0a002471583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06" name="OTLSHAPE_T_9aa183d65df24b0c8fecd0a002471583_StartDate" hidden="1"/>
          <p:cNvSpPr txBox="1"/>
          <p:nvPr>
            <p:custDataLst>
              <p:tags r:id="rId7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7" name="OTLSHAPE_T_9aa183d65df24b0c8fecd0a002471583_EndDate" hidden="1"/>
          <p:cNvSpPr txBox="1"/>
          <p:nvPr>
            <p:custDataLst>
              <p:tags r:id="rId7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8" name="OTLSHAPE_T_9aa183d65df24b0c8fecd0a002471583_Title"/>
          <p:cNvSpPr txBox="1"/>
          <p:nvPr>
            <p:custDataLst>
              <p:tags r:id="rId72"/>
            </p:custDataLst>
          </p:nvPr>
        </p:nvSpPr>
        <p:spPr>
          <a:xfrm>
            <a:off x="4246502" y="40563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D24726"/>
                </a:solidFill>
                <a:latin typeface="Calibri" panose="020F0502020204030204" pitchFamily="34" charset="0"/>
              </a:rPr>
              <a:t>Task 3 Here</a:t>
            </a:r>
            <a:endParaRPr lang="en-US" sz="1000" b="1" spc="-8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209" name="OTLSHAPE_T_9aa183d65df24b0c8fecd0a002471583_JoinedDate"/>
          <p:cNvSpPr txBox="1"/>
          <p:nvPr>
            <p:custDataLst>
              <p:tags r:id="rId73"/>
            </p:custDataLst>
          </p:nvPr>
        </p:nvSpPr>
        <p:spPr>
          <a:xfrm>
            <a:off x="6208719" y="40563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17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0" name="OTLSHAPE_T_06a6a20021ea4acdac20b41f7b37b0dd_Shape"/>
          <p:cNvSpPr/>
          <p:nvPr>
            <p:custDataLst>
              <p:tags r:id="rId74"/>
            </p:custDataLst>
          </p:nvPr>
        </p:nvSpPr>
        <p:spPr>
          <a:xfrm>
            <a:off x="5787470" y="4298950"/>
            <a:ext cx="8636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1" name="OTLSHAPE_T_06a6a20021ea4acdac20b41f7b37b0dd_ShapePercentage" hidden="1"/>
          <p:cNvSpPr/>
          <p:nvPr>
            <p:custDataLst>
              <p:tags r:id="rId75"/>
            </p:custDataLst>
          </p:nvPr>
        </p:nvSpPr>
        <p:spPr>
          <a:xfrm>
            <a:off x="5787470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2" name="OTLSHAPE_T_06a6a20021ea4acdac20b41f7b37b0dd_Duration" hidden="1"/>
          <p:cNvSpPr txBox="1"/>
          <p:nvPr>
            <p:custDataLst>
              <p:tags r:id="rId76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13" name="OTLSHAPE_T_06a6a20021ea4acdac20b41f7b37b0dd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14" name="OTLSHAPE_T_06a6a20021ea4acdac20b41f7b37b0dd_StartDate" hidden="1"/>
          <p:cNvSpPr txBox="1"/>
          <p:nvPr>
            <p:custDataLst>
              <p:tags r:id="rId78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5" name="OTLSHAPE_T_06a6a20021ea4acdac20b41f7b37b0dd_EndDate" hidden="1"/>
          <p:cNvSpPr txBox="1"/>
          <p:nvPr>
            <p:custDataLst>
              <p:tags r:id="rId79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6" name="OTLSHAPE_T_06a6a20021ea4acdac20b41f7b37b0dd_Title"/>
          <p:cNvSpPr txBox="1"/>
          <p:nvPr>
            <p:custDataLst>
              <p:tags r:id="rId80"/>
            </p:custDataLst>
          </p:nvPr>
        </p:nvSpPr>
        <p:spPr>
          <a:xfrm>
            <a:off x="5135579" y="43230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4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217" name="OTLSHAPE_T_06a6a20021ea4acdac20b41f7b37b0dd_JoinedDate"/>
          <p:cNvSpPr txBox="1"/>
          <p:nvPr>
            <p:custDataLst>
              <p:tags r:id="rId81"/>
            </p:custDataLst>
          </p:nvPr>
        </p:nvSpPr>
        <p:spPr>
          <a:xfrm>
            <a:off x="6690302" y="43230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Sep 8 - Sep 30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8" name="OTLSHAPE_T_e6f5c918bdd649a1ac919cf22468a23b_Shape"/>
          <p:cNvSpPr/>
          <p:nvPr>
            <p:custDataLst>
              <p:tags r:id="rId82"/>
            </p:custDataLst>
          </p:nvPr>
        </p:nvSpPr>
        <p:spPr>
          <a:xfrm>
            <a:off x="6750638" y="4565650"/>
            <a:ext cx="13081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OTLSHAPE_T_e6f5c918bdd649a1ac919cf22468a23b_ShapePercentage" hidden="1"/>
          <p:cNvSpPr/>
          <p:nvPr>
            <p:custDataLst>
              <p:tags r:id="rId83"/>
            </p:custDataLst>
          </p:nvPr>
        </p:nvSpPr>
        <p:spPr>
          <a:xfrm>
            <a:off x="6750638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OTLSHAPE_T_e6f5c918bdd649a1ac919cf22468a23b_Duration" hidden="1"/>
          <p:cNvSpPr txBox="1"/>
          <p:nvPr>
            <p:custDataLst>
              <p:tags r:id="rId84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OTLSHAPE_T_e6f5c918bdd649a1ac919cf22468a23b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OTLSHAPE_T_e6f5c918bdd649a1ac919cf22468a23b_StartDate" hidden="1"/>
          <p:cNvSpPr txBox="1"/>
          <p:nvPr>
            <p:custDataLst>
              <p:tags r:id="rId86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3" name="OTLSHAPE_T_e6f5c918bdd649a1ac919cf22468a23b_EndDate" hidden="1"/>
          <p:cNvSpPr txBox="1"/>
          <p:nvPr>
            <p:custDataLst>
              <p:tags r:id="rId87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4" name="OTLSHAPE_T_e6f5c918bdd649a1ac919cf22468a23b_Title"/>
          <p:cNvSpPr txBox="1"/>
          <p:nvPr>
            <p:custDataLst>
              <p:tags r:id="rId88"/>
            </p:custDataLst>
          </p:nvPr>
        </p:nvSpPr>
        <p:spPr>
          <a:xfrm>
            <a:off x="6098746" y="45897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5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225" name="OTLSHAPE_T_e6f5c918bdd649a1ac919cf22468a23b_JoinedDate"/>
          <p:cNvSpPr txBox="1"/>
          <p:nvPr>
            <p:custDataLst>
              <p:tags r:id="rId89"/>
            </p:custDataLst>
          </p:nvPr>
        </p:nvSpPr>
        <p:spPr>
          <a:xfrm>
            <a:off x="8098009" y="458973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Oct 4 - Nov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297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5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Tg4MDgwNTEyMTUz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DM1NjYyNjE1NzQ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0MjA4ODAzNTMwMT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yMTcwMTM4ODg4OC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xNjkxMzUxOTk2NS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Dg1ODU2MTE5OC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Segoe UI 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2015-04-22T13:43:42Z</dcterms:created>
  <dcterms:modified xsi:type="dcterms:W3CDTF">2016-11-16T13:23:24Z</dcterms:modified>
</cp:coreProperties>
</file>