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72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50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8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8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4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9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7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6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65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6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2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50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6147238" y="947361"/>
            <a:ext cx="521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/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99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11" name="OTLSHAPE_M_250ea2be05854b80bcdbec07faaa2d69_Connector1"/>
          <p:cNvCxnSpPr/>
          <p:nvPr>
            <p:custDataLst>
              <p:tags r:id="rId2"/>
            </p:custDataLst>
          </p:nvPr>
        </p:nvCxnSpPr>
        <p:spPr>
          <a:xfrm>
            <a:off x="5844298" y="3530600"/>
            <a:ext cx="0" cy="46201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0" name="OTLSHAPE_M_594ec6d080e74e7983f725f633ba7fc7_Connector1"/>
          <p:cNvCxnSpPr/>
          <p:nvPr>
            <p:custDataLst>
              <p:tags r:id="rId3"/>
            </p:custDataLst>
          </p:nvPr>
        </p:nvCxnSpPr>
        <p:spPr>
          <a:xfrm>
            <a:off x="4673784" y="3530600"/>
            <a:ext cx="0" cy="112837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9" name="OTLSHAPE_M_253040c35f8c4fc98c7ea5b40964b442_Connector1"/>
          <p:cNvCxnSpPr/>
          <p:nvPr>
            <p:custDataLst>
              <p:tags r:id="rId4"/>
            </p:custDataLst>
          </p:nvPr>
        </p:nvCxnSpPr>
        <p:spPr>
          <a:xfrm>
            <a:off x="3045242" y="3568700"/>
            <a:ext cx="0" cy="339857"/>
          </a:xfrm>
          <a:prstGeom prst="line">
            <a:avLst/>
          </a:prstGeom>
          <a:ln w="9525" cap="flat" cmpd="sng" algn="ctr">
            <a:solidFill>
              <a:srgbClr val="B1542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8" name="OTLSHAPE_M_0018691af88d4838b3ec2d1256b9eee5_Connector1"/>
          <p:cNvCxnSpPr/>
          <p:nvPr>
            <p:custDataLst>
              <p:tags r:id="rId5"/>
            </p:custDataLst>
          </p:nvPr>
        </p:nvCxnSpPr>
        <p:spPr>
          <a:xfrm>
            <a:off x="8083543" y="2376085"/>
            <a:ext cx="0" cy="646515"/>
          </a:xfrm>
          <a:prstGeom prst="line">
            <a:avLst/>
          </a:prstGeom>
          <a:ln w="9525" cap="flat" cmpd="sng" algn="ctr">
            <a:solidFill>
              <a:srgbClr val="81BB3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7" name="OTLSHAPE_M_e005b9fa49cb4e2b8b1afbd20c37a22b_Connector1"/>
          <p:cNvCxnSpPr/>
          <p:nvPr>
            <p:custDataLst>
              <p:tags r:id="rId6"/>
            </p:custDataLst>
          </p:nvPr>
        </p:nvCxnSpPr>
        <p:spPr>
          <a:xfrm>
            <a:off x="5335379" y="2484796"/>
            <a:ext cx="0" cy="575904"/>
          </a:xfrm>
          <a:prstGeom prst="line">
            <a:avLst/>
          </a:prstGeom>
          <a:ln w="9525" cap="flat" cmpd="sng" algn="ctr">
            <a:solidFill>
              <a:srgbClr val="6DA228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6" name="OTLSHAPE_M_683ca16ec00d46a181a7b06be6420d7d_Connector1"/>
          <p:cNvCxnSpPr/>
          <p:nvPr>
            <p:custDataLst>
              <p:tags r:id="rId7"/>
            </p:custDataLst>
          </p:nvPr>
        </p:nvCxnSpPr>
        <p:spPr>
          <a:xfrm>
            <a:off x="4063081" y="2831419"/>
            <a:ext cx="0" cy="191181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5" name="OTLSHAPE_M_9dd8ed9b66fc40c7b9eaa6cd4eb05791_Connector1"/>
          <p:cNvCxnSpPr/>
          <p:nvPr>
            <p:custDataLst>
              <p:tags r:id="rId8"/>
            </p:custDataLst>
          </p:nvPr>
        </p:nvCxnSpPr>
        <p:spPr>
          <a:xfrm>
            <a:off x="1213133" y="2256364"/>
            <a:ext cx="0" cy="766236"/>
          </a:xfrm>
          <a:prstGeom prst="line">
            <a:avLst/>
          </a:prstGeom>
          <a:ln w="9525" cap="flat" cmpd="sng" algn="ctr">
            <a:solidFill>
              <a:srgbClr val="79B22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0" name="OTLSHAPE_TB_00000000000000000000000000000000_LeftEndCaps" hidden="1"/>
          <p:cNvSpPr txBox="1"/>
          <p:nvPr>
            <p:custDataLst>
              <p:tags r:id="rId9"/>
            </p:custDataLst>
          </p:nvPr>
        </p:nvSpPr>
        <p:spPr>
          <a:xfrm>
            <a:off x="254000" y="31370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081" name="OTLSHAPE_TB_00000000000000000000000000000000_RightEndCaps" hidden="1"/>
          <p:cNvSpPr txBox="1"/>
          <p:nvPr>
            <p:custDataLst>
              <p:tags r:id="rId10"/>
            </p:custDataLst>
          </p:nvPr>
        </p:nvSpPr>
        <p:spPr>
          <a:xfrm>
            <a:off x="8426534" y="31370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082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844465" y="3086100"/>
            <a:ext cx="74676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B24F29"/>
              </a:gs>
              <a:gs pos="100000">
                <a:srgbClr val="7F381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3" name="OTLSHAPE_TB_00000000000000000000000000000000_ElapsedTim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4" name="OTLSHAPE_TB_00000000000000000000000000000000_TodayMarkerShape" hidden="1"/>
          <p:cNvSpPr/>
          <p:nvPr>
            <p:custDataLst>
              <p:tags r:id="rId13"/>
            </p:custDataLst>
          </p:nvPr>
        </p:nvSpPr>
        <p:spPr>
          <a:xfrm>
            <a:off x="955137" y="34671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5" name="OTLSHAPE_TB_00000000000000000000000000000000_TodayMarkerText" hidden="1"/>
          <p:cNvSpPr txBox="1"/>
          <p:nvPr>
            <p:custDataLst>
              <p:tags r:id="rId14"/>
            </p:custDataLst>
          </p:nvPr>
        </p:nvSpPr>
        <p:spPr>
          <a:xfrm>
            <a:off x="1009565" y="35941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086" name="OTLSHAPE_TB_00000000000000000000000000000000_TimescaleInterval1"/>
          <p:cNvSpPr txBox="1"/>
          <p:nvPr>
            <p:custDataLst>
              <p:tags r:id="rId15"/>
            </p:custDataLst>
          </p:nvPr>
        </p:nvSpPr>
        <p:spPr>
          <a:xfrm>
            <a:off x="1073065" y="31835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87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1722052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8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1785552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89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2434539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0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2498039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91" name="OTLSHAPE_TB_00000000000000000000000000000000_Separator3"/>
          <p:cNvCxnSpPr/>
          <p:nvPr>
            <p:custDataLst>
              <p:tags r:id="rId20"/>
            </p:custDataLst>
          </p:nvPr>
        </p:nvCxnSpPr>
        <p:spPr>
          <a:xfrm>
            <a:off x="3147026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2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3210526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93" name="OTLSHAPE_TB_00000000000000000000000000000000_Separator4"/>
          <p:cNvCxnSpPr/>
          <p:nvPr>
            <p:custDataLst>
              <p:tags r:id="rId22"/>
            </p:custDataLst>
          </p:nvPr>
        </p:nvCxnSpPr>
        <p:spPr>
          <a:xfrm>
            <a:off x="3859513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4" name="OTLSHAPE_TB_00000000000000000000000000000000_TimescaleInterval5"/>
          <p:cNvSpPr txBox="1"/>
          <p:nvPr>
            <p:custDataLst>
              <p:tags r:id="rId23"/>
            </p:custDataLst>
          </p:nvPr>
        </p:nvSpPr>
        <p:spPr>
          <a:xfrm>
            <a:off x="3923013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95" name="OTLSHAPE_TB_00000000000000000000000000000000_Separator5"/>
          <p:cNvCxnSpPr/>
          <p:nvPr>
            <p:custDataLst>
              <p:tags r:id="rId24"/>
            </p:custDataLst>
          </p:nvPr>
        </p:nvCxnSpPr>
        <p:spPr>
          <a:xfrm>
            <a:off x="4572000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6" name="OTLSHAPE_TB_00000000000000000000000000000000_TimescaleInterval6"/>
          <p:cNvSpPr txBox="1"/>
          <p:nvPr>
            <p:custDataLst>
              <p:tags r:id="rId25"/>
            </p:custDataLst>
          </p:nvPr>
        </p:nvSpPr>
        <p:spPr>
          <a:xfrm>
            <a:off x="4635500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97" name="OTLSHAPE_TB_00000000000000000000000000000000_Separator6"/>
          <p:cNvCxnSpPr/>
          <p:nvPr>
            <p:custDataLst>
              <p:tags r:id="rId26"/>
            </p:custDataLst>
          </p:nvPr>
        </p:nvCxnSpPr>
        <p:spPr>
          <a:xfrm>
            <a:off x="5284487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8" name="OTLSHAPE_TB_00000000000000000000000000000000_TimescaleInterval7"/>
          <p:cNvSpPr txBox="1"/>
          <p:nvPr>
            <p:custDataLst>
              <p:tags r:id="rId27"/>
            </p:custDataLst>
          </p:nvPr>
        </p:nvSpPr>
        <p:spPr>
          <a:xfrm>
            <a:off x="5347987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99" name="OTLSHAPE_TB_00000000000000000000000000000000_Separator7"/>
          <p:cNvCxnSpPr/>
          <p:nvPr>
            <p:custDataLst>
              <p:tags r:id="rId28"/>
            </p:custDataLst>
          </p:nvPr>
        </p:nvCxnSpPr>
        <p:spPr>
          <a:xfrm>
            <a:off x="5996974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0" name="OTLSHAPE_TB_00000000000000000000000000000000_TimescaleInterval8"/>
          <p:cNvSpPr txBox="1"/>
          <p:nvPr>
            <p:custDataLst>
              <p:tags r:id="rId29"/>
            </p:custDataLst>
          </p:nvPr>
        </p:nvSpPr>
        <p:spPr>
          <a:xfrm>
            <a:off x="6060474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15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101" name="OTLSHAPE_TB_00000000000000000000000000000000_Separator8"/>
          <p:cNvCxnSpPr/>
          <p:nvPr>
            <p:custDataLst>
              <p:tags r:id="rId30"/>
            </p:custDataLst>
          </p:nvPr>
        </p:nvCxnSpPr>
        <p:spPr>
          <a:xfrm>
            <a:off x="6709461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2" name="OTLSHAPE_TB_00000000000000000000000000000000_TimescaleInterval9"/>
          <p:cNvSpPr txBox="1"/>
          <p:nvPr>
            <p:custDataLst>
              <p:tags r:id="rId31"/>
            </p:custDataLst>
          </p:nvPr>
        </p:nvSpPr>
        <p:spPr>
          <a:xfrm>
            <a:off x="6772961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103" name="OTLSHAPE_TB_00000000000000000000000000000000_Separator9"/>
          <p:cNvCxnSpPr/>
          <p:nvPr>
            <p:custDataLst>
              <p:tags r:id="rId32"/>
            </p:custDataLst>
          </p:nvPr>
        </p:nvCxnSpPr>
        <p:spPr>
          <a:xfrm>
            <a:off x="7421948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4" name="OTLSHAPE_TB_00000000000000000000000000000000_TimescaleInterval10"/>
          <p:cNvSpPr txBox="1"/>
          <p:nvPr>
            <p:custDataLst>
              <p:tags r:id="rId33"/>
            </p:custDataLst>
          </p:nvPr>
        </p:nvSpPr>
        <p:spPr>
          <a:xfrm>
            <a:off x="7485449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19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112" name="OTLSHAPE_M_9dd8ed9b66fc40c7b9eaa6cd4eb05791_Title"/>
          <p:cNvSpPr txBox="1"/>
          <p:nvPr>
            <p:custDataLst>
              <p:tags r:id="rId34"/>
            </p:custDataLst>
          </p:nvPr>
        </p:nvSpPr>
        <p:spPr>
          <a:xfrm>
            <a:off x="399444" y="1880021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smtClean="0">
                <a:solidFill>
                  <a:srgbClr val="624332"/>
                </a:solidFill>
                <a:latin typeface="Calibri" panose="020F0502020204030204" pitchFamily="34" charset="0"/>
              </a:rPr>
              <a:t>Project approval and kickoff</a:t>
            </a:r>
            <a:endParaRPr lang="en-US" sz="1100" b="1" spc="-6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13" name="OTLSHAPE_M_9dd8ed9b66fc40c7b9eaa6cd4eb05791_Date"/>
          <p:cNvSpPr txBox="1"/>
          <p:nvPr>
            <p:custDataLst>
              <p:tags r:id="rId35"/>
            </p:custDataLst>
          </p:nvPr>
        </p:nvSpPr>
        <p:spPr>
          <a:xfrm>
            <a:off x="1060246" y="207594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Aug 2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14" name="OTLSHAPE_M_9dd8ed9b66fc40c7b9eaa6cd4eb05791_Shape"/>
          <p:cNvSpPr/>
          <p:nvPr>
            <p:custDataLst>
              <p:tags r:id="rId36"/>
            </p:custDataLst>
          </p:nvPr>
        </p:nvSpPr>
        <p:spPr>
          <a:xfrm>
            <a:off x="1098833" y="2895600"/>
            <a:ext cx="228600" cy="254000"/>
          </a:xfrm>
          <a:prstGeom prst="star8">
            <a:avLst/>
          </a:prstGeom>
          <a:solidFill>
            <a:srgbClr val="79B22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5" name="OTLSHAPE_M_1d7b7de7569441ed84fdf40a3d51215e_Title"/>
          <p:cNvSpPr txBox="1"/>
          <p:nvPr>
            <p:custDataLst>
              <p:tags r:id="rId37"/>
            </p:custDataLst>
          </p:nvPr>
        </p:nvSpPr>
        <p:spPr>
          <a:xfrm>
            <a:off x="1444460" y="2484797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smtClean="0">
                <a:solidFill>
                  <a:srgbClr val="624332"/>
                </a:solidFill>
                <a:latin typeface="Calibri" panose="020F0502020204030204" pitchFamily="34" charset="0"/>
              </a:rPr>
              <a:t>Production cost study</a:t>
            </a:r>
            <a:endParaRPr lang="en-US" sz="1100" b="1" spc="-6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16" name="OTLSHAPE_M_1d7b7de7569441ed84fdf40a3d51215e_Date"/>
          <p:cNvSpPr txBox="1"/>
          <p:nvPr>
            <p:custDataLst>
              <p:tags r:id="rId38"/>
            </p:custDataLst>
          </p:nvPr>
        </p:nvSpPr>
        <p:spPr>
          <a:xfrm>
            <a:off x="1893214" y="2680716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Aug 19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17" name="OTLSHAPE_M_1d7b7de7569441ed84fdf40a3d51215e_Shape"/>
          <p:cNvSpPr/>
          <p:nvPr>
            <p:custDataLst>
              <p:tags r:id="rId39"/>
            </p:custDataLst>
          </p:nvPr>
        </p:nvSpPr>
        <p:spPr>
          <a:xfrm>
            <a:off x="1963996" y="2895600"/>
            <a:ext cx="228600" cy="2540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8" name="OTLSHAPE_M_683ca16ec00d46a181a7b06be6420d7d_Title"/>
          <p:cNvSpPr txBox="1"/>
          <p:nvPr>
            <p:custDataLst>
              <p:tags r:id="rId40"/>
            </p:custDataLst>
          </p:nvPr>
        </p:nvSpPr>
        <p:spPr>
          <a:xfrm>
            <a:off x="3538783" y="2284557"/>
            <a:ext cx="1041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smtClean="0">
                <a:solidFill>
                  <a:srgbClr val="624332"/>
                </a:solidFill>
                <a:latin typeface="Calibri" panose="020F0502020204030204" pitchFamily="34" charset="0"/>
              </a:rPr>
              <a:t>Milestone and resource planning</a:t>
            </a:r>
            <a:endParaRPr lang="en-US" sz="1100" b="1" spc="-4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19" name="OTLSHAPE_M_683ca16ec00d46a181a7b06be6420d7d_Date"/>
          <p:cNvSpPr txBox="1"/>
          <p:nvPr>
            <p:custDataLst>
              <p:tags r:id="rId41"/>
            </p:custDataLst>
          </p:nvPr>
        </p:nvSpPr>
        <p:spPr>
          <a:xfrm>
            <a:off x="3883863" y="2650994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Sep 27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20" name="OTLSHAPE_M_683ca16ec00d46a181a7b06be6420d7d_Shape"/>
          <p:cNvSpPr/>
          <p:nvPr>
            <p:custDataLst>
              <p:tags r:id="rId42"/>
            </p:custDataLst>
          </p:nvPr>
        </p:nvSpPr>
        <p:spPr>
          <a:xfrm flipV="1">
            <a:off x="3948781" y="289560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1" name="OTLSHAPE_M_e005b9fa49cb4e2b8b1afbd20c37a22b_Title"/>
          <p:cNvSpPr txBox="1"/>
          <p:nvPr>
            <p:custDataLst>
              <p:tags r:id="rId43"/>
            </p:custDataLst>
          </p:nvPr>
        </p:nvSpPr>
        <p:spPr>
          <a:xfrm>
            <a:off x="4721630" y="1767415"/>
            <a:ext cx="12192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mtClean="0">
                <a:solidFill>
                  <a:srgbClr val="624332"/>
                </a:solidFill>
                <a:latin typeface="Calibri" panose="020F0502020204030204" pitchFamily="34" charset="0"/>
              </a:rPr>
              <a:t>Beta test 1.2 rollout, documentation and usability feedback</a:t>
            </a:r>
            <a:endParaRPr lang="en-US" sz="1100" b="1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22" name="OTLSHAPE_M_e005b9fa49cb4e2b8b1afbd20c37a22b_Date"/>
          <p:cNvSpPr txBox="1"/>
          <p:nvPr>
            <p:custDataLst>
              <p:tags r:id="rId44"/>
            </p:custDataLst>
          </p:nvPr>
        </p:nvSpPr>
        <p:spPr>
          <a:xfrm>
            <a:off x="5160119" y="230437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Oct 22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23" name="OTLSHAPE_M_e005b9fa49cb4e2b8b1afbd20c37a22b_Shape"/>
          <p:cNvSpPr/>
          <p:nvPr>
            <p:custDataLst>
              <p:tags r:id="rId45"/>
            </p:custDataLst>
          </p:nvPr>
        </p:nvSpPr>
        <p:spPr>
          <a:xfrm>
            <a:off x="5259179" y="2971800"/>
            <a:ext cx="152400" cy="177800"/>
          </a:xfrm>
          <a:prstGeom prst="rect">
            <a:avLst/>
          </a:prstGeom>
          <a:solidFill>
            <a:srgbClr val="6DA22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4" name="OTLSHAPE_M_33db4c9f2b2f49c0a48d6254859800a3_Title"/>
          <p:cNvSpPr txBox="1"/>
          <p:nvPr>
            <p:custDataLst>
              <p:tags r:id="rId46"/>
            </p:custDataLst>
          </p:nvPr>
        </p:nvSpPr>
        <p:spPr>
          <a:xfrm>
            <a:off x="6029841" y="2499275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4" smtClean="0">
                <a:solidFill>
                  <a:srgbClr val="624332"/>
                </a:solidFill>
                <a:latin typeface="Calibri" panose="020F0502020204030204" pitchFamily="34" charset="0"/>
              </a:rPr>
              <a:t>Beta Test 2.2</a:t>
            </a:r>
            <a:endParaRPr lang="en-US" sz="1100" b="1" spc="-14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25" name="OTLSHAPE_M_33db4c9f2b2f49c0a48d6254859800a3_Date"/>
          <p:cNvSpPr txBox="1"/>
          <p:nvPr>
            <p:custDataLst>
              <p:tags r:id="rId47"/>
            </p:custDataLst>
          </p:nvPr>
        </p:nvSpPr>
        <p:spPr>
          <a:xfrm>
            <a:off x="6216129" y="2695194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Nov 12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26" name="OTLSHAPE_M_33db4c9f2b2f49c0a48d6254859800a3_Shape"/>
          <p:cNvSpPr/>
          <p:nvPr>
            <p:custDataLst>
              <p:tags r:id="rId48"/>
            </p:custDataLst>
          </p:nvPr>
        </p:nvSpPr>
        <p:spPr>
          <a:xfrm>
            <a:off x="6289810" y="2895600"/>
            <a:ext cx="228600" cy="254000"/>
          </a:xfrm>
          <a:prstGeom prst="rect">
            <a:avLst/>
          </a:prstGeom>
          <a:solidFill>
            <a:srgbClr val="C4682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7" name="OTLSHAPE_M_0018691af88d4838b3ec2d1256b9eee5_Title"/>
          <p:cNvSpPr txBox="1"/>
          <p:nvPr>
            <p:custDataLst>
              <p:tags r:id="rId49"/>
            </p:custDataLst>
          </p:nvPr>
        </p:nvSpPr>
        <p:spPr>
          <a:xfrm>
            <a:off x="7471361" y="1829223"/>
            <a:ext cx="1219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 smtClean="0">
                <a:solidFill>
                  <a:srgbClr val="624332"/>
                </a:solidFill>
                <a:latin typeface="Calibri" panose="020F0502020204030204" pitchFamily="34" charset="0"/>
              </a:rPr>
              <a:t>Final project checkpoint and close</a:t>
            </a:r>
            <a:endParaRPr lang="en-US" sz="1100" b="1" spc="-4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28" name="OTLSHAPE_M_0018691af88d4838b3ec2d1256b9eee5_Date"/>
          <p:cNvSpPr txBox="1"/>
          <p:nvPr>
            <p:custDataLst>
              <p:tags r:id="rId50"/>
            </p:custDataLst>
          </p:nvPr>
        </p:nvSpPr>
        <p:spPr>
          <a:xfrm>
            <a:off x="7900917" y="219566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Dec 15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29" name="OTLSHAPE_M_0018691af88d4838b3ec2d1256b9eee5_Shape"/>
          <p:cNvSpPr/>
          <p:nvPr>
            <p:custDataLst>
              <p:tags r:id="rId51"/>
            </p:custDataLst>
          </p:nvPr>
        </p:nvSpPr>
        <p:spPr>
          <a:xfrm>
            <a:off x="7969243" y="2895600"/>
            <a:ext cx="228600" cy="254000"/>
          </a:xfrm>
          <a:prstGeom prst="star8">
            <a:avLst/>
          </a:prstGeom>
          <a:solidFill>
            <a:srgbClr val="81BB3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0" name="OTLSHAPE_M_253040c35f8c4fc98c7ea5b40964b442_Title"/>
          <p:cNvSpPr txBox="1"/>
          <p:nvPr>
            <p:custDataLst>
              <p:tags r:id="rId52"/>
            </p:custDataLst>
          </p:nvPr>
        </p:nvSpPr>
        <p:spPr>
          <a:xfrm>
            <a:off x="2152813" y="4114381"/>
            <a:ext cx="1778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2" smtClean="0">
                <a:solidFill>
                  <a:srgbClr val="624332"/>
                </a:solidFill>
                <a:latin typeface="Calibri" panose="020F0502020204030204" pitchFamily="34" charset="0"/>
              </a:rPr>
              <a:t>SEO research, marketing analysis and business planning</a:t>
            </a:r>
            <a:endParaRPr lang="en-US" sz="1100" b="1" spc="-2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31" name="OTLSHAPE_M_253040c35f8c4fc98c7ea5b40964b442_Date"/>
          <p:cNvSpPr txBox="1"/>
          <p:nvPr>
            <p:custDataLst>
              <p:tags r:id="rId53"/>
            </p:custDataLst>
          </p:nvPr>
        </p:nvSpPr>
        <p:spPr>
          <a:xfrm>
            <a:off x="2898219" y="393395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Sep 7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32" name="OTLSHAPE_M_253040c35f8c4fc98c7ea5b40964b442_Shape"/>
          <p:cNvSpPr/>
          <p:nvPr>
            <p:custDataLst>
              <p:tags r:id="rId54"/>
            </p:custDataLst>
          </p:nvPr>
        </p:nvSpPr>
        <p:spPr>
          <a:xfrm>
            <a:off x="2892842" y="3403600"/>
            <a:ext cx="304800" cy="330200"/>
          </a:xfrm>
          <a:prstGeom prst="rect">
            <a:avLst/>
          </a:prstGeom>
          <a:solidFill>
            <a:srgbClr val="BA62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3" name="OTLSHAPE_M_594ec6d080e74e7983f725f633ba7fc7_Title"/>
          <p:cNvSpPr txBox="1"/>
          <p:nvPr>
            <p:custDataLst>
              <p:tags r:id="rId55"/>
            </p:custDataLst>
          </p:nvPr>
        </p:nvSpPr>
        <p:spPr>
          <a:xfrm>
            <a:off x="3955345" y="4864796"/>
            <a:ext cx="1435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mtClean="0">
                <a:solidFill>
                  <a:srgbClr val="624332"/>
                </a:solidFill>
                <a:latin typeface="Calibri" panose="020F0502020204030204" pitchFamily="34" charset="0"/>
              </a:rPr>
              <a:t>Develop stage 1 funding plan and approval</a:t>
            </a:r>
            <a:endParaRPr lang="en-US" sz="1100" b="1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34" name="OTLSHAPE_M_594ec6d080e74e7983f725f633ba7fc7_Date"/>
          <p:cNvSpPr txBox="1"/>
          <p:nvPr>
            <p:custDataLst>
              <p:tags r:id="rId56"/>
            </p:custDataLst>
          </p:nvPr>
        </p:nvSpPr>
        <p:spPr>
          <a:xfrm>
            <a:off x="4530719" y="468437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Oct 9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35" name="OTLSHAPE_M_594ec6d080e74e7983f725f633ba7fc7_Shape"/>
          <p:cNvSpPr/>
          <p:nvPr>
            <p:custDataLst>
              <p:tags r:id="rId57"/>
            </p:custDataLst>
          </p:nvPr>
        </p:nvSpPr>
        <p:spPr>
          <a:xfrm>
            <a:off x="4559484" y="3403600"/>
            <a:ext cx="228600" cy="2540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6" name="OTLSHAPE_M_250ea2be05854b80bcdbec07faaa2d69_Title"/>
          <p:cNvSpPr txBox="1"/>
          <p:nvPr>
            <p:custDataLst>
              <p:tags r:id="rId58"/>
            </p:custDataLst>
          </p:nvPr>
        </p:nvSpPr>
        <p:spPr>
          <a:xfrm>
            <a:off x="5101433" y="4198436"/>
            <a:ext cx="1473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mtClean="0">
                <a:solidFill>
                  <a:srgbClr val="624332"/>
                </a:solidFill>
                <a:latin typeface="Calibri" panose="020F0502020204030204" pitchFamily="34" charset="0"/>
              </a:rPr>
              <a:t>Develop stage 2 program and certification process</a:t>
            </a:r>
            <a:endParaRPr lang="en-US" sz="1100" b="1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37" name="OTLSHAPE_M_250ea2be05854b80bcdbec07faaa2d69_Date"/>
          <p:cNvSpPr txBox="1"/>
          <p:nvPr>
            <p:custDataLst>
              <p:tags r:id="rId59"/>
            </p:custDataLst>
          </p:nvPr>
        </p:nvSpPr>
        <p:spPr>
          <a:xfrm>
            <a:off x="5688512" y="4018012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Nov 1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38" name="OTLSHAPE_M_250ea2be05854b80bcdbec07faaa2d69_Shape"/>
          <p:cNvSpPr/>
          <p:nvPr>
            <p:custDataLst>
              <p:tags r:id="rId60"/>
            </p:custDataLst>
          </p:nvPr>
        </p:nvSpPr>
        <p:spPr>
          <a:xfrm>
            <a:off x="5729998" y="340360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825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6521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Jc1RlbXBsYXRlIjpmYWxzZSwiVmVyc2lvbiI6eyIkaWQiOiIyIiwiVmVyc2lvbiI6IjMuMC4xIiwiT3JpZ2luYWxBc3NlbWJseVZlcnNpb24iOiIzLjAxLjA2LjAwIiwiRWRpdGlvbiI6IlBsdXMiLCJJc1BsdXN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MywiTGVmdCI6MTMsIlJpZ2h0IjoxMywiQm90dG9tIjozfSwiQmFja2dyb3VuZCI6eyIkaWQiOiI4IiwiQ29sb3IiOnsiJGlkIjoiOSIsIkEiOjI1NSwiUiI6MTc4LCJHIjo3OSwiQiI6NDF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zNSwiRyI6MTMyLCJCIjoxOTl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MzUsIkciOjEzMiwiQiI6MTk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CwiRyI6MCwiQiI6MH19LCJBcHBlbmRZZWFyT25ZZWFyQ2hhbmdlIjp0cnVlLCJFbGFwc2VkVGltZUZvcm1hdCI6MSwiVG9kYXlNYXJrZXJQb3NpdGlvbiI6MywiUXVpY2tQb3NpdGlvbiI6MywiQWJzb2x1dGVQb3NpdGlvbiI6MjQzLjAsIk1hcmdpbiI6eyIkaWQiOiI0OSIsIlRvcCI6MCwiTGVmdCI6MTAsIlJpZ2h0IjoxMCwiQm90dG9tIjowfSwiUGFkZGluZyI6eyIkaWQiOiI1MCIsIlRvcCI6MCwiTGVmdCI6MCwiUmlnaHQiOjAsIkJvdHRvbSI6MH0sIkJhY2tncm91bmQiOnsiJGlkIjoiNTEiLCJDb2xvciI6eyIkaWQiOiI1MiIsIkEiOjI1NSwiUiI6MTE1LCJHIjoxMTUsIkIiOjExNX19LCJJc1Zpc2libGUiOnRydWUsIldpZHRoIjowLjAsIkhlaWdodCI6MC4wLCJCb3JkZXJTdHlsZSI6bnVsbCwiUGFyZW50U3R5bGUiOm51bGx9LCJEZWZhdWx0TWlsZXN0b25lU3R5bGUiOnsiJGlkIjoiNTMiLCJTaGFwZSI6My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mZhbHNlLCJJc0l0YWxpYyI6ZmFsc2UsIklzVW5kZXJsaW5lZCI6ZmFsc2UsIlBhcmVudFN0eWxlIjpudWxsfSwiQXV0b1NpemUiOjAsIkZvcmVncm91bmQiOnsiJGlkIjoiNjciLCJDb2xvciI6eyIkaWQiOiI2OCIsIkEiOjI1NSwiUiI6OTgsIkciOjY3LCJCIjo1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MTA3LCJHIjoxNjUsIkIiOjMx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NywiU2hhcGVUaGlja25lc3MiOjEsIkR1cmF0aW9uRm9ybWF0IjowLCJJbmNsdWRlTm9uV29ya2luZ0RheXNJbkR1cmF0aW9uIjp0cnV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IzOCwiRyI6MjM2LCJCIjoyMjV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MzUsIkciOjEzMiwiQiI6MTk5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IwLCJHIjoyMTYsIkIiOjIyMH19LCJMaW5lV2VpZ2h0IjowLjAsIkxpbmVUeXBlIjowLCJQYXJlbnRTdHlsZSI6bnVsbH0sIk1hcmdpbiI6bnVsbCwiU3RhcnREYXRlUG9zaXRpb24iOjQsIkVuZERhdGVQb3NpdGlvbiI6NCwiVGl0bGVQb3NpdGlvbiI6NSwiRHVyYXRpb25Qb3NpdGlvbiI6NiwiUGVyY2VudGFnZUNvbXBsZXRlZFBvc2l0aW9uIjoy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OTYsIkciOjQyLCJCIjoyNH19LCJNYXhXaWR0aCI6NzI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ExNSwiRyI6MTE1LCJCIjoxM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U1NIGQiLCJTZXBhcmF0b3IiOiIvIiwiVXNlSW50ZXJuYXRpb25hbERhdGVGb3JtYXQiOmZhbHNlfSwiSXNWaXNpYmxlIjp0cnVlLCJQYXJlbnRTdHlsZSI6bnVsbH0sIlNob3dFbGFwc2VkVGltZUdyYWRpZW50U3R5bGUiOmZhbHNlfSwiU2NhbGUiOnsiJGlkIjoiMTIyIiwiU3RhcnREYXRlIjoiMjAxNy0wOC0wMlQyMzo1OTo1OS45OTlaIiwiRW5kRGF0ZSI6IjIwMTctMTItMTVUMjM6NTk6NTkuOTk5WiIsIkZvcm1hdCI6InciLCJUeXBlIjoxLCJBdXRvRGF0ZVJhbmdlIjp0cnVlLCJXb3JraW5nRGF5cyI6MzEsIlRvZGF5TWFya2VyVGV4dCI6IlRvZGF5IiwiQXV0b1NjYWxlVHlwZSI6ZmFsc2V9LCJNaWxlc3RvbmVzIjpbeyIkaWQiOiIxMjMiLCJEYXRlIjoiMjAxNy0wOC0wMlQyMzo1OTo1OS45OTlaIiwiU3R5bGUiOnsiJGlkIjoiMTI0IiwiU2hhcGUiOjE0LCJDb25uZWN0b3JNYXJnaW4iOnsiJHJlZiI6IjU0In0sIkNvbm5lY3RvclN0eWxlIjp7IiRpZCI6IjEyNSIsIkxpbmVDb2xvciI6eyIkaWQiOiIxMjYiLCIkdHlwZSI6Ik5MUkUuQ29tbW9uLkRvbS5Tb2xpZENvbG9yQnJ1c2gsIE5MUkUuQ29tbW9uIiwiQ29sb3IiOnsiJGlkIjoiMTI3IiwiQSI6MjU1LCJSIjoxMjEsIkciOjE3OCwiQiI6NDZ9fSwiTGluZVdlaWdodCI6MS4wLCJMaW5lVHlwZSI6MCwiUGFyZW50U3R5bGUiOnsiJHJlZiI6IjU1In19LCJJc0JlbG93VGltZWJhbmQiOmZhbHNlLCJIaWRlRGF0ZSI6ZmFsc2UsIlNoYXBlU2l6ZSI6MSwiU3BhY2luZyI6Mi4wLCJQYWRkaW5nIjp7IiRyZWYiOiI1OCJ9LCJTaGFwZVN0eWxlIjp7IiRpZCI6IjEyOCIsIk1hcmdpbiI6eyIkcmVmIjoiNjAifSwiUGFkZGluZyI6eyIkcmVmIjoiNjEifSwiQmFja2dyb3VuZCI6eyIkcmVmIjoiMTI2In0sIklzVmlzaWJsZSI6dHJ1ZSwiV2lkdGgiOjE4LjAsIkhlaWdodCI6MjAuMCwiQm9yZGVyU3R5bGUiOnsiJGlkIjoiMTI5IiwiTGluZUNvbG9yIjp7IiRyZWYiOiI2MyJ9LCJMaW5lV2VpZ2h0IjowLjAsIkxpbmVUeXBlIjowLCJQYXJlbnRTdHlsZSI6eyIkcmVmIjoiNjIifX0sIlBhcmVudFN0eWxlIjp7IiRyZWYiOiI1OSJ9fSwiVGl0bGVTdHlsZSI6eyIkaWQiOiIxMzAiLCJGb250U2V0dGluZ3MiOnsiJGlkIjoiMTMxIiwiRm9udFNpemUiOjExLCJGb250TmFtZSI6IkNhbGlicmkiLCJJc0JvbGQiOnRydWUsIklzSXRhbGljIjpmYWxzZSwiSXNVbmRlcmxpbmVkIjpmYWxzZSwiUGFyZW50U3R5bGUiOnsiJHJlZiI6IjY2In19LCJBdXRvU2l6ZSI6MiwiRm9yZWdyb3VuZCI6eyIkcmVmIjoiNjcifSwiTWF4V2lkdGgiOjE1Mi4zNTcwODYxODE2NDA2My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MyIiwiTGluZUNvbG9yIjpudWxsLCJMaW5lV2VpZ2h0IjowLjAsIkxpbmVUeXBlIjowLCJQYXJlbnRTdHlsZSI6bnVsbH0sIlBhcmVudFN0eWxlIjp7IiRyZWYiOiI2NSJ9fSwiRGF0ZVN0eWxlIjp7IiRpZCI6IjEzMyIsIkZvbnRTZXR0aW5ncyI6eyIkaWQiOiIxMzQ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UiLCJMaW5lQ29sb3IiOm51bGwsIkxpbmVXZWlnaHQiOjAuMCwiTGluZVR5cGUiOjAsIlBhcmVudFN0eWxlIjpudWxsfSwiUGFyZW50U3R5bGUiOnsiJHJlZiI6IjcyIn19LCJEYXRlRm9ybWF0Ijp7IiRyZWYiOiI3OSJ9LCJJc1Zpc2libGUiOnRydWUsIlBhcmVudFN0eWxlIjp7IiRyZWYiOiI1MyJ9fSwiUG9zaXRpb24iOnsiUmF0aW8iOjAuMTg1MTIzODEwOTQ0NzMzNzksIklzQ3VzdG9tIjp0cnVlfSwiSWQiOiI5ZGQ4ZWQ5Yi02NmZjLTQwYzctYjllYS1hNmNkNGViMDU3OTEiLCJJbXBvcnRJZCI6bnVsbCwiVGl0bGUiOiJQcm9qZWN0IGFwcHJvdmFsIGFuZCBraWNrb2ZmIiwiTm90ZSI6bnVsbCwiSHlwZXJsaW5rIjpudWxsLCJJc0NoYW5nZWQiOmZhbHNlLCJJc05ldyI6ZmFsc2V9LHsiJGlkIjoiMTM2IiwiRGF0ZSI6IjIwMTctMDgtMTlUMjM6NTk6NTkuOTk5WiIsIlN0eWxlIjp7IiRpZCI6IjEzNyIsIlNoYXBlIjozLCJDb25uZWN0b3JNYXJnaW4iOnsiJHJlZiI6IjU0In0sIkNvbm5lY3RvclN0eWxlIjp7IiRpZCI6IjEzOCIsIkxpbmVDb2xvciI6eyIkaWQiOiIxMzkiLCIkdHlwZSI6Ik5MUkUuQ29tbW9uLkRvbS5Tb2xpZENvbG9yQnJ1c2gsIE5MUkUuQ29tbW9uIiwiQ29sb3IiOnsiJGlkIjoiMTQwIiwiQSI6MTI3LCJSIjoyLCJHIjoxNzgsIkIiOjIzOH19LCJMaW5lV2VpZ2h0IjoxLjAsIkxpbmVUeXBlIjowLCJQYXJlbnRTdHlsZSI6eyIkcmVmIjoiNTUifX0sIklzQmVsb3dUaW1lYmFuZCI6ZmFsc2UsIkhpZGVEYXRlIjpmYWxzZSwiU2hhcGVTaXplIjoxLCJTcGFjaW5nIjoyLjAsIlBhZGRpbmciOnsiJHJlZiI6IjU4In0sIlNoYXBlU3R5bGUiOnsiJGlkIjoiMTQxIiwiTWFyZ2luIjp7IiRyZWYiOiI2MCJ9LCJQYWRkaW5nIjp7IiRyZWYiOiI2MSJ9LCJCYWNrZ3JvdW5kIjp7IiRpZCI6IjE0MiIsIkNvbG9yIjp7IiRpZCI6IjE0MyIsIkEiOjI1NSwiUiI6MTUwLCJHIjoyMTQsIkIiOjY2fX0sIklzVmlzaWJsZSI6dHJ1ZSwiV2lkdGgiOjE4LjAsIkhlaWdodCI6MjAuMCwiQm9yZGVyU3R5bGUiOnsiJGlkIjoiMTQ0IiwiTGluZUNvbG9yIjp7IiRyZWYiOiI2MyJ9LCJMaW5lV2VpZ2h0IjowLjAsIkxpbmVUeXBlIjowLCJQYXJlbnRTdHlsZSI6eyIkcmVmIjoiNjIifX0sIlBhcmVudFN0eWxlIjp7IiRyZWYiOiI1OSJ9fSwiVGl0bGVTdHlsZSI6eyIkaWQiOiIxNDUiLCJGb250U2V0dGluZ3MiOnsiJGlkIjoiMTQ2IiwiRm9udFNpemUiOjExLCJGb250TmFtZSI6IkNhbGlicmkiLCJJc0JvbGQiOnRydWUsIklzSXRhbGljIjpmYWxzZSwiSXNVbmRlcmxpbmVkIjpmYWxzZSwiUGFyZW50U3R5bGUiOnsiJHJlZiI6IjY2In19LCJBdXRvU2l6ZSI6MiwiRm9yZWdyb3VuZCI6eyIkcmVmIjoiNjcifSwiTWF4V2lkdGgiOjEwNi4wODk2ODM1MzI3MTQ4N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Q3IiwiTGluZUNvbG9yIjpudWxsLCJMaW5lV2VpZ2h0IjowLjAsIkxpbmVUeXBlIjowLCJQYXJlbnRTdHlsZSI6bnVsbH0sIlBhcmVudFN0eWxlIjp7IiRyZWYiOiI2NSJ9fSwiRGF0ZVN0eWxlIjp7IiRpZCI6IjE0OCIsIkZvbnRTZXR0aW5ncyI6eyIkaWQiOiIxNDk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AiLCJMaW5lQ29sb3IiOm51bGwsIkxpbmVXZWlnaHQiOjAuMCwiTGluZVR5cGUiOjAsIlBhcmVudFN0eWxlIjpudWxsfSwiUGFyZW50U3R5bGUiOnsiJHJlZiI6IjcyIn19LCJEYXRlRm9ybWF0Ijp7IiRyZWYiOiI3OSJ9LCJJc1Zpc2libGUiOnRydWUsIlBhcmVudFN0eWxlIjp7IiRyZWYiOiI1MyJ9fSwiUG9zaXRpb24iOnsiUmF0aW8iOjAuMDk2OTM4MzIzOTc0NjA5MzcyLCJJc0N1c3RvbSI6dHJ1ZX0sIklkIjoiMWQ3YjdkZTctNTY5NC00MWVkLTg0ZmQtZjQwYTNkNTEyMTVlIiwiSW1wb3J0SWQiOm51bGwsIlRpdGxlIjoiUHJvZHVjdGlvbiBjb3N0IHN0dWR5IiwiTm90ZSI6bnVsbCwiSHlwZXJsaW5rIjpudWxsLCJJc0NoYW5nZWQiOmZhbHNlLCJJc05ldyI6ZmFsc2V9LHsiJGlkIjoiMTUxIiwiRGF0ZSI6IjIwMTctMDktMDdUMjM6NTk6NTkuOTk5WiIsIlN0eWxlIjp7IiRpZCI6IjE1MiIsIlNoYXBlIjozLCJDb25uZWN0b3JNYXJnaW4iOnsiJHJlZiI6IjU0In0sIkNvbm5lY3RvclN0eWxlIjp7IiRpZCI6IjE1MyIsIkxpbmVDb2xvciI6eyIkaWQiOiIxNTQiLCIkdHlwZSI6Ik5MUkUuQ29tbW9uLkRvbS5Tb2xpZENvbG9yQnJ1c2gsIE5MUkUuQ29tbW9uIiwiQ29sb3IiOnsiJGlkIjoiMTU1IiwiQSI6MjU1LCJSIjoxNzcsIkciOjg0LCJCIjo0NH19LCJMaW5lV2VpZ2h0IjoxLjAsIkxpbmVUeXBlIjowLCJQYXJlbnRTdHlsZSI6eyIkcmVmIjoiNTUifX0sIklzQmVsb3dUaW1lYmFuZCI6dHJ1ZSwiSGlkZURhdGUiOmZhbHNlLCJTaGFwZVNpemUiOjIsIlNwYWNpbmciOjIuMCwiUGFkZGluZyI6eyIkcmVmIjoiNTgifSwiU2hhcGVTdHlsZSI6eyIkaWQiOiIxNTYiLCJNYXJnaW4iOnsiJHJlZiI6IjYwIn0sIlBhZGRpbmciOnsiJHJlZiI6IjYxIn0sIkJhY2tncm91bmQiOnsiJGlkIjoiMTU3IiwiQ29sb3IiOnsiJGlkIjoiMTU4IiwiQSI6MjU1LCJSIjoxODYsIkciOjk4LCJCIjozMH19LCJJc1Zpc2libGUiOnRydWUsIldpZHRoIjoyNC4wLCJIZWlnaHQiOjI2LjAsIkJvcmRlclN0eWxlIjp7IiRpZCI6IjE1OSIsIkxpbmVDb2xvciI6eyIkcmVmIjoiNjMifSwiTGluZVdlaWdodCI6MC4wLCJMaW5lVHlwZSI6MCwiUGFyZW50U3R5bGUiOnsiJHJlZiI6IjYyIn19LCJQYXJlbnRTdHlsZSI6eyIkcmVmIjoiNTkifX0sIlRpdGxlU3R5bGUiOnsiJGlkIjoiMTYwIiwiRm9udFNldHRpbmdzIjp7IiRpZCI6IjE2MSIsIkZvbnRTaXplIjoxMSwiRm9udE5hbWUiOiJDYWxpYnJpIiwiSXNCb2xkIjp0cnVlLCJJc0l0YWxpYyI6ZmFsc2UsIklzVW5kZXJsaW5lZCI6ZmFsc2UsIlBhcmVudFN0eWxlIjp7IiRyZWYiOiI2NiJ9fSwiQXV0b1NpemUiOjIsIkZvcmVncm91bmQiOnsiJHJlZiI6IjY3In0sIk1heFdpZHRoIjoxNDYuMTk5NTIzOTI1NzgxMjU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MiIsIkxpbmVDb2xvciI6bnVsbCwiTGluZVdlaWdodCI6MC4wLCJMaW5lVHlwZSI6MCwiUGFyZW50U3R5bGUiOm51bGx9LCJQYXJlbnRTdHlsZSI6eyIkcmVmIjoiNjUifX0sIkRhdGVTdHlsZSI6eyIkaWQiOiIxNjMiLCJGb250U2V0dGluZ3MiOnsiJGlkIjoiMTY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1IiwiTGluZUNvbG9yIjpudWxsLCJMaW5lV2VpZ2h0IjowLjAsIkxpbmVUeXBlIjowLCJQYXJlbnRTdHlsZSI6bnVsbH0sIlBhcmVudFN0eWxlIjp7IiRyZWYiOiI3MiJ9fSwiRGF0ZUZvcm1hdCI6eyIkcmVmIjoiNzkifSwiSXNWaXNpYmxlIjp0cnVlLCJQYXJlbnRTdHlsZSI6eyIkcmVmIjoiNTMifX0sIlBvc2l0aW9uIjp7IlJhdGlvIjowLjE1MzM3MTA3Nzk5NjcxMzE1LCJJc0N1c3RvbSI6dHJ1ZX0sIklkIjoiMjUzMDQwYzMtNWY4Yy00ZmM5LThjN2UtYTViNDA5NjRiNDQyIiwiSW1wb3J0SWQiOm51bGwsIlRpdGxlIjoiU0VPIHJlc2VhcmNoLCBtYXJrZXRpbmcgYW5hbHlzaXMgYW5kIGJ1c2luZXNzIHBsYW5uaW5nIiwiTm90ZSI6bnVsbCwiSHlwZXJsaW5rIjpudWxsLCJJc0NoYW5nZWQiOmZhbHNlLCJJc05ldyI6ZmFsc2V9LHsiJGlkIjoiMTY2IiwiRGF0ZSI6IjIwMTctMDktMjdUMjM6NTk6NTkuOTk5WiIsIlN0eWxlIjp7IiRpZCI6IjE2NyIsIlNoYXBlIjowLCJDb25uZWN0b3JNYXJnaW4iOnsiJHJlZiI6IjU0In0sIkNvbm5lY3RvclN0eWxlIjp7IiRpZCI6IjE2OCIsIkxpbmVDb2xvciI6eyIkaWQiOiIxNjkiLCIkdHlwZSI6Ik5MUkUuQ29tbW9uLkRvbS5Tb2xpZENvbG9yQnJ1c2gsIE5MUkUuQ29tbW9uIiwiQ29sb3IiOnsiJGlkIjoiMTcwIiwiQSI6MTI3LCJSIjoxNTAsIkciOjIxNCwiQiI6NjZ9fSwiTGluZVdlaWdodCI6MS4wLCJMaW5lVHlwZSI6MCwiUGFyZW50U3R5bGUiOnsiJHJlZiI6IjU1In19LCJJc0JlbG93VGltZWJhbmQiOmZhbHNlLCJIaWRlRGF0ZSI6ZmFsc2UsIlNoYXBlU2l6ZSI6MSwiU3BhY2luZyI6Mi4wLCJQYWRkaW5nIjp7IiRyZWYiOiI1OCJ9LCJTaGFwZVN0eWxlIjp7IiRpZCI6IjE3MSIsIk1hcmdpbiI6eyIkcmVmIjoiNjAifSwiUGFkZGluZyI6eyIkcmVmIjoiNjEifSwiQmFja2dyb3VuZCI6eyIkaWQiOiIxNzIiLCJDb2xvciI6eyIkaWQiOiIxNzMiLCJBIjoyNTUsIlIiOjE1MCwiRyI6MjE0LCJCIjo2Nn19LCJJc1Zpc2libGUiOnRydWUsIldpZHRoIjoxOC4wLCJIZWlnaHQiOjIwLjAsIkJvcmRlclN0eWxlIjp7IiRpZCI6IjE3NCIsIkxpbmVDb2xvciI6eyIkcmVmIjoiNjMifSwiTGluZVdlaWdodCI6MC4wLCJMaW5lVHlwZSI6MCwiUGFyZW50U3R5bGUiOnsiJHJlZiI6IjYyIn19LCJQYXJlbnRTdHlsZSI6eyIkcmVmIjoiNTkifX0sIlRpdGxlU3R5bGUiOnsiJGlkIjoiMTc1IiwiRm9udFNldHRpbmdzIjp7IiRpZCI6IjE3NiIsIkZvbnRTaXplIjoxMSwiRm9udE5hbWUiOiJDYWxpYnJpIiwiSXNCb2xkIjp0cnVlLCJJc0l0YWxpYyI6ZmFsc2UsIklzVW5kZXJsaW5lZCI6ZmFsc2UsIlBhcmVudFN0eWxlIjp7IiRyZWYiOiI2NiJ9fSwiQXV0b1NpemUiOjIsIkZvcmVncm91bmQiOnsiJHJlZiI6IjY3In0sIk1heFdpZHRoIjo4NS44Nzg1ODU4MTU0Mjk2ODg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3NyIsIkxpbmVDb2xvciI6bnVsbCwiTGluZVdlaWdodCI6MC4wLCJMaW5lVHlwZSI6MCwiUGFyZW50U3R5bGUiOm51bGx9LCJQYXJlbnRTdHlsZSI6eyIkcmVmIjoiNjUifX0sIkRhdGVTdHlsZSI6eyIkaWQiOiIxNzgiLCJGb250U2V0dGluZ3MiOnsiJGlkIjoiMTc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wIiwiTGluZUNvbG9yIjpudWxsLCJMaW5lV2VpZ2h0IjowLjAsIkxpbmVUeXBlIjowLCJQYXJlbnRTdHlsZSI6bnVsbH0sIlBhcmVudFN0eWxlIjp7IiRyZWYiOiI3MiJ9fSwiRGF0ZUZvcm1hdCI6eyIkcmVmIjoiNzkifSwiSXNWaXNpYmxlIjp0cnVlLCJQYXJlbnRTdHlsZSI6eyIkcmVmIjoiNTMifX0sIlBvc2l0aW9uIjp7IlJhdGlvIjowLjEyNjEzNjMyNzY3Mjg4Nzc0LCJJc0N1c3RvbSI6dHJ1ZX0sIklkIjoiNjgzY2ExNmUtYzAwZC00NmExLTgxYTctYjA2YmU2NDIwZDdkIiwiSW1wb3J0SWQiOm51bGwsIlRpdGxlIjoiTWlsZXN0b25lIGFuZCByZXNvdXJjZSBwbGFubmluZyIsIk5vdGUiOm51bGwsIkh5cGVybGluayI6bnVsbCwiSXNDaGFuZ2VkIjpmYWxzZSwiSXNOZXciOmZhbHNlfSx7IiRpZCI6IjE4MSIsIkRhdGUiOiIyMDE3LTEwLTA5VDIzOjU5OjU5Ljk5OVoiLCJTdHlsZSI6eyIkaWQiOiIxODIiLCJTaGFwZSI6MywiQ29ubmVjdG9yTWFyZ2luIjp7IiRyZWYiOiI1NCJ9LCJDb25uZWN0b3JTdHlsZSI6eyIkaWQiOiIxODMiLCJMaW5lQ29sb3IiOnsiJGlkIjoiMTg0IiwiJHR5cGUiOiJOTFJFLkNvbW1vbi5Eb20uU29saWRDb2xvckJydXNoLCBOTFJFLkNvbW1vbiIsIkNvbG9yIjp7IiRpZCI6IjE4NSIsIkEiOjEyNywiUiI6MTUwLCJHIjoyMTQsIkIiOjY2fX0sIkxpbmVXZWlnaHQiOjEuMCwiTGluZVR5cGUiOjAsIlBhcmVudFN0eWxlIjp7IiRyZWYiOiI1NSJ9fSwiSXNCZWxvd1RpbWViYW5kIjp0cnVlLCJIaWRlRGF0ZSI6ZmFsc2UsIlNoYXBlU2l6ZSI6MSwiU3BhY2luZyI6Mi4wLCJQYWRkaW5nIjp7IiRyZWYiOiI1OCJ9LCJTaGFwZVN0eWxlIjp7IiRpZCI6IjE4NiIsIk1hcmdpbiI6eyIkcmVmIjoiNjAifSwiUGFkZGluZyI6eyIkcmVmIjoiNjEifSwiQmFja2dyb3VuZCI6eyIkaWQiOiIxODciLCJDb2xvciI6eyIkaWQiOiIxODgiLCJBIjoyNTUsIlIiOjE1MCwiRyI6MjE0LCJCIjo2Nn19LCJJc1Zpc2libGUiOnRydWUsIldpZHRoIjoxOC4wLCJIZWlnaHQiOjIwLjAsIkJvcmRlclN0eWxlIjp7IiRpZCI6IjE4OSIsIkxpbmVDb2xvciI6eyIkcmVmIjoiNjMifSwiTGluZVdlaWdodCI6MC4wLCJMaW5lVHlwZSI6MCwiUGFyZW50U3R5bGUiOnsiJHJlZiI6IjYyIn19LCJQYXJlbnRTdHlsZSI6eyIkcmVmIjoiNTkifX0sIlRpdGxlU3R5bGUiOnsiJGlkIjoiMTkwIiwiRm9udFNldHRpbmdzIjp7IiRpZCI6IjE5MSIsIkZvbnRTaXplIjoxMSwiRm9udE5hbWUiOiJDYWxpYnJpIiwiSXNCb2xkIjp0cnVlLCJJc0l0YWxpYyI6ZmFsc2UsIklzVW5kZXJsaW5lZCI6ZmFsc2UsIlBhcmVudFN0eWxlIjp7IiRyZWYiOiI2NiJ9fSwiQXV0b1NpemUiOjIsIkZvcmVncm91bmQiOnsiJHJlZiI6IjY3In0sIk1heFdpZHRoIjoxMTQ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yIiwiTGluZUNvbG9yIjpudWxsLCJMaW5lV2VpZ2h0IjowLjAsIkxpbmVUeXBlIjowLCJQYXJlbnRTdHlsZSI6bnVsbH0sIlBhcmVudFN0eWxlIjp7IiRyZWYiOiI2NSJ9fSwiRGF0ZVN0eWxlIjp7IiRpZCI6IjE5MyIsIkZvbnRTZXR0aW5ncyI6eyIkaWQiOiIxOTQ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UiLCJMaW5lQ29sb3IiOm51bGwsIkxpbmVXZWlnaHQiOjAuMCwiTGluZVR5cGUiOjAsIlBhcmVudFN0eWxlIjpudWxsfSwiUGFyZW50U3R5bGUiOnsiJHJlZiI6IjcyIn19LCJEYXRlRm9ybWF0Ijp7IiRyZWYiOiI3OSJ9LCJJc1Zpc2libGUiOnRydWUsIlBhcmVudFN0eWxlIjp7IiRyZWYiOiI1MyJ9fSwiUG9zaXRpb24iOnsiUmF0aW8iOjAuMjYyNzkyOTIyODMyMzQ3NzMsIklzQ3VzdG9tIjp0cnVlfSwiSWQiOiI1OTRlYzZkMC04MGU3LTRlNzktODNmNy0yNWY2MzNiYTdmYzciLCJJbXBvcnRJZCI6bnVsbCwiVGl0bGUiOiJEZXZlbG9wIHN0YWdlIDEgZnVuZGluZyBwbGFuIGFuZCBhcHByb3ZhbCIsIk5vdGUiOm51bGwsIkh5cGVybGluayI6bnVsbCwiSXNDaGFuZ2VkIjpmYWxzZSwiSXNOZXciOmZhbHNlfSx7IiRpZCI6IjE5NiIsIkRhdGUiOiIyMDE3LTEwLTIyVDIzOjU5OjU5Ljk5OVoiLCJTdHlsZSI6eyIkaWQiOiIxOTciLCJTaGFwZSI6MywiQ29ubmVjdG9yTWFyZ2luIjp7IiRyZWYiOiI1NCJ9LCJDb25uZWN0b3JTdHlsZSI6eyIkaWQiOiIxOTgiLCJMaW5lQ29sb3IiOnsiJGlkIjoiMTk5IiwiJHR5cGUiOiJOTFJFLkNvbW1vbi5Eb20uU29saWRDb2xvckJydXNoLCBOTFJFLkNvbW1vbiIsIkNvbG9yIjp7IiRpZCI6IjIwMCIsIkEiOjEyNywiUiI6MTA5LCJHIjoxNjIsIkIiOjQwfX0sIkxpbmVXZWlnaHQiOjEuMCwiTGluZVR5cGUiOjAsIlBhcmVudFN0eWxlIjp7IiRyZWYiOiI1NSJ9fSwiSXNCZWxvd1RpbWViYW5kIjpmYWxzZSwiSGlkZURhdGUiOmZhbHNlLCJTaGFwZVNpemUiOjAsIlNwYWNpbmciOjIuMCwiUGFkZGluZyI6eyIkcmVmIjoiNTgifSwiU2hhcGVTdHlsZSI6eyIkaWQiOiIyMDEiLCJNYXJnaW4iOnsiJHJlZiI6IjYwIn0sIlBhZGRpbmciOnsiJHJlZiI6IjYxIn0sIkJhY2tncm91bmQiOnsiJGlkIjoiMjAyIiwiQ29sb3IiOnsiJGlkIjoiMjAzIiwiQSI6MjU1LCJSIjoxMDksIkciOjE2MiwiQiI6NDB9fSwiSXNWaXNpYmxlIjp0cnVlLCJXaWR0aCI6MTIuMCwiSGVpZ2h0IjoxNC4wLCJCb3JkZXJTdHlsZSI6eyIkaWQiOiIyMDQiLCJMaW5lQ29sb3IiOnsiJHJlZiI6IjYzIn0sIkxpbmVXZWlnaHQiOjAuMCwiTGluZVR5cGUiOjAsIlBhcmVudFN0eWxlIjp7IiRyZWYiOiI2MiJ9fSwiUGFyZW50U3R5bGUiOnsiJHJlZiI6IjU5In19LCJUaXRsZVN0eWxlIjp7IiRpZCI6IjIwNSIsIkZvbnRTZXR0aW5ncyI6eyIkaWQiOiIyMDYiLCJGb250U2l6ZSI6MTEsIkZvbnROYW1lIjoiQ2FsaWJyaSIsIklzQm9sZCI6dHJ1ZSwiSXNJdGFsaWMiOmZhbHNlLCJJc1VuZGVybGluZWQiOmZhbHNlLCJQYXJlbnRTdHlsZSI6eyIkcmVmIjoiNjYifX0sIkF1dG9TaXplIjoyLCJGb3JlZ3JvdW5kIjp7IiRyZWYiOiI2NyJ9LCJNYXhXaWR0aCI6MTE2LjIwOTgzODg2NzE4NzU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lJhdGlvIjowLjIwMTU0MzQ1NDc3MDY4ODY2LCJJc0N1c3RvbSI6dHJ1ZX0sIklkIjoiZTAwNWI5ZmEtNDljYi00ZTJiLThiMWEtZmJkMjBjMzdhMjJiIiwiSW1wb3J0SWQiOm51bGwsIlRpdGxlIjoiQmV0YSB0ZXN0IDEuMiByb2xsb3V0LCBkb2N1bWVudGF0aW9uIGFuZCB1c2FiaWxpdHkgZmVlZGJhY2siLCJOb3RlIjpudWxsLCJIeXBlcmxpbmsiOm51bGwsIklzQ2hhbmdlZCI6ZmFsc2UsIklzTmV3IjpmYWxzZX0seyIkaWQiOiIyMTEiLCJEYXRlIjoiMjAxNy0xMS0wMVQyMzo1OTo1OS45OTlaIiwiU3R5bGUiOnsiJGlkIjoiMjEyIiwiU2hhcGUiOjAsIkNvbm5lY3Rvck1hcmdpbiI6eyIkcmVmIjoiNTQifSwiQ29ubmVjdG9yU3R5bGUiOnsiJGlkIjoiMjEzIiwiTGluZUNvbG9yIjp7IiRpZCI6IjIxNCIsIiR0eXBlIjoiTkxSRS5Db21tb24uRG9tLlNvbGlkQ29sb3JCcnVzaCwgTkxSRS5Db21tb24iLCJDb2xvciI6eyIkaWQiOiIyMTUiLCJBIjoxMjcsIlIiOjE1MCwiRyI6MjE0LCJCIjo2Nn19LCJMaW5lV2VpZ2h0IjoxLjAsIkxpbmVUeXBlIjowLCJQYXJlbnRTdHlsZSI6eyIkcmVmIjoiNTUifX0sIklzQmVsb3dUaW1lYmFuZCI6dHJ1ZSwiSGlkZURhdGUiOmZhbHNlLCJTaGFwZVNpemUiOjEsIlNwYWNpbmciOjIuMCwiUGFkZGluZyI6eyIkcmVmIjoiNTgifSwiU2hhcGVTdHlsZSI6eyIkaWQiOiIyMTYiLCJNYXJnaW4iOnsiJHJlZiI6IjYwIn0sIlBhZGRpbmciOnsiJHJlZiI6IjYxIn0sIkJhY2tncm91bmQiOnsiJGlkIjoiMjE3IiwiQ29sb3IiOnsiJGlkIjoiMjE4IiwiQSI6MjU1LCJSIjoxNTAsIkciOjIxNCwiQiI6NjZ9fSwiSXNWaXNpYmxlIjp0cnVlLCJXaWR0aCI6MTguMCwiSGVpZ2h0IjoyMC4wLCJCb3JkZXJTdHlsZSI6eyIkaWQiOiIyMTkiLCJMaW5lQ29sb3IiOnsiJHJlZiI6IjYzIn0sIkxpbmVXZWlnaHQiOjAuMCwiTGluZVR5cGUiOjAsIlBhcmVudFN0eWxlIjp7IiRyZWYiOiI2MiJ9fSwiUGFyZW50U3R5bGUiOnsiJHJlZiI6IjU5In19LCJUaXRsZVN0eWxlIjp7IiRpZCI6IjIyMCIsIkZvbnRTZXR0aW5ncyI6eyIkaWQiOiIyMjEiLCJGb250U2l6ZSI6MTEsIkZvbnROYW1lIjoiQ2FsaWJyaSIsIklzQm9sZCI6dHJ1ZSwiSXNJdGFsaWMiOmZhbHNlLCJJc1VuZGVybGluZWQiOmZhbHNlLCJQYXJlbnRTdHlsZSI6eyIkcmVmIjoiNjYifX0sIkF1dG9TaXplIjoyLCJGb3JlZ3JvdW5kIjp7IiRyZWYiOiI2NyJ9LCJNYXhXaWR0aCI6MTIyLjE5MTQ5NzgwMjczNDM4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jIiLCJMaW5lQ29sb3IiOm51bGwsIkxpbmVXZWlnaHQiOjAuMCwiTGluZVR5cGUiOjAsIlBhcmVudFN0eWxlIjpudWxsfSwiUGFyZW50U3R5bGUiOnsiJHJlZiI6IjY1In19LCJEYXRlU3R5bGUiOnsiJGlkIjoiMjIzIiwiRm9udFNldHRpbmdzIjp7IiRpZCI6IjIyN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yNSIsIkxpbmVDb2xvciI6bnVsbCwiTGluZVdlaWdodCI6MC4wLCJMaW5lVHlwZSI6MCwiUGFyZW50U3R5bGUiOm51bGx9LCJQYXJlbnRTdHlsZSI6eyIkcmVmIjoiNzIifX0sIkRhdGVGb3JtYXQiOnsiJHJlZiI6Ijc5In0sIklzVmlzaWJsZSI6dHJ1ZSwiUGFyZW50U3R5bGUiOnsiJHJlZiI6IjUzIn19LCJQb3NpdGlvbiI6eyJSYXRpbyI6MC4xNjU2Mjc1NzEzODg1MjcyMSwiSXNDdXN0b20iOnRydWV9LCJJZCI6IjI1MGVhMmJlLTA1ODUtNGI4MC1iY2RiLWVjMDdmYWFhMmQ2OSIsIkltcG9ydElkIjpudWxsLCJUaXRsZSI6IkRldmVsb3Agc3RhZ2UgMiBwcm9ncmFtIGFuZCBjZXJ0aWZpY2F0aW9uIHByb2Nlc3MiLCJOb3RlIjpudWxsLCJIeXBlcmxpbmsiOm51bGwsIklzQ2hhbmdlZCI6ZmFsc2UsIklzTmV3IjpmYWxzZX0seyIkaWQiOiIyMjYiLCJEYXRlIjoiMjAxNy0xMS0xMlQyMzo1OTo1OS45OTlaIiwiU3R5bGUiOnsiJGlkIjoiMjI3IiwiU2hhcGUiOjMsIkNvbm5lY3Rvck1hcmdpbiI6eyIkcmVmIjoiNTQifSwiQ29ubmVjdG9yU3R5bGUiOnsiJGlkIjoiMjI4IiwiTGluZUNvbG9yIjp7IiRpZCI6IjIyOSIsIiR0eXBlIjoiTkxSRS5Db21tb24uRG9tLlNvbGlkQ29sb3JCcnVzaCwgTkxSRS5Db21tb24iLCJDb2xvciI6eyIkaWQiOiIyMzAiLCJBIjoxMjcsIlIiOjE5NiwiRyI6MTA0LCJCIjozMn19LCJMaW5lV2VpZ2h0IjoxLjAsIkxpbmVUeXBlIjowLCJQYXJlbnRTdHlsZSI6eyIkcmVmIjoiNTUifX0sIklzQmVsb3dUaW1lYmFuZCI6ZmFsc2UsIkhpZGVEYXRlIjpmYWxzZSwiU2hhcGVTaXplIjoxLCJTcGFjaW5nIjoyLjAsIlBhZGRpbmciOnsiJHJlZiI6IjU4In0sIlNoYXBlU3R5bGUiOnsiJGlkIjoiMjMxIiwiTWFyZ2luIjp7IiRyZWYiOiI2MCJ9LCJQYWRkaW5nIjp7IiRyZWYiOiI2MSJ9LCJCYWNrZ3JvdW5kIjp7IiRpZCI6IjIzMiIsIkNvbG9yIjp7IiRpZCI6IjIzMyIsIkEiOjI1NSwiUiI6MTk2LCJHIjoxMDQsIkIiOjMyfX0sIklzVmlzaWJsZSI6dHJ1ZSwiV2lkdGgiOjE4LjAsIkhlaWdodCI6MjAuMCwiQm9yZGVyU3R5bGUiOnsiJGlkIjoiMjM0IiwiTGluZUNvbG9yIjp7IiRyZWYiOiI2MyJ9LCJMaW5lV2VpZ2h0IjowLjAsIkxpbmVUeXBlIjowLCJQYXJlbnRTdHlsZSI6eyIkcmVmIjoiNjIifX0sIlBhcmVudFN0eWxlIjp7IiRyZWYiOiI1OSJ9fSwiVGl0bGVTdHlsZSI6eyIkaWQiOiIyMzUiLCJGb250U2V0dGluZ3MiOnsiJGlkIjoiMjM2IiwiRm9udFNpemUiOjExLCJGb250TmFtZSI6IkNhbGlicmkiLCJJc0JvbGQiOnRydWUsIklzSXRhbGljIjpmYWxzZSwiSXNVbmRlcmxpbmVkIjpmYWxzZSwiUGFyZW50U3R5bGUiOnsiJHJlZiI6IjY2In19LCJBdXRvU2l6ZSI6MiwiRm9yZWdyb3VuZCI6eyIkcmVmIjoiNjcifSwiTWF4V2lkdGgiOjY5Ljc3Njc3MTU0NTQxMDE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M3IiwiTGluZUNvbG9yIjpudWxsLCJMaW5lV2VpZ2h0IjowLjAsIkxpbmVUeXBlIjowLCJQYXJlbnRTdHlsZSI6bnVsbH0sIlBhcmVudFN0eWxlIjp7IiRyZWYiOiI2NSJ9fSwiRGF0ZVN0eWxlIjp7IiRpZCI6IjIzOCIsIkZvbnRTZXR0aW5ncyI6eyIkaWQiOiIyMzk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DAiLCJMaW5lQ29sb3IiOm51bGwsIkxpbmVXZWlnaHQiOjAuMCwiTGluZVR5cGUiOjAsIlBhcmVudFN0eWxlIjpudWxsfSwiUGFyZW50U3R5bGUiOnsiJHJlZiI6IjcyIn19LCJEYXRlRm9ybWF0Ijp7IiRyZWYiOiI3OSJ9LCJJc1Zpc2libGUiOnRydWUsIlBhcmVudFN0eWxlIjp7IiRyZWYiOiI1MyJ9fSwiUG9zaXRpb24iOnsiUmF0aW8iOjAuMDk0ODI3MjEzOTkzNzc4OTQyLCJJc0N1c3RvbSI6dHJ1ZX0sIklkIjoiMzNkYjRjOWYtMmIyZi00OWMwLWE0OGQtNjI1NDg1OTgwMGEzIiwiSW1wb3J0SWQiOm51bGwsIlRpdGxlIjoiQmV0YSBUZXN0IDIuMiIsIk5vdGUiOm51bGwsIkh5cGVybGluayI6bnVsbCwiSXNDaGFuZ2VkIjpmYWxzZSwiSXNOZXciOmZhbHNlfSx7IiRpZCI6IjI0MSIsIkRhdGUiOiIyMDE3LTEyLTE1VDIzOjU5OjU5Ljk5OVoiLCJTdHlsZSI6eyIkaWQiOiIyNDIiLCJTaGFwZSI6MTQsIkNvbm5lY3Rvck1hcmdpbiI6eyIkcmVmIjoiNTQifSwiQ29ubmVjdG9yU3R5bGUiOnsiJGlkIjoiMjQzIiwiTGluZUNvbG9yIjp7IiRpZCI6IjI0NCIsIiR0eXBlIjoiTkxSRS5Db21tb24uRG9tLlNvbGlkQ29sb3JCcnVzaCwgTkxSRS5Db21tb24iLCJDb2xvciI6eyIkaWQiOiIyNDUiLCJBIjoyNTUsIlIiOjEyOSwiRyI6MTg3LCJCIjo1Mn19LCJMaW5lV2VpZ2h0IjoxLjAsIkxpbmVUeXBlIjowLCJQYXJlbnRTdHlsZSI6eyIkcmVmIjoiNTUifX0sIklzQmVsb3dUaW1lYmFuZCI6ZmFsc2UsIkhpZGVEYXRlIjpmYWxzZSwiU2hhcGVTaXplIjoxLCJTcGFjaW5nIjoyLjAsIlBhZGRpbmciOnsiJHJlZiI6IjU4In0sIlNoYXBlU3R5bGUiOnsiJGlkIjoiMjQ2IiwiTWFyZ2luIjp7IiRyZWYiOiI2MCJ9LCJQYWRkaW5nIjp7IiRyZWYiOiI2MSJ9LCJCYWNrZ3JvdW5kIjp7IiRyZWYiOiIyNDQifSwiSXNWaXNpYmxlIjp0cnVlLCJXaWR0aCI6MTguMCwiSGVpZ2h0IjoyMC4wLCJCb3JkZXJTdHlsZSI6eyIkaWQiOiIyNDciLCJMaW5lQ29sb3IiOnsiJHJlZiI6IjYzIn0sIkxpbmVXZWlnaHQiOjAuMCwiTGluZVR5cGUiOjAsIlBhcmVudFN0eWxlIjp7IiRyZWYiOiI2MiJ9fSwiUGFyZW50U3R5bGUiOnsiJHJlZiI6IjU5In19LCJUaXRsZVN0eWxlIjp7IiRpZCI6IjI0OCIsIkZvbnRTZXR0aW5ncyI6eyIkaWQiOiIyNDkiLCJGb250U2l6ZSI6MTEsIkZvbnROYW1lIjoiQ2FsaWJyaSIsIklzQm9sZCI6dHJ1ZSwiSXNJdGFsaWMiOmZhbHNlLCJJc1VuZGVybGluZWQiOmZhbHNlLCJQYXJlbnRTdHlsZSI6eyIkcmVmIjoiNjYifX0sIkF1dG9TaXplIjoyLCJGb3JlZ3JvdW5kIjp7IiRyZWYiOiI2NyJ9LCJNYXhXaWR0aCI6MTAxLjg2NzI0MDkwNTc2MTcy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NTAiLCJMaW5lQ29sb3IiOm51bGwsIkxpbmVXZWlnaHQiOjAuMCwiTGluZVR5cGUiOjAsIlBhcmVudFN0eWxlIjpudWxsfSwiUGFyZW50U3R5bGUiOnsiJHJlZiI6IjY1In19LCJEYXRlU3R5bGUiOnsiJGlkIjoiMjUxIiwiRm9udFNldHRpbmdzIjp7IiRpZCI6IjI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1MyIsIkxpbmVDb2xvciI6bnVsbCwiTGluZVdlaWdodCI6MC4wLCJMaW5lVHlwZSI6MCwiUGFyZW50U3R5bGUiOm51bGx9LCJQYXJlbnRTdHlsZSI6eyIkcmVmIjoiNzIifX0sIkRhdGVGb3JtYXQiOnsiJHJlZiI6Ijc5In0sIklzVmlzaWJsZSI6dHJ1ZSwiUGFyZW50U3R5bGUiOnsiJHJlZiI6IjUzIn19LCJQb3NpdGlvbiI6eyJSYXRpbyI6MC4xOTI1MzA5MDc1MjQ5NTY2MSwiSXNDdXN0b20iOnRydWV9LCJJZCI6IjAwMTg2OTFhLWY4OGQtNDgzOC1iM2VjLTJkMTI1NmI5ZWVlNSIsIkltcG9ydElkIjpudWxsLCJUaXRsZSI6IkZpbmFsIHByb2plY3QgY2hlY2twb2ludCBhbmQgY2xvc2UiLCJOb3RlIjpudWxsLCJIeXBlcmxpbmsiOm51bGwsIklzQ2hhbmdlZCI6ZmFsc2UsIklzTmV3IjpmYWxzZX1dLCJUYXNrcyI6W3siJGlkIjoiMjU0IiwiR3JvdXBOYW1lIjpudWxsLCJTdGFydERhdGUiOiIyMDE3LTA4LTEzVDAwOjAwOjAwWiIsIkVuZERhdGUiOiIyMDE3LTA5LTAxVDIzOjU5OjU5Ljk5OVoiLCJQZXJjZW50YWdlQ29tcGxldGUiOjUwLjAsIlN0eWxlIjp7IiRpZCI6IjI1NSIsIlNoYXBlIjo3LCJTaGFwZVRoaWNrbmVzcyI6MSwiRHVyYXRpb25Gb3JtYXQiOjAsIkluY2x1ZGVOb25Xb3JraW5nRGF5c0luRHVyYXRpb24iOnRydWUsIlBlcmNlbnRhZ2VDb21wbGV0ZVN0eWxlIjp7IiRpZCI6IjI1NiIsIkZvbnRTZXR0aW5ncyI6eyIkaWQiOiIyNT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TgiLCJMaW5lQ29sb3IiOm51bGwsIkxpbmVXZWlnaHQiOjAuMCwiTGluZVR5cGUiOjAsIlBhcmVudFN0eWxlIjpudWxsfSwiUGFyZW50U3R5bGUiOnsiJHJlZiI6IjgxIn19LCJEdXJhdGlvblN0eWxlIjp7IiRpZCI6IjI1OSIsIkZvbnRTZXR0aW5ncyI6eyIkaWQiOiIyNj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jEiLCJMaW5lQ29sb3IiOm51bGwsIkxpbmVXZWlnaHQiOjAuMCwiTGluZVR5cGUiOjAsIlBhcmVudFN0eWxlIjpudWxsfSwiUGFyZW50U3R5bGUiOnsiJHJlZiI6Ijg4In19LCJIb3Jpem9udGFsQ29ubmVjdG9yU3R5bGUiOnsiJGlkIjoiMjYyIiwiTGluZUNvbG9yIjp7IiRyZWYiOiI5NiJ9LCJMaW5lV2VpZ2h0IjoxLjAsIkxpbmVUeXBlIjowLCJQYXJlbnRTdHlsZSI6eyIkcmVmIjoiOTUifX0sIlZlcnRpY2FsQ29ubmVjdG9yU3R5bGUiOnsiJGlkIjoiMjYz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yLCJTcGFjaW5nIjo1LCJJc0JlbG93VGltZWJhbmQiOmZhbHNlLCJQZXJjZW50YWdlQ29tcGxldGVTaGFwZU9wYWNpdHkiOjM1LCJTaGFwZVN0eWxlIjp7IiRpZCI6IjI2NCIsIk1hcmdpbiI6eyIkcmVmIjoiMTAyIn0sIlBhZGRpbmciOnsiJHJlZiI6IjEwMyJ9LCJCYWNrZ3JvdW5kIjp7IiRpZCI6IjI2NSIsIkNvbG9yIjp7IiRpZCI6IjI2NiIsIkEiOjI1NSwiUiI6MTY0LCJHIjo3MCwiQiI6MjN9fSwiSXNWaXNpYmxlIjp0cnVlLCJXaWR0aCI6MC4wLCJIZWlnaHQiOjE2LjAsIkJvcmRlclN0eWxlIjp7IiRpZCI6IjI2NyIsIkxpbmVDb2xvciI6eyIkcmVmIjoiMTA1In0sIkxpbmVXZWlnaHQiOjAuMCwiTGluZVR5cGUiOjAsIlBhcmVudFN0eWxlIjp7IiRyZWYiOiIxMDQifX0sIlBhcmVudFN0eWxlIjp7IiRyZWYiOiIxMDEifX0sIlRpdGxlU3R5bGUiOnsiJGlkIjoiMjY4IiwiRm9udFNldHRpbmdzIjp7IiRpZCI6IjI2OSIsIkZvbnRTaXplIjoxMSwiRm9udE5hbWUiOiJDYWxpYnJpIiwiSXNCb2xkIjpmYWxz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cwIiwiTGluZUNvbG9yIjpudWxsLCJMaW5lV2VpZ2h0IjowLjAsIkxpbmVUeXBlIjowLCJQYXJlbnRTdHlsZSI6bnVsbH0sIlBhcmVudFN0eWxlIjp7IiRyZWYiOiIxMDcifX0sIkRhdGVTdHlsZSI6eyIkaWQiOiIyNzEiLCJGb250U2V0dGluZ3MiOnsiJGlkIjoiMjc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zMiLCJMaW5lQ29sb3IiOm51bGwsIkxpbmVXZWlnaHQiOjAuMCwiTGluZVR5cGUiOjAsIlBhcmVudFN0eWxlIjpudWxsfSwiUGFyZW50U3R5bGUiOnsiJHJlZiI6IjExNCJ9fSwiRGF0ZUZvcm1hdCI6eyIkcmVmIjoiMTIxIn0sIklzVmlzaWJsZSI6ZmFsc2UsIlBhcmVudFN0eWxlIjp7IiRyZWYiOiI4MCJ9fSwiSW5kZXgiOjEsIklkIjoiNDE1ZTUwODQtMTM1Ni00ZjM5LTgwNzUtMzMwMjk1NjgxOTgwIiwiSW1wb3J0SWQiOm51bGwsIlRpdGxlIjoiVGFzayAxIiwiTm90ZSI6bnVsbCwiSHlwZXJsaW5rIjpudWxsLCJJc0NoYW5nZWQiOmZhbHNlLCJJc05ldyI6ZmFsc2V9LHsiJGlkIjoiMjc0IiwiR3JvdXBOYW1lIjpudWxsLCJTdGFydERhdGUiOiIyMDE3LTA5LTE2VDAwOjAwOjAwWiIsIkVuZERhdGUiOiIyMDE3LTEwLTE1VDIzOjU5OjU5Ljk5OVoiLCJQZXJjZW50YWdlQ29tcGxldGUiOjcwLjAsIlN0eWxlIjp7IiRpZCI6IjI3NSIsIlNoYXBlIjo3LCJTaGFwZVRoaWNrbmVzcyI6MSwiRHVyYXRpb25Gb3JtYXQiOjAsIkluY2x1ZGVOb25Xb3JraW5nRGF5c0luRHVyYXRpb24iOnRydWUsIlBlcmNlbnRhZ2VDb21wbGV0ZVN0eWxlIjp7IiRpZCI6IjI3NiIsIkZvbnRTZXR0aW5ncyI6eyIkaWQiOiIyNz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zgiLCJMaW5lQ29sb3IiOm51bGwsIkxpbmVXZWlnaHQiOjAuMCwiTGluZVR5cGUiOjAsIlBhcmVudFN0eWxlIjpudWxsfSwiUGFyZW50U3R5bGUiOnsiJHJlZiI6IjgxIn19LCJEdXJhdGlvblN0eWxlIjp7IiRpZCI6IjI3OSIsIkZvbnRTZXR0aW5ncyI6eyIkaWQiOiIyOD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DEiLCJMaW5lQ29sb3IiOm51bGwsIkxpbmVXZWlnaHQiOjAuMCwiTGluZVR5cGUiOjAsIlBhcmVudFN0eWxlIjpudWxsfSwiUGFyZW50U3R5bGUiOnsiJHJlZiI6Ijg4In19LCJIb3Jpem9udGFsQ29ubmVjdG9yU3R5bGUiOnsiJGlkIjoiMjgyIiwiTGluZUNvbG9yIjp7IiRyZWYiOiI5NiJ9LCJMaW5lV2VpZ2h0IjoxLjAsIkxpbmVUeXBlIjowLCJQYXJlbnRTdHlsZSI6eyIkcmVmIjoiOTUifX0sIlZlcnRpY2FsQ29ubmVjdG9yU3R5bGUiOnsiJGlkIjoiMjgz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yLCJTcGFjaW5nIjo1LCJJc0JlbG93VGltZWJhbmQiOmZhbHNlLCJQZXJjZW50YWdlQ29tcGxldGVTaGFwZU9wYWNpdHkiOjM1LCJTaGFwZVN0eWxlIjp7IiRpZCI6IjI4NCIsIk1hcmdpbiI6eyIkcmVmIjoiMTAyIn0sIlBhZGRpbmciOnsiJHJlZiI6IjEwMyJ9LCJCYWNrZ3JvdW5kIjp7IiRpZCI6IjI4NSIsIkNvbG9yIjp7IiRpZCI6IjI4NiIsIkEiOjI1NSwiUiI6MjA0LCJHIjo4NiwiQiI6NDV9fSwiSXNWaXNpYmxlIjp0cnVlLCJXaWR0aCI6MC4wLCJIZWlnaHQiOjE2LjAsIkJvcmRlclN0eWxlIjp7IiRpZCI6IjI4NyIsIkxpbmVDb2xvciI6eyIkcmVmIjoiMTA1In0sIkxpbmVXZWlnaHQiOjAuMCwiTGluZVR5cGUiOjAsIlBhcmVudFN0eWxlIjp7IiRyZWYiOiIxMDQifX0sIlBhcmVudFN0eWxlIjp7IiRyZWYiOiIxMDEifX0sIlRpdGxlU3R5bGUiOnsiJGlkIjoiMjg4IiwiRm9udFNldHRpbmdzIjp7IiRpZCI6IjI4OSIsIkZvbnRTaXplIjoxMSwiRm9udE5hbWUiOiJDYWxpYnJpIiwiSXNCb2xkIjpmYWxz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wIiwiTGluZUNvbG9yIjpudWxsLCJMaW5lV2VpZ2h0IjowLjAsIkxpbmVUeXBlIjowLCJQYXJlbnRTdHlsZSI6bnVsbH0sIlBhcmVudFN0eWxlIjp7IiRyZWYiOiIxMDcifX0sIkRhdGVTdHlsZSI6eyIkaWQiOiIyOTEiLCJGb250U2V0dGluZ3MiOnsiJGlkIjoiMjk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TMiLCJMaW5lQ29sb3IiOm51bGwsIkxpbmVXZWlnaHQiOjAuMCwiTGluZVR5cGUiOjAsIlBhcmVudFN0eWxlIjpudWxsfSwiUGFyZW50U3R5bGUiOnsiJHJlZiI6IjExNCJ9fSwiRGF0ZUZvcm1hdCI6eyIkcmVmIjoiMTIxIn0sIklzVmlzaWJsZSI6ZmFsc2UsIlBhcmVudFN0eWxlIjp7IiRyZWYiOiI4MCJ9fSwiSW5kZXgiOjIsIklkIjoiNjNjMWI0YTgtNWVjYS00ZDk0LWIyZmMtMDAyYjBmNzJhNjM2IiwiSW1wb3J0SWQiOm51bGwsIlRpdGxlIjoiVGFzayAyIiwiTm90ZSI6bnVsbCwiSHlwZXJsaW5rIjpudWxsLCJJc0NoYW5nZWQiOmZhbHNlLCJJc05ldyI6ZmFsc2V9LHsiJGlkIjoiMjk0IiwiR3JvdXBOYW1lIjpudWxsLCJTdGFydERhdGUiOiIyMDE3LTEwLTI2VDAwOjAwOjAwWiIsIkVuZERhdGUiOiIyMDE3LTEyLTA0VDIzOjU5OjU5Ljk5OVoiLCJQZXJjZW50YWdlQ29tcGxldGUiOjQwLjAsIlN0eWxlIjp7IiRpZCI6IjI5NSIsIlNoYXBlIjo3LCJTaGFwZVRoaWNrbmVzcyI6MSwiRHVyYXRpb25Gb3JtYXQiOjAsIkluY2x1ZGVOb25Xb3JraW5nRGF5c0luRHVyYXRpb24iOnRydWUsIlBlcmNlbnRhZ2VDb21wbGV0ZVN0eWxlIjp7IiRpZCI6IjI5NiIsIkZvbnRTZXR0aW5ncyI6eyIkaWQiOiIyOT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giLCJMaW5lQ29sb3IiOm51bGwsIkxpbmVXZWlnaHQiOjAuMCwiTGluZVR5cGUiOjAsIlBhcmVudFN0eWxlIjpudWxsfSwiUGFyZW50U3R5bGUiOnsiJHJlZiI6IjgxIn19LCJEdXJhdGlvblN0eWxlIjp7IiRpZCI6IjI5OSIsIkZvbnRTZXR0aW5ncyI6eyIkaWQiOiIzMD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DEiLCJMaW5lQ29sb3IiOm51bGwsIkxpbmVXZWlnaHQiOjAuMCwiTGluZVR5cGUiOjAsIlBhcmVudFN0eWxlIjpudWxsfSwiUGFyZW50U3R5bGUiOnsiJHJlZiI6Ijg4In19LCJIb3Jpem9udGFsQ29ubmVjdG9yU3R5bGUiOnsiJGlkIjoiMzAyIiwiTGluZUNvbG9yIjp7IiRyZWYiOiI5NiJ9LCJMaW5lV2VpZ2h0IjoxLjAsIkxpbmVUeXBlIjowLCJQYXJlbnRTdHlsZSI6eyIkcmVmIjoiOTUifX0sIlZlcnRpY2FsQ29ubmVjdG9yU3R5bGUiOnsiJGlkIjoiMzAz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yLCJTcGFjaW5nIjo1LCJJc0JlbG93VGltZWJhbmQiOmZhbHNlLCJQZXJjZW50YWdlQ29tcGxldGVTaGFwZU9wYWNpdHkiOjM1LCJTaGFwZVN0eWxlIjp7IiRpZCI6IjMwNCIsIk1hcmdpbiI6eyIkcmVmIjoiMTAyIn0sIlBhZGRpbmciOnsiJHJlZiI6IjEwMyJ9LCJCYWNrZ3JvdW5kIjp7IiRpZCI6IjMwNSIsIkNvbG9yIjp7IiRpZCI6IjMwNiIsIkEiOjI1NSwiUiI6MTgxLCJHIjo4MywiQiI6MjZ9fSwiSXNWaXNpYmxlIjp0cnVlLCJXaWR0aCI6MC4wLCJIZWlnaHQiOjE2LjAsIkJvcmRlclN0eWxlIjp7IiRpZCI6IjMwNyIsIkxpbmVDb2xvciI6eyIkcmVmIjoiMTA1In0sIkxpbmVXZWlnaHQiOjAuMCwiTGluZVR5cGUiOjAsIlBhcmVudFN0eWxlIjp7IiRyZWYiOiIxMDQifX0sIlBhcmVudFN0eWxlIjp7IiRyZWYiOiIxMDEifX0sIlRpdGxlU3R5bGUiOnsiJGlkIjoiMzA4IiwiRm9udFNldHRpbmdzIjp7IiRpZCI6IjMwOSIsIkZvbnRTaXplIjoxMSwiRm9udE5hbWUiOiJDYWxpYnJpIiwiSXNCb2xkIjpmYWxz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wIiwiTGluZUNvbG9yIjpudWxsLCJMaW5lV2VpZ2h0IjowLjAsIkxpbmVUeXBlIjowLCJQYXJlbnRTdHlsZSI6bnVsbH0sIlBhcmVudFN0eWxlIjp7IiRyZWYiOiIxMDcifX0sIkRhdGVTdHlsZSI6eyIkaWQiOiIzMTEiLCJGb250U2V0dGluZ3MiOnsiJGlkIjoiMzE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MiLCJMaW5lQ29sb3IiOm51bGwsIkxpbmVXZWlnaHQiOjAuMCwiTGluZVR5cGUiOjAsIlBhcmVudFN0eWxlIjpudWxsfSwiUGFyZW50U3R5bGUiOnsiJHJlZiI6IjExNCJ9fSwiRGF0ZUZvcm1hdCI6eyIkcmVmIjoiMTIxIn0sIklzVmlzaWJsZSI6ZmFsc2UsIlBhcmVudFN0eWxlIjp7IiRyZWYiOiI4MCJ9fSwiSW5kZXgiOjMsIklkIjoiYmZkNTY4NWYtODg2Yi00MmMzLWIxYjctOGFlZThjMThjYzExIiwiSW1wb3J0SWQiOm51bGwsIlRpdGxlIjoiVGFzayAzIiwiTm90ZSI6bnVsbCwiSHlwZXJsaW5rIjpudWxsLCJJc0NoYW5nZWQiOmZhbHNlLCJJc05ldyI6ZmFsc2V9XSwiTXNQcm9qZWN0SXRlbXNUcmVlIjp7IiRpZCI6IjMxNCIsIlJvb3QiOnsiSW1wb3J0SWQiOm51bGwsIklzSW1wb3J0ZWQiOmZhbHNlLCJDaGlsZHJlbiI6W119fSwiTWV0YWRhdGEiOnsiJGlkIjoiMzE1In0sIlNldHRpbmdzIjp7IiRpZCI6IjMxNiIsIkltcGFPcHRpb25zIjp7IiRpZCI6IjMxNy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5_Office Theme">
  <a:themeElements>
    <a:clrScheme name="Custom 30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FFFFFF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</vt:lpstr>
      <vt:lpstr>Segoe UI Semibold</vt:lpstr>
      <vt:lpstr>5_Office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2014-05-09T00:15:48Z</dcterms:created>
  <dcterms:modified xsi:type="dcterms:W3CDTF">2016-11-16T13:26:41Z</dcterms:modified>
</cp:coreProperties>
</file>