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05" r:id="rId1"/>
  </p:sldMasterIdLst>
  <p:sldIdLst>
    <p:sldId id="274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F13"/>
    <a:srgbClr val="B4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19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90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7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7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85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2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11/16/2016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0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" y="0"/>
            <a:ext cx="12173103" cy="6858000"/>
          </a:xfrm>
          <a:prstGeom prst="rect">
            <a:avLst/>
          </a:prstGeom>
        </p:spPr>
      </p:pic>
      <p:sp>
        <p:nvSpPr>
          <p:cNvPr id="3" name="TextBox 1"/>
          <p:cNvSpPr txBox="1"/>
          <p:nvPr/>
        </p:nvSpPr>
        <p:spPr>
          <a:xfrm>
            <a:off x="8763168" y="962215"/>
            <a:ext cx="521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/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11" name="OTLSHAPE_M_250ea2be05854b80bcdbec07faaa2d69_Connector1"/>
          <p:cNvCxnSpPr/>
          <p:nvPr>
            <p:custDataLst>
              <p:tags r:id="rId2"/>
            </p:custDataLst>
          </p:nvPr>
        </p:nvCxnSpPr>
        <p:spPr>
          <a:xfrm>
            <a:off x="7912584" y="3530600"/>
            <a:ext cx="0" cy="46201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0" name="OTLSHAPE_M_594ec6d080e74e7983f725f633ba7fc7_Connector1"/>
          <p:cNvCxnSpPr/>
          <p:nvPr>
            <p:custDataLst>
              <p:tags r:id="rId3"/>
            </p:custDataLst>
          </p:nvPr>
        </p:nvCxnSpPr>
        <p:spPr>
          <a:xfrm>
            <a:off x="6241327" y="3530600"/>
            <a:ext cx="0" cy="1128372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9" name="OTLSHAPE_M_253040c35f8c4fc98c7ea5b40964b442_Connector1"/>
          <p:cNvCxnSpPr/>
          <p:nvPr>
            <p:custDataLst>
              <p:tags r:id="rId4"/>
            </p:custDataLst>
          </p:nvPr>
        </p:nvCxnSpPr>
        <p:spPr>
          <a:xfrm>
            <a:off x="3916100" y="3568700"/>
            <a:ext cx="0" cy="339857"/>
          </a:xfrm>
          <a:prstGeom prst="line">
            <a:avLst/>
          </a:prstGeom>
          <a:ln w="9525" cap="flat" cmpd="sng" algn="ctr">
            <a:solidFill>
              <a:srgbClr val="B1542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8" name="OTLSHAPE_M_0018691af88d4838b3ec2d1256b9eee5_Connector1"/>
          <p:cNvCxnSpPr/>
          <p:nvPr>
            <p:custDataLst>
              <p:tags r:id="rId5"/>
            </p:custDataLst>
          </p:nvPr>
        </p:nvCxnSpPr>
        <p:spPr>
          <a:xfrm>
            <a:off x="11109772" y="2376085"/>
            <a:ext cx="0" cy="646515"/>
          </a:xfrm>
          <a:prstGeom prst="line">
            <a:avLst/>
          </a:prstGeom>
          <a:ln w="9525" cap="flat" cmpd="sng" algn="ctr">
            <a:solidFill>
              <a:srgbClr val="81BB3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7" name="OTLSHAPE_M_e005b9fa49cb4e2b8b1afbd20c37a22b_Connector1"/>
          <p:cNvCxnSpPr/>
          <p:nvPr>
            <p:custDataLst>
              <p:tags r:id="rId6"/>
            </p:custDataLst>
          </p:nvPr>
        </p:nvCxnSpPr>
        <p:spPr>
          <a:xfrm>
            <a:off x="7185951" y="2484796"/>
            <a:ext cx="0" cy="575904"/>
          </a:xfrm>
          <a:prstGeom prst="line">
            <a:avLst/>
          </a:prstGeom>
          <a:ln w="9525" cap="flat" cmpd="sng" algn="ctr">
            <a:solidFill>
              <a:srgbClr val="6DA228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6" name="OTLSHAPE_M_683ca16ec00d46a181a7b06be6420d7d_Connector1"/>
          <p:cNvCxnSpPr/>
          <p:nvPr>
            <p:custDataLst>
              <p:tags r:id="rId7"/>
            </p:custDataLst>
          </p:nvPr>
        </p:nvCxnSpPr>
        <p:spPr>
          <a:xfrm>
            <a:off x="5369367" y="2831419"/>
            <a:ext cx="0" cy="191181"/>
          </a:xfrm>
          <a:prstGeom prst="line">
            <a:avLst/>
          </a:prstGeom>
          <a:ln w="9525" cap="flat" cmpd="sng" algn="ctr">
            <a:solidFill>
              <a:srgbClr val="96D642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5" name="OTLSHAPE_M_9dd8ed9b66fc40c7b9eaa6cd4eb05791_Connector1"/>
          <p:cNvCxnSpPr/>
          <p:nvPr>
            <p:custDataLst>
              <p:tags r:id="rId8"/>
            </p:custDataLst>
          </p:nvPr>
        </p:nvCxnSpPr>
        <p:spPr>
          <a:xfrm>
            <a:off x="1300219" y="2256364"/>
            <a:ext cx="0" cy="766236"/>
          </a:xfrm>
          <a:prstGeom prst="line">
            <a:avLst/>
          </a:prstGeom>
          <a:ln w="9525" cap="flat" cmpd="sng" algn="ctr">
            <a:solidFill>
              <a:srgbClr val="79B22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0" name="OTLSHAPE_TB_00000000000000000000000000000000_LeftEndCaps" hidden="1"/>
          <p:cNvSpPr txBox="1"/>
          <p:nvPr>
            <p:custDataLst>
              <p:tags r:id="rId9"/>
            </p:custDataLst>
          </p:nvPr>
        </p:nvSpPr>
        <p:spPr>
          <a:xfrm>
            <a:off x="254000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81" name="OTLSHAPE_TB_00000000000000000000000000000000_RightEndCaps" hidden="1"/>
          <p:cNvSpPr txBox="1"/>
          <p:nvPr>
            <p:custDataLst>
              <p:tags r:id="rId10"/>
            </p:custDataLst>
          </p:nvPr>
        </p:nvSpPr>
        <p:spPr>
          <a:xfrm>
            <a:off x="11474534" y="3137069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  <a:endParaRPr lang="en-US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9082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844465" y="3086100"/>
            <a:ext cx="10515600" cy="381000"/>
          </a:xfrm>
          <a:prstGeom prst="snip2DiagRect">
            <a:avLst>
              <a:gd name="adj1" fmla="val 100000"/>
              <a:gd name="adj2" fmla="val 16667"/>
            </a:avLst>
          </a:prstGeom>
          <a:gradFill flip="none" rotWithShape="1">
            <a:gsLst>
              <a:gs pos="0">
                <a:srgbClr val="B24F29"/>
              </a:gs>
              <a:gs pos="100000">
                <a:srgbClr val="7F381E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3" name="OTLSHAPE_TB_00000000000000000000000000000000_ElapsedTime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snip2DiagRect">
            <a:avLst>
              <a:gd name="adj1" fmla="val 100000"/>
              <a:gd name="adj2" fmla="val 3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4" name="OTLSHAPE_TB_00000000000000000000000000000000_TodayMarkerShape" hidden="1"/>
          <p:cNvSpPr/>
          <p:nvPr>
            <p:custDataLst>
              <p:tags r:id="rId13"/>
            </p:custDataLst>
          </p:nvPr>
        </p:nvSpPr>
        <p:spPr>
          <a:xfrm>
            <a:off x="955137" y="3467100"/>
            <a:ext cx="108857" cy="12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5" name="OTLSHAPE_TB_00000000000000000000000000000000_TodayMarkerText" hidden="1"/>
          <p:cNvSpPr txBox="1"/>
          <p:nvPr>
            <p:custDataLst>
              <p:tags r:id="rId14"/>
            </p:custDataLst>
          </p:nvPr>
        </p:nvSpPr>
        <p:spPr>
          <a:xfrm>
            <a:off x="1009565" y="359410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086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1073065" y="318357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14" smtClean="0">
                <a:solidFill>
                  <a:schemeClr val="lt1"/>
                </a:solidFill>
                <a:latin typeface="Calibri" panose="020F0502020204030204" pitchFamily="34" charset="0"/>
              </a:rPr>
              <a:t>Week 1</a:t>
            </a:r>
            <a:endParaRPr lang="en-US" sz="1200" spc="-1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87" name="OTLSHAPE_TB_00000000000000000000000000000000_Separator1"/>
          <p:cNvCxnSpPr/>
          <p:nvPr>
            <p:custDataLst>
              <p:tags r:id="rId16"/>
            </p:custDataLst>
          </p:nvPr>
        </p:nvCxnSpPr>
        <p:spPr>
          <a:xfrm>
            <a:off x="2026851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8" name="OTLSHAPE_TB_00000000000000000000000000000000_TimescaleInterval2"/>
          <p:cNvSpPr txBox="1"/>
          <p:nvPr>
            <p:custDataLst>
              <p:tags r:id="rId17"/>
            </p:custDataLst>
          </p:nvPr>
        </p:nvSpPr>
        <p:spPr>
          <a:xfrm>
            <a:off x="2090352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89" name="OTLSHAPE_TB_00000000000000000000000000000000_Separator2"/>
          <p:cNvCxnSpPr/>
          <p:nvPr>
            <p:custDataLst>
              <p:tags r:id="rId18"/>
            </p:custDataLst>
          </p:nvPr>
        </p:nvCxnSpPr>
        <p:spPr>
          <a:xfrm>
            <a:off x="3044139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0" name="OTLSHAPE_TB_00000000000000000000000000000000_TimescaleInterval3"/>
          <p:cNvSpPr txBox="1"/>
          <p:nvPr>
            <p:custDataLst>
              <p:tags r:id="rId19"/>
            </p:custDataLst>
          </p:nvPr>
        </p:nvSpPr>
        <p:spPr>
          <a:xfrm>
            <a:off x="3107639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1" name="OTLSHAPE_TB_00000000000000000000000000000000_Separator3"/>
          <p:cNvCxnSpPr/>
          <p:nvPr>
            <p:custDataLst>
              <p:tags r:id="rId20"/>
            </p:custDataLst>
          </p:nvPr>
        </p:nvCxnSpPr>
        <p:spPr>
          <a:xfrm>
            <a:off x="4061425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2" name="OTLSHAPE_TB_00000000000000000000000000000000_TimescaleInterval4"/>
          <p:cNvSpPr txBox="1"/>
          <p:nvPr>
            <p:custDataLst>
              <p:tags r:id="rId21"/>
            </p:custDataLst>
          </p:nvPr>
        </p:nvSpPr>
        <p:spPr>
          <a:xfrm>
            <a:off x="4124927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3" name="OTLSHAPE_TB_00000000000000000000000000000000_Separator4"/>
          <p:cNvCxnSpPr/>
          <p:nvPr>
            <p:custDataLst>
              <p:tags r:id="rId22"/>
            </p:custDataLst>
          </p:nvPr>
        </p:nvCxnSpPr>
        <p:spPr>
          <a:xfrm>
            <a:off x="5078712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4" name="OTLSHAPE_TB_00000000000000000000000000000000_TimescaleInterval5"/>
          <p:cNvSpPr txBox="1"/>
          <p:nvPr>
            <p:custDataLst>
              <p:tags r:id="rId23"/>
            </p:custDataLst>
          </p:nvPr>
        </p:nvSpPr>
        <p:spPr>
          <a:xfrm>
            <a:off x="5142213" y="318357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5" name="OTLSHAPE_TB_00000000000000000000000000000000_Separator5"/>
          <p:cNvCxnSpPr/>
          <p:nvPr>
            <p:custDataLst>
              <p:tags r:id="rId24"/>
            </p:custDataLst>
          </p:nvPr>
        </p:nvCxnSpPr>
        <p:spPr>
          <a:xfrm>
            <a:off x="6096000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6" name="OTLSHAPE_TB_00000000000000000000000000000000_TimescaleInterval6"/>
          <p:cNvSpPr txBox="1"/>
          <p:nvPr>
            <p:custDataLst>
              <p:tags r:id="rId25"/>
            </p:custDataLst>
          </p:nvPr>
        </p:nvSpPr>
        <p:spPr>
          <a:xfrm>
            <a:off x="6159500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11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7" name="OTLSHAPE_TB_00000000000000000000000000000000_Separator6"/>
          <p:cNvCxnSpPr/>
          <p:nvPr>
            <p:custDataLst>
              <p:tags r:id="rId26"/>
            </p:custDataLst>
          </p:nvPr>
        </p:nvCxnSpPr>
        <p:spPr>
          <a:xfrm>
            <a:off x="7113287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8" name="OTLSHAPE_TB_00000000000000000000000000000000_TimescaleInterval7"/>
          <p:cNvSpPr txBox="1"/>
          <p:nvPr>
            <p:custDataLst>
              <p:tags r:id="rId27"/>
            </p:custDataLst>
          </p:nvPr>
        </p:nvSpPr>
        <p:spPr>
          <a:xfrm>
            <a:off x="7176788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099" name="OTLSHAPE_TB_00000000000000000000000000000000_Separator7"/>
          <p:cNvCxnSpPr/>
          <p:nvPr>
            <p:custDataLst>
              <p:tags r:id="rId28"/>
            </p:custDataLst>
          </p:nvPr>
        </p:nvCxnSpPr>
        <p:spPr>
          <a:xfrm>
            <a:off x="8130573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0" name="OTLSHAPE_TB_00000000000000000000000000000000_TimescaleInterval8"/>
          <p:cNvSpPr txBox="1"/>
          <p:nvPr>
            <p:custDataLst>
              <p:tags r:id="rId29"/>
            </p:custDataLst>
          </p:nvPr>
        </p:nvSpPr>
        <p:spPr>
          <a:xfrm>
            <a:off x="8194074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15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101" name="OTLSHAPE_TB_00000000000000000000000000000000_Separator8"/>
          <p:cNvCxnSpPr/>
          <p:nvPr>
            <p:custDataLst>
              <p:tags r:id="rId30"/>
            </p:custDataLst>
          </p:nvPr>
        </p:nvCxnSpPr>
        <p:spPr>
          <a:xfrm>
            <a:off x="9147861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2" name="OTLSHAPE_TB_00000000000000000000000000000000_TimescaleInterval9"/>
          <p:cNvSpPr txBox="1"/>
          <p:nvPr>
            <p:custDataLst>
              <p:tags r:id="rId31"/>
            </p:custDataLst>
          </p:nvPr>
        </p:nvSpPr>
        <p:spPr>
          <a:xfrm>
            <a:off x="9211362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103" name="OTLSHAPE_TB_00000000000000000000000000000000_Separator9"/>
          <p:cNvCxnSpPr/>
          <p:nvPr>
            <p:custDataLst>
              <p:tags r:id="rId32"/>
            </p:custDataLst>
          </p:nvPr>
        </p:nvCxnSpPr>
        <p:spPr>
          <a:xfrm>
            <a:off x="10165148" y="3149600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4" name="OTLSHAPE_TB_00000000000000000000000000000000_TimescaleInterval10"/>
          <p:cNvSpPr txBox="1"/>
          <p:nvPr>
            <p:custDataLst>
              <p:tags r:id="rId33"/>
            </p:custDataLst>
          </p:nvPr>
        </p:nvSpPr>
        <p:spPr>
          <a:xfrm>
            <a:off x="10228649" y="318357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6" smtClean="0">
                <a:solidFill>
                  <a:schemeClr val="lt1"/>
                </a:solidFill>
                <a:latin typeface="Calibri" panose="020F0502020204030204" pitchFamily="34" charset="0"/>
              </a:rPr>
              <a:t>19</a:t>
            </a:r>
            <a:endParaRPr lang="en-US" sz="1200" spc="-26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112" name="OTLSHAPE_M_9dd8ed9b66fc40c7b9eaa6cd4eb05791_Title"/>
          <p:cNvSpPr txBox="1"/>
          <p:nvPr>
            <p:custDataLst>
              <p:tags r:id="rId34"/>
            </p:custDataLst>
          </p:nvPr>
        </p:nvSpPr>
        <p:spPr>
          <a:xfrm>
            <a:off x="486530" y="1880021"/>
            <a:ext cx="1625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smtClean="0">
                <a:solidFill>
                  <a:srgbClr val="624332"/>
                </a:solidFill>
                <a:latin typeface="Calibri" panose="020F0502020204030204" pitchFamily="34" charset="0"/>
              </a:rPr>
              <a:t>Project approval and kickoff</a:t>
            </a:r>
            <a:endParaRPr lang="en-US" sz="1100" b="1" spc="-6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13" name="OTLSHAPE_M_9dd8ed9b66fc40c7b9eaa6cd4eb05791_Date"/>
          <p:cNvSpPr txBox="1"/>
          <p:nvPr>
            <p:custDataLst>
              <p:tags r:id="rId35"/>
            </p:custDataLst>
          </p:nvPr>
        </p:nvSpPr>
        <p:spPr>
          <a:xfrm>
            <a:off x="1147332" y="207594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Aug 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14" name="OTLSHAPE_M_9dd8ed9b66fc40c7b9eaa6cd4eb05791_Shape"/>
          <p:cNvSpPr/>
          <p:nvPr>
            <p:custDataLst>
              <p:tags r:id="rId36"/>
            </p:custDataLst>
          </p:nvPr>
        </p:nvSpPr>
        <p:spPr>
          <a:xfrm>
            <a:off x="1185919" y="2895600"/>
            <a:ext cx="228600" cy="254000"/>
          </a:xfrm>
          <a:prstGeom prst="star8">
            <a:avLst/>
          </a:prstGeom>
          <a:solidFill>
            <a:srgbClr val="79B22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5" name="OTLSHAPE_M_1d7b7de7569441ed84fdf40a3d51215e_Title"/>
          <p:cNvSpPr txBox="1"/>
          <p:nvPr>
            <p:custDataLst>
              <p:tags r:id="rId37"/>
            </p:custDataLst>
          </p:nvPr>
        </p:nvSpPr>
        <p:spPr>
          <a:xfrm>
            <a:off x="1901660" y="2484797"/>
            <a:ext cx="1257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6" smtClean="0">
                <a:solidFill>
                  <a:srgbClr val="624332"/>
                </a:solidFill>
                <a:latin typeface="Calibri" panose="020F0502020204030204" pitchFamily="34" charset="0"/>
              </a:rPr>
              <a:t>Production cost study</a:t>
            </a:r>
            <a:endParaRPr lang="en-US" sz="1100" b="1" spc="-6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16" name="OTLSHAPE_M_1d7b7de7569441ed84fdf40a3d51215e_Date"/>
          <p:cNvSpPr txBox="1"/>
          <p:nvPr>
            <p:custDataLst>
              <p:tags r:id="rId38"/>
            </p:custDataLst>
          </p:nvPr>
        </p:nvSpPr>
        <p:spPr>
          <a:xfrm>
            <a:off x="2350414" y="2680716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Aug 19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17" name="OTLSHAPE_M_1d7b7de7569441ed84fdf40a3d51215e_Shape"/>
          <p:cNvSpPr/>
          <p:nvPr>
            <p:custDataLst>
              <p:tags r:id="rId39"/>
            </p:custDataLst>
          </p:nvPr>
        </p:nvSpPr>
        <p:spPr>
          <a:xfrm>
            <a:off x="2421196" y="2895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8" name="OTLSHAPE_M_683ca16ec00d46a181a7b06be6420d7d_Title"/>
          <p:cNvSpPr txBox="1"/>
          <p:nvPr>
            <p:custDataLst>
              <p:tags r:id="rId40"/>
            </p:custDataLst>
          </p:nvPr>
        </p:nvSpPr>
        <p:spPr>
          <a:xfrm>
            <a:off x="4845069" y="2284557"/>
            <a:ext cx="10414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smtClean="0">
                <a:solidFill>
                  <a:srgbClr val="624332"/>
                </a:solidFill>
                <a:latin typeface="Calibri" panose="020F0502020204030204" pitchFamily="34" charset="0"/>
              </a:rPr>
              <a:t>Milestone and resource planning</a:t>
            </a:r>
            <a:endParaRPr lang="en-US" sz="1100" b="1" spc="-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19" name="OTLSHAPE_M_683ca16ec00d46a181a7b06be6420d7d_Date"/>
          <p:cNvSpPr txBox="1"/>
          <p:nvPr>
            <p:custDataLst>
              <p:tags r:id="rId41"/>
            </p:custDataLst>
          </p:nvPr>
        </p:nvSpPr>
        <p:spPr>
          <a:xfrm>
            <a:off x="5190149" y="2650994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Sep 27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0" name="OTLSHAPE_M_683ca16ec00d46a181a7b06be6420d7d_Shape"/>
          <p:cNvSpPr/>
          <p:nvPr>
            <p:custDataLst>
              <p:tags r:id="rId42"/>
            </p:custDataLst>
          </p:nvPr>
        </p:nvSpPr>
        <p:spPr>
          <a:xfrm flipV="1">
            <a:off x="5255067" y="2895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1" name="OTLSHAPE_M_e005b9fa49cb4e2b8b1afbd20c37a22b_Title"/>
          <p:cNvSpPr txBox="1"/>
          <p:nvPr>
            <p:custDataLst>
              <p:tags r:id="rId43"/>
            </p:custDataLst>
          </p:nvPr>
        </p:nvSpPr>
        <p:spPr>
          <a:xfrm>
            <a:off x="6572202" y="1767415"/>
            <a:ext cx="1219200" cy="51155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Beta test 1.2 rollout, documentation and usability feedback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22" name="OTLSHAPE_M_e005b9fa49cb4e2b8b1afbd20c37a22b_Date"/>
          <p:cNvSpPr txBox="1"/>
          <p:nvPr>
            <p:custDataLst>
              <p:tags r:id="rId44"/>
            </p:custDataLst>
          </p:nvPr>
        </p:nvSpPr>
        <p:spPr>
          <a:xfrm>
            <a:off x="7010691" y="2304371"/>
            <a:ext cx="342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Oct 22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3" name="OTLSHAPE_M_e005b9fa49cb4e2b8b1afbd20c37a22b_Shape"/>
          <p:cNvSpPr/>
          <p:nvPr>
            <p:custDataLst>
              <p:tags r:id="rId45"/>
            </p:custDataLst>
          </p:nvPr>
        </p:nvSpPr>
        <p:spPr>
          <a:xfrm>
            <a:off x="7109751" y="2971800"/>
            <a:ext cx="152400" cy="177800"/>
          </a:xfrm>
          <a:prstGeom prst="rect">
            <a:avLst/>
          </a:prstGeom>
          <a:solidFill>
            <a:srgbClr val="6DA22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4" name="OTLSHAPE_M_33db4c9f2b2f49c0a48d6254859800a3_Title"/>
          <p:cNvSpPr txBox="1"/>
          <p:nvPr>
            <p:custDataLst>
              <p:tags r:id="rId46"/>
            </p:custDataLst>
          </p:nvPr>
        </p:nvSpPr>
        <p:spPr>
          <a:xfrm>
            <a:off x="8337612" y="2499275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14" smtClean="0">
                <a:solidFill>
                  <a:srgbClr val="624332"/>
                </a:solidFill>
                <a:latin typeface="Calibri" panose="020F0502020204030204" pitchFamily="34" charset="0"/>
              </a:rPr>
              <a:t>Beta Test 2.2</a:t>
            </a:r>
            <a:endParaRPr lang="en-US" sz="1100" b="1" spc="-1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25" name="OTLSHAPE_M_33db4c9f2b2f49c0a48d6254859800a3_Date"/>
          <p:cNvSpPr txBox="1"/>
          <p:nvPr>
            <p:custDataLst>
              <p:tags r:id="rId47"/>
            </p:custDataLst>
          </p:nvPr>
        </p:nvSpPr>
        <p:spPr>
          <a:xfrm>
            <a:off x="8523900" y="2695194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Nov 12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6" name="OTLSHAPE_M_33db4c9f2b2f49c0a48d6254859800a3_Shape"/>
          <p:cNvSpPr/>
          <p:nvPr>
            <p:custDataLst>
              <p:tags r:id="rId48"/>
            </p:custDataLst>
          </p:nvPr>
        </p:nvSpPr>
        <p:spPr>
          <a:xfrm>
            <a:off x="8597581" y="2895600"/>
            <a:ext cx="228600" cy="254000"/>
          </a:xfrm>
          <a:prstGeom prst="rect">
            <a:avLst/>
          </a:prstGeom>
          <a:solidFill>
            <a:srgbClr val="C4682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7" name="OTLSHAPE_M_0018691af88d4838b3ec2d1256b9eee5_Title"/>
          <p:cNvSpPr txBox="1"/>
          <p:nvPr>
            <p:custDataLst>
              <p:tags r:id="rId49"/>
            </p:custDataLst>
          </p:nvPr>
        </p:nvSpPr>
        <p:spPr>
          <a:xfrm>
            <a:off x="10497589" y="1829223"/>
            <a:ext cx="1219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4" smtClean="0">
                <a:solidFill>
                  <a:srgbClr val="624332"/>
                </a:solidFill>
                <a:latin typeface="Calibri" panose="020F0502020204030204" pitchFamily="34" charset="0"/>
              </a:rPr>
              <a:t>Final project checkpoint and close</a:t>
            </a:r>
            <a:endParaRPr lang="en-US" sz="1100" b="1" spc="-4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28" name="OTLSHAPE_M_0018691af88d4838b3ec2d1256b9eee5_Date"/>
          <p:cNvSpPr txBox="1"/>
          <p:nvPr>
            <p:custDataLst>
              <p:tags r:id="rId50"/>
            </p:custDataLst>
          </p:nvPr>
        </p:nvSpPr>
        <p:spPr>
          <a:xfrm>
            <a:off x="10927146" y="219566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Dec 15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29" name="OTLSHAPE_M_0018691af88d4838b3ec2d1256b9eee5_Shape"/>
          <p:cNvSpPr/>
          <p:nvPr>
            <p:custDataLst>
              <p:tags r:id="rId51"/>
            </p:custDataLst>
          </p:nvPr>
        </p:nvSpPr>
        <p:spPr>
          <a:xfrm>
            <a:off x="10995472" y="2895600"/>
            <a:ext cx="228600" cy="254000"/>
          </a:xfrm>
          <a:prstGeom prst="star8">
            <a:avLst/>
          </a:prstGeom>
          <a:solidFill>
            <a:srgbClr val="81BB3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0" name="OTLSHAPE_M_253040c35f8c4fc98c7ea5b40964b442_Title"/>
          <p:cNvSpPr txBox="1"/>
          <p:nvPr>
            <p:custDataLst>
              <p:tags r:id="rId52"/>
            </p:custDataLst>
          </p:nvPr>
        </p:nvSpPr>
        <p:spPr>
          <a:xfrm>
            <a:off x="3023671" y="4114381"/>
            <a:ext cx="17780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2" smtClean="0">
                <a:solidFill>
                  <a:srgbClr val="624332"/>
                </a:solidFill>
                <a:latin typeface="Calibri" panose="020F0502020204030204" pitchFamily="34" charset="0"/>
              </a:rPr>
              <a:t>SEO research, marketing analysis and business planning</a:t>
            </a:r>
            <a:endParaRPr lang="en-US" sz="1100" b="1" spc="-2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31" name="OTLSHAPE_M_253040c35f8c4fc98c7ea5b40964b442_Date"/>
          <p:cNvSpPr txBox="1"/>
          <p:nvPr>
            <p:custDataLst>
              <p:tags r:id="rId53"/>
            </p:custDataLst>
          </p:nvPr>
        </p:nvSpPr>
        <p:spPr>
          <a:xfrm>
            <a:off x="3769076" y="3933957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Sep 7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32" name="OTLSHAPE_M_253040c35f8c4fc98c7ea5b40964b442_Shape"/>
          <p:cNvSpPr/>
          <p:nvPr>
            <p:custDataLst>
              <p:tags r:id="rId54"/>
            </p:custDataLst>
          </p:nvPr>
        </p:nvSpPr>
        <p:spPr>
          <a:xfrm>
            <a:off x="3763700" y="3403600"/>
            <a:ext cx="304800" cy="330200"/>
          </a:xfrm>
          <a:prstGeom prst="rect">
            <a:avLst/>
          </a:prstGeom>
          <a:solidFill>
            <a:srgbClr val="BA62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3" name="OTLSHAPE_M_594ec6d080e74e7983f725f633ba7fc7_Title"/>
          <p:cNvSpPr txBox="1"/>
          <p:nvPr>
            <p:custDataLst>
              <p:tags r:id="rId55"/>
            </p:custDataLst>
          </p:nvPr>
        </p:nvSpPr>
        <p:spPr>
          <a:xfrm>
            <a:off x="5522888" y="4864796"/>
            <a:ext cx="14351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Develop stage 1 funding plan and approval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34" name="OTLSHAPE_M_594ec6d080e74e7983f725f633ba7fc7_Date"/>
          <p:cNvSpPr txBox="1"/>
          <p:nvPr>
            <p:custDataLst>
              <p:tags r:id="rId56"/>
            </p:custDataLst>
          </p:nvPr>
        </p:nvSpPr>
        <p:spPr>
          <a:xfrm>
            <a:off x="6098261" y="4684372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Oct 9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35" name="OTLSHAPE_M_594ec6d080e74e7983f725f633ba7fc7_Shape"/>
          <p:cNvSpPr/>
          <p:nvPr>
            <p:custDataLst>
              <p:tags r:id="rId57"/>
            </p:custDataLst>
          </p:nvPr>
        </p:nvSpPr>
        <p:spPr>
          <a:xfrm>
            <a:off x="6127027" y="3403600"/>
            <a:ext cx="228600" cy="254000"/>
          </a:xfrm>
          <a:prstGeom prst="rect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6" name="OTLSHAPE_M_250ea2be05854b80bcdbec07faaa2d69_Title"/>
          <p:cNvSpPr txBox="1"/>
          <p:nvPr>
            <p:custDataLst>
              <p:tags r:id="rId58"/>
            </p:custDataLst>
          </p:nvPr>
        </p:nvSpPr>
        <p:spPr>
          <a:xfrm>
            <a:off x="7169719" y="4198436"/>
            <a:ext cx="1473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mtClean="0">
                <a:solidFill>
                  <a:srgbClr val="624332"/>
                </a:solidFill>
                <a:latin typeface="Calibri" panose="020F0502020204030204" pitchFamily="34" charset="0"/>
              </a:rPr>
              <a:t>Develop stage 2 program and certification process</a:t>
            </a:r>
            <a:endParaRPr lang="en-US" sz="1100" b="1">
              <a:solidFill>
                <a:srgbClr val="624332"/>
              </a:solidFill>
              <a:latin typeface="Calibri" panose="020F0502020204030204" pitchFamily="34" charset="0"/>
            </a:endParaRPr>
          </a:p>
        </p:txBody>
      </p:sp>
      <p:sp>
        <p:nvSpPr>
          <p:cNvPr id="9137" name="OTLSHAPE_M_250ea2be05854b80bcdbec07faaa2d69_Date"/>
          <p:cNvSpPr txBox="1"/>
          <p:nvPr>
            <p:custDataLst>
              <p:tags r:id="rId59"/>
            </p:custDataLst>
          </p:nvPr>
        </p:nvSpPr>
        <p:spPr>
          <a:xfrm>
            <a:off x="7756798" y="4018012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 smtClean="0">
                <a:solidFill>
                  <a:srgbClr val="6BA51F"/>
                </a:solidFill>
                <a:latin typeface="Calibri" panose="020F0502020204030204" pitchFamily="34" charset="0"/>
              </a:rPr>
              <a:t>Nov 1</a:t>
            </a:r>
            <a:endParaRPr lang="en-US" sz="1000" spc="-6">
              <a:solidFill>
                <a:srgbClr val="6BA51F"/>
              </a:solidFill>
              <a:latin typeface="Calibri" panose="020F0502020204030204" pitchFamily="34" charset="0"/>
            </a:endParaRPr>
          </a:p>
        </p:txBody>
      </p:sp>
      <p:sp>
        <p:nvSpPr>
          <p:cNvPr id="9138" name="OTLSHAPE_M_250ea2be05854b80bcdbec07faaa2d69_Shape"/>
          <p:cNvSpPr/>
          <p:nvPr>
            <p:custDataLst>
              <p:tags r:id="rId60"/>
            </p:custDataLst>
          </p:nvPr>
        </p:nvSpPr>
        <p:spPr>
          <a:xfrm>
            <a:off x="7798284" y="3403600"/>
            <a:ext cx="228600" cy="254000"/>
          </a:xfrm>
          <a:prstGeom prst="triangle">
            <a:avLst/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396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8557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Nb2Rlcm4iLCJJc1RlbXBsYXRlIjpmYWxzZSwiVmVyc2lvbiI6eyIkaWQiOiIyIiwiVmVyc2lvbiI6IjMuMC4xIiwiT3JpZ2luYWxBc3NlbWJseVZlcnNpb24iOiIzLjAxLjA2LjAwIiwiRWRpdGlvbiI6IlBsdXMiLCJJc1BsdXNFZGl0aW9uIjp0cnVlfSwiRWZmZWN0IjoxLCJTdHlsZSI6eyIkaWQiOiIzIiwiVGltZWJhbmRTdHlsZSI6eyIkaWQiOiI0IiwiU2NhbGVNYXJraW5nIjowLCJTaGFwZSI6NiwiU2hhcGVTdHlsZSI6eyIkaWQiOiI1IiwiTWFyZ2luIjp7IiRpZCI6IjYiLCJUb3AiOjAsIkxlZnQiOjEwLCJSaWdodCI6MTAsIkJvdHRvbSI6MH0sIlBhZGRpbmciOnsiJGlkIjoiNyIsIlRvcCI6MywiTGVmdCI6MTMsIlJpZ2h0IjoxMywiQm90dG9tIjozfSwiQmFja2dyb3VuZCI6eyIkaWQiOiI4IiwiQ29sb3IiOnsiJGlkIjoiOSIsIkEiOjI1NSwiUiI6MTc4LCJHIjo3OSwiQiI6NDF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EzNSwiRyI6MTMyLCJCIjoxOTl9fSwiTWF4V2lkdGgiOiJJbmZpbml0eSIsIk1heEhlaWdodCI6IkluZmluaXR5IiwiU21hcnRGb3JlZ3JvdW5kSXNBY3RpdmUiOmZhbHNlLCJIb3Jpem9udGFsQWxpZ25tZW50IjowLCJWZXJ0aWNhbEFsaWdubWVudCI6MCwiU21hcnRGb3JlZ3JvdW5kIjpudWxsLCJNYXJnaW4iOnsiJGlkIjoiMTciLCJUb3AiOjAsIkxlZnQiOjAsIlJpZ2h0IjoyMC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xMzUsIkciOjEzMiwiQiI6MTk5fX0sIk1heFdpZHRoIjoiSW5maW5pdHkiLCJNYXhIZWlnaHQiOiJJbmZpbml0eSIsIlNtYXJ0Rm9yZWdyb3VuZElzQWN0aXZlIjpmYWxzZSwiSG9yaXpvbnRhbEFsaWdubWVudCI6MCwiVmVydGljYWxBbGlnbm1lbnQiOjAsIlNtYXJ0Rm9yZWdyb3VuZCI6bnVsb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jU1LCJHIjowLCJCIjowfX0sIklzVmlzaWJsZSI6dHJ1ZSwiV2lkdGgiOjAuMCwiSGVpZ2h0IjowLjAsIkJvcmRlclN0eWxlIjpudWxsLCJQYXJlbnRTdHlsZSI6bnVsbH0sIlNjYWxlU3R5bGUiOnsiJGlkIjoiNDAiLCJTaG93U2VnbWVudFNlcGFyYXRvcnMiOnRydW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CwiRyI6MCwiQiI6MH19LCJBcHBlbmRZZWFyT25ZZWFyQ2hhbmdlIjp0cnVlLCJFbGFwc2VkVGltZUZvcm1hdCI6MSwiVG9kYXlNYXJrZXJQb3NpdGlvbiI6MywiUXVpY2tQb3NpdGlvbiI6MywiQWJzb2x1dGVQb3NpdGlvbiI6MjQzLjAsIk1hcmdpbiI6eyIkaWQiOiI0OSIsIlRvcCI6MCwiTGVmdCI6MTAsIlJpZ2h0IjoxMCwiQm90dG9tIjowfSwiUGFkZGluZyI6eyIkaWQiOiI1MCIsIlRvcCI6MCwiTGVmdCI6MCwiUmlnaHQiOjAsIkJvdHRvbSI6MH0sIkJhY2tncm91bmQiOnsiJGlkIjoiNTEiLCJDb2xvciI6eyIkaWQiOiI1MiIsIkEiOjI1NSwiUiI6MTE1LCJHIjoxMTUsIkIiOjExNX19LCJJc1Zpc2libGUiOnRydWUsIldpZHRoIjowLjAsIkhlaWdodCI6MC4wLCJCb3JkZXJTdHlsZSI6bnVsbCwiUGFyZW50U3R5bGUiOm51bGx9LCJEZWZhdWx0TWlsZXN0b25lU3R5bGUiOnsiJGlkIjoiNTMiLCJTaGFwZSI6My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mZhbHNlLCJJc0l0YWxpYyI6ZmFsc2UsIklzVW5kZXJsaW5lZCI6ZmFsc2UsIlBhcmVudFN0eWxlIjpudWxsfSwiQXV0b1NpemUiOjAsIkZvcmVncm91bmQiOnsiJGlkIjoiNjciLCJDb2xvciI6eyIkaWQiOiI2OCIsIkEiOjI1NSwiUiI6OTgsIkciOjY3LCJCIjo1MH19LCJNYXhXaWR0aCI6MjAwLjAsIk1heEhlaWdodCI6IkluZmluaXR5IiwiU21hcnRGb3JlZ3JvdW5kSXNBY3RpdmUiOmZhbHNlLCJIb3Jpem9udGFsQWxpZ25tZW50IjoxLCJWZXJ0aWNhbEFsaWdubWVudCI6MCwiU21hcnRGb3JlZ3JvdW5kIjpudWxsLCJNYXJnaW4iOnsiJGlkIjoiNjkiLCJUb3AiOjAsIkxlZnQiOjAsIlJpZ2h0IjowLCJCb3R0b20iOjB9LCJQYWRkaW5nIjp7IiRpZCI6IjcwIiwiVG9wIjowLCJMZWZ0IjowLCJSaWdodCI6MCwiQm90dG9tIjowfSwiQmFja2dyb3VuZCI6eyIkaWQiOiI3MSIsIkNvbG9yIjp7IiRyZWYiOiIyMCJ9fSwiSXNWaXNpYmxlIjp0cnVlLCJXaWR0aCI6MC4wLCJIZWlnaHQiOjAuMCwiQm9yZGVyU3R5bGUiOm51bGwsIlBhcmVudFN0eWxlIjpudWxsfSwiRGF0ZVN0eWxlIjp7IiRpZCI6IjcyIiwiRm9udFNldHRpbmdzIjp7IiRpZCI6IjczIiwiRm9udFNpemUiOjEwLCJGb250TmFtZSI6IkNhbGlicmkiLCJJc0JvbGQiOmZhbHNlLCJJc0l0YWxpYyI6ZmFsc2UsIklzVW5kZXJsaW5lZCI6ZmFsc2UsIlBhcmVudFN0eWxlIjpudWxsfSwiQXV0b1NpemUiOjAsIkZvcmVncm91bmQiOnsiJGlkIjoiNzQiLCJDb2xvciI6eyIkaWQiOiI3NSIsIkEiOjI1NSwiUiI6MTA3LCJHIjoxNjUsIkIiOjMxfX0sIk1heFdpZHRoIjoyMDAuMCwiTWF4SGVpZ2h0IjoiSW5maW5pdHkiLCJTbWFydEZvcmVncm91bmRJc0FjdGl2ZSI6ZmFsc2UsIkhvcml6b250YWxBbGlnbm1lbnQiOjAsIlZlcnRpY2FsQWxpZ25tZW50IjowLCJTbWFydEZvcmVncm91bmQiOm51bGwsIk1hcmdpbiI6eyIkaWQiOiI3NiIsIlRvcCI6MCwiTGVmdCI6MCwiUmlnaHQiOjAsIkJvdHRvbSI6MH0sIlBhZGRpbmciOnsiJGlkIjoiNzciLCJUb3AiOjAsIkxlZnQiOjAsIlJpZ2h0IjowLCJCb3R0b20iOjB9LCJCYWNrZ3JvdW5kIjp7IiRpZCI6Ijc4IiwiQ29sb3IiOnsiJHJlZiI6IjIwIn19LCJJc1Zpc2libGUiOnRydWUsIldpZHRoIjowLjAsIkhlaWdodCI6MC4wLCJCb3JkZXJTdHlsZSI6bnVsbCwiUGFyZW50U3R5bGUiOm51bGx9LCJEYXRlRm9ybWF0Ijp7IiRpZCI6Ijc5IiwiRm9ybWF0U3RyaW5nIjoiTU1NIGQiLCJTZXBhcmF0b3IiOiIvIiwiVXNlSW50ZXJuYXRpb25hbERhdGVGb3JtYXQiOmZhbHNlfSwiSXNWaXNpYmxlIjp0cnVlLCJQYXJlbnRTdHlsZSI6bnVsbH0sIkRlZmF1bHRUYXNrU3R5bGUiOnsiJGlkIjoiODAiLCJTaGFwZSI6NywiU2hhcGVUaGlja25lc3MiOjEsIkR1cmF0aW9uRm9ybWF0IjowLCJJbmNsdWRlTm9uV29ya2luZ0RheXNJbkR1cmF0aW9uIjp0cnVlLCJQZXJjZW50YWdlQ29tcGxldGVTdHlsZSI6eyIkaWQiOiI4MSIsIkZvbnRTZXR0aW5ncyI6eyIkaWQiOiI4MiIsIkZvbnRTaXplIjoxMCwiRm9udE5hbWUiOiJDYWxpYnJpIiwiSXNCb2xkIjpmYWxzZSwiSXNJdGFsaWMiOmZhbHNlLCJJc1VuZGVybGluZWQiOmZhbHNlLCJQYXJlbnRTdHlsZSI6bnVsbH0sIkF1dG9TaXplIjowLCJGb3JlZ3JvdW5kIjp7IiRpZCI6IjgzIiwiQ29sb3IiOnsiJGlkIjoiODQiLCJBIjoyNTUsIlIiOjIzOCwiRyI6MjM2LCJCIjoyMjV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MzUsIkciOjEzMiwiQiI6MTk5fX0sIk1heFdpZHRoIjoyMDAuMCwiTWF4SGVpZ2h0IjoiSW5maW5pdHkiLCJTbWFydEZvcmVncm91bmRJc0FjdGl2ZSI6ZmFsc2UsIkhvcml6b250YWxBbGlnbm1lbnQiOjAsIlZlcnRpY2FsQWxpZ25tZW50IjowLCJTbWFydEZvcmVncm91bmQiOm51bGwsIk1hcmdpbiI6eyIkaWQiOiI5MiIsIlRvcCI6MCwiTGVmdCI6MCwiUmlnaHQiOjAsIkJvdHRvbSI6MH0sIlBhZGRpbmciOnsiJGlkIjoiOTMiLCJUb3AiOjAsIkxlZnQiOjAsIlJpZ2h0IjowLCJCb3R0b20iOjB9LCJCYWNrZ3JvdW5kIjp7IiRpZCI6Ijk0IiwiQ29sb3IiOnsiJHJlZiI6IjIwIn19LCJJc1Zpc2libGUiOnRydWUsIldpZHRoIjowLjAsIkhlaWdodCI6MC4wLCJCb3JkZXJTdHlsZSI6bnVsbCwiUGFyZW50U3R5bGUiOm51bGx9LCJIb3Jpem9udGFsQ29ubmVjdG9yU3R5bGUiOnsiJGlkIjoiOTUiLCJMaW5lQ29sb3IiOnsiJGlkIjoiOTYiLCIkdHlwZSI6Ik5MUkUuQ29tbW9uLkRvbS5Tb2xpZENvbG9yQnJ1c2gsIE5MUkUuQ29tbW9uIiwiQ29sb3IiOnsiJGlkIjoiOTciLCJBIjoyNTUsIlIiOjIwNCwiRyI6MjA0LCJCIjoyMDR9fSwiTGluZVdlaWdodCI6MS4wLCJMaW5lVHlwZSI6MCwiUGFyZW50U3R5bGUiOm51bGx9LCJWZXJ0aWNhbENvbm5lY3RvclN0eWxlIjp7IiRpZCI6Ijk4IiwiTGluZUNvbG9yIjp7IiRpZCI6Ijk5IiwiJHR5cGUiOiJOTFJFLkNvbW1vbi5Eb20uU29saWRDb2xvckJydXNoLCBOTFJFLkNvbW1vbiIsIkNvbG9yIjp7IiRpZCI6IjEwMCIsIkEiOjI1NSwiUiI6MjIwLCJHIjoyMTYsIkIiOjIyMH19LCJMaW5lV2VpZ2h0IjowLjAsIkxpbmVUeXBlIjowLCJQYXJlbnRTdHlsZSI6bnVsbH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EwMSIsIk1hcmdpbiI6eyIkaWQiOiIxMDIiLCJUb3AiOjAsIkxlZnQiOjQsIlJpZ2h0Ijo0LCJCb3R0b20iOjB9LCJQYWRkaW5nIjp7IiRpZCI6IjEwMyIsIlRvcCI6MCwiTGVmdCI6MCwiUmlnaHQiOjAsIkJvdHRvbSI6MH0sIkJhY2tncm91bmQiOm51bGwsIklzVmlzaWJsZSI6dHJ1ZSwiV2lkdGgiOjAuMCwiSGVpZ2h0IjoxNi4wLCJCb3JkZXJTdHlsZSI6eyIkaWQiOiIxMDQiLCJMaW5lQ29sb3IiOnsiJGlkIjoiMTA1IiwiJHR5cGUiOiJOTFJFLkNvbW1vbi5Eb20uU29saWRDb2xvckJydXNoLCBOTFJFLkNvbW1vbiIsIkNvbG9yIjp7IiRpZCI6IjEwNiIsIkEiOjI1NSwiUiI6MjU1LCJHIjowLCJCIjowfX0sIkxpbmVXZWlnaHQiOjAuMCwiTGluZVR5cGUiOjAsIlBhcmVudFN0eWxlIjpudWxsfSwiUGFyZW50U3R5bGUiOm51bGx9LCJUaXRsZVN0eWxlIjp7IiRpZCI6IjEwNyIsIkZvbnRTZXR0aW5ncyI6eyIkaWQiOiIxMDgiLCJGb250U2l6ZSI6MTEsIkZvbnROYW1lIjoiQ2FsaWJyaSIsIklzQm9sZCI6dHJ1ZSwiSXNJdGFsaWMiOmZhbHNlLCJJc1VuZGVybGluZWQiOmZhbHNlLCJQYXJlbnRTdHlsZSI6bnVsbH0sIkF1dG9TaXplIjowLCJGb3JlZ3JvdW5kIjp7IiRpZCI6IjEwOSIsIkNvbG9yIjp7IiRpZCI6IjExMCIsIkEiOjI1NSwiUiI6OTYsIkciOjQyLCJCIjoyNH19LCJNYXhXaWR0aCI6NzIwLjAsIk1heEhlaWdodCI6IkluZmluaXR5IiwiU21hcnRGb3JlZ3JvdW5kSXNBY3RpdmUiOmZhbHNlLCJIb3Jpem9udGFsQWxpZ25tZW50IjowLCJWZXJ0aWNhbEFsaWdubWVudCI6MCwiU21hcnRGb3JlZ3JvdW5kIjpudWxsLCJNYXJnaW4iOnsiJGlkIjoiMTExIiwiVG9wIjowLCJMZWZ0IjowLCJSaWdodCI6MCwiQm90dG9tIjowfSwiUGFkZGluZyI6eyIkaWQiOiIxMTIiLCJUb3AiOjAsIkxlZnQiOjAsIlJpZ2h0IjowLCJCb3R0b20iOjB9LCJCYWNrZ3JvdW5kIjp7IiRpZCI6IjExMyIsIkNvbG9yIjp7IiRyZWYiOiIyMCJ9fSwiSXNWaXNpYmxlIjp0cnVlLCJXaWR0aCI6MC4wLCJIZWlnaHQiOjAuMCwiQm9yZGVyU3R5bGUiOm51bGwsIlBhcmVudFN0eWxlIjpudWxsfSwiRGF0ZVN0eWxlIjp7IiRpZCI6IjExNCIsIkZvbnRTZXR0aW5ncyI6eyIkaWQiOiIxMTUiLCJGb250U2l6ZSI6MTAsIkZvbnROYW1lIjoiQ2FsaWJyaSIsIklzQm9sZCI6ZmFsc2UsIklzSXRhbGljIjpmYWxzZSwiSXNVbmRlcmxpbmVkIjpmYWxzZSwiUGFyZW50U3R5bGUiOm51bGx9LCJBdXRvU2l6ZSI6MCwiRm9yZWdyb3VuZCI6eyIkaWQiOiIxMTYiLCJDb2xvciI6eyIkaWQiOiIxMTciLCJBIjoyNTUsIlIiOjExNSwiRyI6MTE1LCJCIjoxMTV9fSwiTWF4V2lkdGgiOjIwMC4wLCJNYXhIZWlnaHQiOiJJbmZpbml0eSIsIlNtYXJ0Rm9yZWdyb3VuZElzQWN0aXZlIjpmYWxzZSwiSG9yaXpvbnRhbEFsaWdubWVudCI6MCwiVmVydGljYWxBbGlnbm1lbnQiOjAsIlNtYXJ0Rm9yZWdyb3VuZCI6bnVsbCwiTWFyZ2luIjp7IiRpZCI6IjExOCIsIlRvcCI6MCwiTGVmdCI6MCwiUmlnaHQiOjAsIkJvdHRvbSI6MH0sIlBhZGRpbmciOnsiJGlkIjoiMTE5IiwiVG9wIjowLCJMZWZ0IjowLCJSaWdodCI6MCwiQm90dG9tIjowfSwiQmFja2dyb3VuZCI6eyIkaWQiOiIxMjAiLCJDb2xvciI6eyIkcmVmIjoiMjAifX0sIklzVmlzaWJsZSI6dHJ1ZSwiV2lkdGgiOjAuMCwiSGVpZ2h0IjowLjAsIkJvcmRlclN0eWxlIjpudWxsLCJQYXJlbnRTdHlsZSI6bnVsbH0sIkRhdGVGb3JtYXQiOnsiJGlkIjoiMTIxIiwiRm9ybWF0U3RyaW5nIjoiTU1NIGQiLCJTZXBhcmF0b3IiOiIvIiwiVXNlSW50ZXJuYXRpb25hbERhdGVGb3JtYXQiOmZhbHNlfSwiSXNWaXNpYmxlIjp0cnVlLCJQYXJlbnRTdHlsZSI6bnVsbH0sIlNob3dFbGFwc2VkVGltZUdyYWRpZW50U3R5bGUiOmZhbHNlfSwiU2NhbGUiOnsiJGlkIjoiMTIyIiwiU3RhcnREYXRlIjoiMjAxNy0wOC0wMlQyMzo1OTo1OS45OTlaIiwiRW5kRGF0ZSI6IjIwMTctMTItMTVUMjM6NTk6NTkuOTk5WiIsIkZvcm1hdCI6InciLCJUeXBlIjoxLCJBdXRvRGF0ZVJhbmdlIjp0cnVlLCJXb3JraW5nRGF5cyI6MzEsIlRvZGF5TWFya2VyVGV4dCI6IlRvZGF5IiwiQXV0b1NjYWxlVHlwZSI6ZmFsc2V9LCJNaWxlc3RvbmVzIjpbeyIkaWQiOiIxMjMiLCJEYXRlIjoiMjAxNy0wOC0wMlQyMzo1OTo1OS45OTlaIiwiU3R5bGUiOnsiJGlkIjoiMTI0IiwiU2hhcGUiOjE0LCJDb25uZWN0b3JNYXJnaW4iOnsiJHJlZiI6IjU0In0sIkNvbm5lY3RvclN0eWxlIjp7IiRpZCI6IjEyNSIsIkxpbmVDb2xvciI6eyIkaWQiOiIxMjYiLCIkdHlwZSI6Ik5MUkUuQ29tbW9uLkRvbS5Tb2xpZENvbG9yQnJ1c2gsIE5MUkUuQ29tbW9uIiwiQ29sb3IiOnsiJGlkIjoiMTI3IiwiQSI6MjU1LCJSIjoxMjEsIkciOjE3OCwiQiI6NDZ9fSwiTGluZVdlaWdodCI6MS4wLCJMaW5lVHlwZSI6MCwiUGFyZW50U3R5bGUiOnsiJHJlZiI6IjU1In19LCJJc0JlbG93VGltZWJhbmQiOmZhbHNlLCJIaWRlRGF0ZSI6ZmFsc2UsIlNoYXBlU2l6ZSI6MSwiU3BhY2luZyI6Mi4wLCJQYWRkaW5nIjp7IiRyZWYiOiI1OCJ9LCJTaGFwZVN0eWxlIjp7IiRpZCI6IjEyOCIsIk1hcmdpbiI6eyIkcmVmIjoiNjAifSwiUGFkZGluZyI6eyIkcmVmIjoiNjEifSwiQmFja2dyb3VuZCI6eyIkcmVmIjoiMTI2In0sIklzVmlzaWJsZSI6dHJ1ZSwiV2lkdGgiOjE4LjAsIkhlaWdodCI6MjAuMCwiQm9yZGVyU3R5bGUiOnsiJGlkIjoiMTI5IiwiTGluZUNvbG9yIjp7IiRyZWYiOiI2MyJ9LCJMaW5lV2VpZ2h0IjowLjAsIkxpbmVUeXBlIjowLCJQYXJlbnRTdHlsZSI6eyIkcmVmIjoiNjIifX0sIlBhcmVudFN0eWxlIjp7IiRyZWYiOiI1OSJ9fSwiVGl0bGVTdHlsZSI6eyIkaWQiOiIxMzAiLCJGb250U2V0dGluZ3MiOnsiJGlkIjoiMTMxIiwiRm9udFNpemUiOjExLCJGb250TmFtZSI6IkNhbGlicmkiLCJJc0JvbGQiOnRydWUsIklzSXRhbGljIjpmYWxzZSwiSXNVbmRlcmxpbmVkIjpmYWxzZSwiUGFyZW50U3R5bGUiOnsiJHJlZiI6IjY2In19LCJBdXRvU2l6ZSI6MiwiRm9yZWdyb3VuZCI6eyIkcmVmIjoiNjcifSwiTWF4V2lkdGgiOjE1Mi4zNTcwODYxODE2NDA2MywiTWF4SGVpZ2h0IjoiSW5maW5pdHkiLCJTbWFydEZvcmVncm91bmRJc0FjdGl2ZSI6ZmFsc2UsIkhvcml6b250YWxBbGlnbm1lbnQiOjEsIlZlcnRpY2FsQWxpZ25tZW50IjowLCJTbWFydEZvcmVncm91bmQiOm51bGwsIk1hcmdpbiI6eyIkcmVmIjoiNjkifSwiUGFkZGluZyI6eyIkcmVmIjoiNzAifSwiQmFja2dyb3VuZCI6eyIkcmVmIjoiNzEifSwiSXNWaXNpYmxlIjp0cnVlLCJXaWR0aCI6MC4wLCJIZWlnaHQiOjAuMCwiQm9yZGVyU3R5bGUiOnsiJGlkIjoiMTMyIiwiTGluZUNvbG9yIjpudWxsLCJMaW5lV2VpZ2h0IjowLjAsIkxpbmVUeXBlIjowLCJQYXJlbnRTdHlsZSI6bnVsbH0sIlBhcmVudFN0eWxlIjp7IiRyZWYiOiI2NSJ9fSwiRGF0ZVN0eWxlIjp7IiRpZCI6IjEzMyIsIkZvbnRTZXR0aW5ncyI6eyIkaWQiOiIxMz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UiLCJMaW5lQ29sb3IiOm51bGwsIkxpbmVXZWlnaHQiOjAuMCwiTGluZVR5cGUiOjAsIlBhcmVudFN0eWxlIjpudWxsfSwiUGFyZW50U3R5bGUiOnsiJHJlZiI6IjcyIn19LCJEYXRlRm9ybWF0Ijp7IiRyZWYiOiI3OSJ9LCJJc1Zpc2libGUiOnRydWUsIlBhcmVudFN0eWxlIjp7IiRyZWYiOiI1MyJ9fSwiUG9zaXRpb24iOnsiUmF0aW8iOjAuMTg1MTIzODEwOTQ0NzMzNzksIklzQ3VzdG9tIjp0cnVlfSwiSWQiOiI5ZGQ4ZWQ5Yi02NmZjLTQwYzctYjllYS1hNmNkNGViMDU3OTEiLCJJbXBvcnRJZCI6bnVsbCwiVGl0bGUiOiJQcm9qZWN0IGFwcHJvdmFsIGFuZCBraWNrb2ZmIiwiTm90ZSI6bnVsbCwiSHlwZXJsaW5rIjpudWxsLCJJc0NoYW5nZWQiOmZhbHNlLCJJc05ldyI6ZmFsc2V9LHsiJGlkIjoiMTM2IiwiRGF0ZSI6IjIwMTctMDgtMTlUMjM6NTk6NTkuOTk5WiIsIlN0eWxlIjp7IiRpZCI6IjEzNyIsIlNoYXBlIjozLCJDb25uZWN0b3JNYXJnaW4iOnsiJHJlZiI6IjU0In0sIkNvbm5lY3RvclN0eWxlIjp7IiRpZCI6IjEzOCIsIkxpbmVDb2xvciI6eyIkaWQiOiIxMzkiLCIkdHlwZSI6Ik5MUkUuQ29tbW9uLkRvbS5Tb2xpZENvbG9yQnJ1c2gsIE5MUkUuQ29tbW9uIiwiQ29sb3IiOnsiJGlkIjoiMTQwIiwiQSI6MTI3LCJSIjoyLCJHIjoxNzgsIkIiOjIzOH19LCJMaW5lV2VpZ2h0IjoxLjAsIkxpbmVUeXBlIjowLCJQYXJlbnRTdHlsZSI6eyIkcmVmIjoiNTUifX0sIklzQmVsb3dUaW1lYmFuZCI6ZmFsc2UsIkhpZGVEYXRlIjpmYWxzZSwiU2hhcGVTaXplIjoxLCJTcGFjaW5nIjoyLjAsIlBhZGRpbmciOnsiJHJlZiI6IjU4In0sIlNoYXBlU3R5bGUiOnsiJGlkIjoiMTQxIiwiTWFyZ2luIjp7IiRyZWYiOiI2MCJ9LCJQYWRkaW5nIjp7IiRyZWYiOiI2MSJ9LCJCYWNrZ3JvdW5kIjp7IiRpZCI6IjE0MiIsIkNvbG9yIjp7IiRpZCI6IjE0MyIsIkEiOjI1NSwiUiI6MTUwLCJHIjoyMTQsIkIiOjY2fX0sIklzVmlzaWJsZSI6dHJ1ZSwiV2lkdGgiOjE4LjAsIkhlaWdodCI6MjAuMCwiQm9yZGVyU3R5bGUiOnsiJGlkIjoiMTQ0IiwiTGluZUNvbG9yIjp7IiRyZWYiOiI2MyJ9LCJMaW5lV2VpZ2h0IjowLjAsIkxpbmVUeXBlIjowLCJQYXJlbnRTdHlsZSI6eyIkcmVmIjoiNjIifX0sIlBhcmVudFN0eWxlIjp7IiRyZWYiOiI1OSJ9fSwiVGl0bGVTdHlsZSI6eyIkaWQiOiIxNDUiLCJGb250U2V0dGluZ3MiOnsiJGlkIjoiMTQ2IiwiRm9udFNpemUiOjExLCJGb250TmFtZSI6IkNhbGlicmkiLCJJc0JvbGQiOnRydWUsIklzSXRhbGljIjpmYWxzZSwiSXNVbmRlcmxpbmVkIjpmYWxzZSwiUGFyZW50U3R5bGUiOnsiJHJlZiI6IjY2In19LCJBdXRvU2l6ZSI6MiwiRm9yZWdyb3VuZCI6eyIkcmVmIjoiNjcifSwiTWF4V2lkdGgiOjEwNi4wODk2ODM1MzI3MTQ4N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Q3IiwiTGluZUNvbG9yIjpudWxsLCJMaW5lV2VpZ2h0IjowLjAsIkxpbmVUeXBlIjowLCJQYXJlbnRTdHlsZSI6bnVsbH0sIlBhcmVudFN0eWxlIjp7IiRyZWYiOiI2NSJ9fSwiRGF0ZVN0eWxlIjp7IiRpZCI6IjE0OCIsIkZvbnRTZXR0aW5ncyI6eyIkaWQiOiIxND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AiLCJMaW5lQ29sb3IiOm51bGwsIkxpbmVXZWlnaHQiOjAuMCwiTGluZVR5cGUiOjAsIlBhcmVudFN0eWxlIjpudWxsfSwiUGFyZW50U3R5bGUiOnsiJHJlZiI6IjcyIn19LCJEYXRlRm9ybWF0Ijp7IiRyZWYiOiI3OSJ9LCJJc1Zpc2libGUiOnRydWUsIlBhcmVudFN0eWxlIjp7IiRyZWYiOiI1MyJ9fSwiUG9zaXRpb24iOnsiUmF0aW8iOjAuMDk2OTM4MzIzOTc0NjA5MzcyLCJJc0N1c3RvbSI6dHJ1ZX0sIklkIjoiMWQ3YjdkZTctNTY5NC00MWVkLTg0ZmQtZjQwYTNkNTEyMTVlIiwiSW1wb3J0SWQiOm51bGwsIlRpdGxlIjoiUHJvZHVjdGlvbiBjb3N0IHN0dWR5IiwiTm90ZSI6bnVsbCwiSHlwZXJsaW5rIjpudWxsLCJJc0NoYW5nZWQiOmZhbHNlLCJJc05ldyI6ZmFsc2V9LHsiJGlkIjoiMTUxIiwiRGF0ZSI6IjIwMTctMDktMDdUMjM6NTk6NTkuOTk5WiIsIlN0eWxlIjp7IiRpZCI6IjE1MiIsIlNoYXBlIjozLCJDb25uZWN0b3JNYXJnaW4iOnsiJHJlZiI6IjU0In0sIkNvbm5lY3RvclN0eWxlIjp7IiRpZCI6IjE1MyIsIkxpbmVDb2xvciI6eyIkaWQiOiIxNTQiLCIkdHlwZSI6Ik5MUkUuQ29tbW9uLkRvbS5Tb2xpZENvbG9yQnJ1c2gsIE5MUkUuQ29tbW9uIiwiQ29sb3IiOnsiJGlkIjoiMTU1IiwiQSI6MjU1LCJSIjoxNzcsIkciOjg0LCJCIjo0NH19LCJMaW5lV2VpZ2h0IjoxLjAsIkxpbmVUeXBlIjowLCJQYXJlbnRTdHlsZSI6eyIkcmVmIjoiNTUifX0sIklzQmVsb3dUaW1lYmFuZCI6dHJ1ZSwiSGlkZURhdGUiOmZhbHNlLCJTaGFwZVNpemUiOjIsIlNwYWNpbmciOjIuMCwiUGFkZGluZyI6eyIkcmVmIjoiNTgifSwiU2hhcGVTdHlsZSI6eyIkaWQiOiIxNTYiLCJNYXJnaW4iOnsiJHJlZiI6IjYwIn0sIlBhZGRpbmciOnsiJHJlZiI6IjYxIn0sIkJhY2tncm91bmQiOnsiJGlkIjoiMTU3IiwiQ29sb3IiOnsiJGlkIjoiMTU4IiwiQSI6MjU1LCJSIjoxODYsIkciOjk4LCJCIjozMH19LCJJc1Zpc2libGUiOnRydWUsIldpZHRoIjoyNC4wLCJIZWlnaHQiOjI2LjAsIkJvcmRlclN0eWxlIjp7IiRpZCI6IjE1OSIsIkxpbmVDb2xvciI6eyIkcmVmIjoiNjMifSwiTGluZVdlaWdodCI6MC4wLCJMaW5lVHlwZSI6MCwiUGFyZW50U3R5bGUiOnsiJHJlZiI6IjYyIn19LCJQYXJlbnRTdHlsZSI6eyIkcmVmIjoiNTkifX0sIlRpdGxlU3R5bGUiOnsiJGlkIjoiMTYwIiwiRm9udFNldHRpbmdzIjp7IiRpZCI6IjE2MSIsIkZvbnRTaXplIjoxMSwiRm9udE5hbWUiOiJDYWxpYnJpIiwiSXNCb2xkIjp0cnVlLCJJc0l0YWxpYyI6ZmFsc2UsIklzVW5kZXJsaW5lZCI6ZmFsc2UsIlBhcmVudFN0eWxlIjp7IiRyZWYiOiI2NiJ9fSwiQXV0b1NpemUiOjIsIkZvcmVncm91bmQiOnsiJHJlZiI6IjY3In0sIk1heFdpZHRoIjoxNDYuMTk5NTIzOTI1NzgxMj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MiIsIkxpbmVDb2xvciI6bnVsbCwiTGluZVdlaWdodCI6MC4wLCJMaW5lVHlwZSI6MCwiUGFyZW50U3R5bGUiOm51bGx9LCJQYXJlbnRTdHlsZSI6eyIkcmVmIjoiNjUifX0sIkRhdGVTdHlsZSI6eyIkaWQiOiIxNjMiLCJGb250U2V0dGluZ3MiOnsiJGlkIjoiMTY0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1IiwiTGluZUNvbG9yIjpudWxsLCJMaW5lV2VpZ2h0IjowLjAsIkxpbmVUeXBlIjowLCJQYXJlbnRTdHlsZSI6bnVsbH0sIlBhcmVudFN0eWxlIjp7IiRyZWYiOiI3MiJ9fSwiRGF0ZUZvcm1hdCI6eyIkcmVmIjoiNzkifSwiSXNWaXNpYmxlIjp0cnVlLCJQYXJlbnRTdHlsZSI6eyIkcmVmIjoiNTMifX0sIlBvc2l0aW9uIjp7IlJhdGlvIjowLjE1MzM3MTA3Nzk5NjcxMzE1LCJJc0N1c3RvbSI6dHJ1ZX0sIklkIjoiMjUzMDQwYzMtNWY4Yy00ZmM5LThjN2UtYTViNDA5NjRiNDQyIiwiSW1wb3J0SWQiOm51bGwsIlRpdGxlIjoiU0VPIHJlc2VhcmNoLCBtYXJrZXRpbmcgYW5hbHlzaXMgYW5kIGJ1c2luZXNzIHBsYW5uaW5nIiwiTm90ZSI6bnVsbCwiSHlwZXJsaW5rIjpudWxsLCJJc0NoYW5nZWQiOmZhbHNlLCJJc05ldyI6ZmFsc2V9LHsiJGlkIjoiMTY2IiwiRGF0ZSI6IjIwMTctMDktMjdUMjM6NTk6NTkuOTk5WiIsIlN0eWxlIjp7IiRpZCI6IjE2NyIsIlNoYXBlIjowLCJDb25uZWN0b3JNYXJnaW4iOnsiJHJlZiI6IjU0In0sIkNvbm5lY3RvclN0eWxlIjp7IiRpZCI6IjE2OCIsIkxpbmVDb2xvciI6eyIkaWQiOiIxNjkiLCIkdHlwZSI6Ik5MUkUuQ29tbW9uLkRvbS5Tb2xpZENvbG9yQnJ1c2gsIE5MUkUuQ29tbW9uIiwiQ29sb3IiOnsiJGlkIjoiMTcwIiwiQSI6MTI3LCJSIjoxNTAsIkciOjIxNCwiQiI6NjZ9fSwiTGluZVdlaWdodCI6MS4wLCJMaW5lVHlwZSI6MCwiUGFyZW50U3R5bGUiOnsiJHJlZiI6IjU1In19LCJJc0JlbG93VGltZWJhbmQiOmZhbHNlLCJIaWRlRGF0ZSI6ZmFsc2UsIlNoYXBlU2l6ZSI6MSwiU3BhY2luZyI6Mi4wLCJQYWRkaW5nIjp7IiRyZWYiOiI1OCJ9LCJTaGFwZVN0eWxlIjp7IiRpZCI6IjE3MSIsIk1hcmdpbiI6eyIkcmVmIjoiNjAifSwiUGFkZGluZyI6eyIkcmVmIjoiNjEifSwiQmFja2dyb3VuZCI6eyIkaWQiOiIxNzIiLCJDb2xvciI6eyIkaWQiOiIxNzMiLCJBIjoyNTUsIlIiOjE1MCwiRyI6MjE0LCJCIjo2Nn19LCJJc1Zpc2libGUiOnRydWUsIldpZHRoIjoxOC4wLCJIZWlnaHQiOjIwLjAsIkJvcmRlclN0eWxlIjp7IiRpZCI6IjE3NCIsIkxpbmVDb2xvciI6eyIkcmVmIjoiNjMifSwiTGluZVdlaWdodCI6MC4wLCJMaW5lVHlwZSI6MCwiUGFyZW50U3R5bGUiOnsiJHJlZiI6IjYyIn19LCJQYXJlbnRTdHlsZSI6eyIkcmVmIjoiNTkifX0sIlRpdGxlU3R5bGUiOnsiJGlkIjoiMTc1IiwiRm9udFNldHRpbmdzIjp7IiRpZCI6IjE3NiIsIkZvbnRTaXplIjoxMSwiRm9udE5hbWUiOiJDYWxpYnJpIiwiSXNCb2xkIjp0cnVlLCJJc0l0YWxpYyI6ZmFsc2UsIklzVW5kZXJsaW5lZCI6ZmFsc2UsIlBhcmVudFN0eWxlIjp7IiRyZWYiOiI2NiJ9fSwiQXV0b1NpemUiOjIsIkZvcmVncm91bmQiOnsiJHJlZiI6IjY3In0sIk1heFdpZHRoIjo4NS44Nzg1ODU4MTU0Mjk2ODg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3NyIsIkxpbmVDb2xvciI6bnVsbCwiTGluZVdlaWdodCI6MC4wLCJMaW5lVHlwZSI6MCwiUGFyZW50U3R5bGUiOm51bGx9LCJQYXJlbnRTdHlsZSI6eyIkcmVmIjoiNjUifX0sIkRhdGVTdHlsZSI6eyIkaWQiOiIxNzgiLCJGb250U2V0dGluZ3MiOnsiJGlkIjoiMTc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gwIiwiTGluZUNvbG9yIjpudWxsLCJMaW5lV2VpZ2h0IjowLjAsIkxpbmVUeXBlIjowLCJQYXJlbnRTdHlsZSI6bnVsbH0sIlBhcmVudFN0eWxlIjp7IiRyZWYiOiI3MiJ9fSwiRGF0ZUZvcm1hdCI6eyIkcmVmIjoiNzkifSwiSXNWaXNpYmxlIjp0cnVlLCJQYXJlbnRTdHlsZSI6eyIkcmVmIjoiNTMifX0sIlBvc2l0aW9uIjp7IlJhdGlvIjowLjEyNjEzNjMyNzY3Mjg4Nzc0LCJJc0N1c3RvbSI6dHJ1ZX0sIklkIjoiNjgzY2ExNmUtYzAwZC00NmExLTgxYTctYjA2YmU2NDIwZDdkIiwiSW1wb3J0SWQiOm51bGwsIlRpdGxlIjoiTWlsZXN0b25lIGFuZCByZXNvdXJjZSBwbGFubmluZyIsIk5vdGUiOm51bGwsIkh5cGVybGluayI6bnVsbCwiSXNDaGFuZ2VkIjpmYWxzZSwiSXNOZXciOmZhbHNlfSx7IiRpZCI6IjE4MSIsIkRhdGUiOiIyMDE3LTEwLTA5VDIzOjU5OjU5Ljk5OVoiLCJTdHlsZSI6eyIkaWQiOiIxODIiLCJTaGFwZSI6MywiQ29ubmVjdG9yTWFyZ2luIjp7IiRyZWYiOiI1NCJ9LCJDb25uZWN0b3JTdHlsZSI6eyIkaWQiOiIxODMiLCJMaW5lQ29sb3IiOnsiJGlkIjoiMTg0IiwiJHR5cGUiOiJOTFJFLkNvbW1vbi5Eb20uU29saWRDb2xvckJydXNoLCBOTFJFLkNvbW1vbiIsIkNvbG9yIjp7IiRpZCI6IjE4NSIsIkEiOjEyNywiUiI6MTUwLCJHIjoyMTQsIkIiOjY2fX0sIkxpbmVXZWlnaHQiOjEuMCwiTGluZVR5cGUiOjAsIlBhcmVudFN0eWxlIjp7IiRyZWYiOiI1NSJ9fSwiSXNCZWxvd1RpbWViYW5kIjp0cnVlLCJIaWRlRGF0ZSI6ZmFsc2UsIlNoYXBlU2l6ZSI6MSwiU3BhY2luZyI6Mi4wLCJQYWRkaW5nIjp7IiRyZWYiOiI1OCJ9LCJTaGFwZVN0eWxlIjp7IiRpZCI6IjE4NiIsIk1hcmdpbiI6eyIkcmVmIjoiNjAifSwiUGFkZGluZyI6eyIkcmVmIjoiNjEifSwiQmFja2dyb3VuZCI6eyIkaWQiOiIxODciLCJDb2xvciI6eyIkaWQiOiIxODgiLCJBIjoyNTUsIlIiOjE1MCwiRyI6MjE0LCJCIjo2Nn19LCJJc1Zpc2libGUiOnRydWUsIldpZHRoIjoxOC4wLCJIZWlnaHQiOjIwLjAsIkJvcmRlclN0eWxlIjp7IiRpZCI6IjE4OSIsIkxpbmVDb2xvciI6eyIkcmVmIjoiNjMifSwiTGluZVdlaWdodCI6MC4wLCJMaW5lVHlwZSI6MCwiUGFyZW50U3R5bGUiOnsiJHJlZiI6IjYyIn19LCJQYXJlbnRTdHlsZSI6eyIkcmVmIjoiNTkifX0sIlRpdGxlU3R5bGUiOnsiJGlkIjoiMTkwIiwiRm9udFNldHRpbmdzIjp7IiRpZCI6IjE5MSIsIkZvbnRTaXplIjoxMSwiRm9udE5hbWUiOiJDYWxpYnJpIiwiSXNCb2xkIjp0cnVlLCJJc0l0YWxpYyI6ZmFsc2UsIklzVW5kZXJsaW5lZCI6ZmFsc2UsIlBhcmVudFN0eWxlIjp7IiRyZWYiOiI2NiJ9fSwiQXV0b1NpemUiOjIsIkZvcmVncm91bmQiOnsiJHJlZiI6IjY3In0sIk1heFdpZHRoIjoxMTQ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yIiwiTGluZUNvbG9yIjpudWxsLCJMaW5lV2VpZ2h0IjowLjAsIkxpbmVUeXBlIjowLCJQYXJlbnRTdHlsZSI6bnVsbH0sIlBhcmVudFN0eWxlIjp7IiRyZWYiOiI2NSJ9fSwiRGF0ZVN0eWxlIjp7IiRpZCI6IjE5MyIsIkZvbnRTZXR0aW5ncyI6eyIkaWQiOiIxOT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TUiLCJMaW5lQ29sb3IiOm51bGwsIkxpbmVXZWlnaHQiOjAuMCwiTGluZVR5cGUiOjAsIlBhcmVudFN0eWxlIjpudWxsfSwiUGFyZW50U3R5bGUiOnsiJHJlZiI6IjcyIn19LCJEYXRlRm9ybWF0Ijp7IiRyZWYiOiI3OSJ9LCJJc1Zpc2libGUiOnRydWUsIlBhcmVudFN0eWxlIjp7IiRyZWYiOiI1MyJ9fSwiUG9zaXRpb24iOnsiUmF0aW8iOjAuMjYyNzkyOTIyODMyMzQ3NzMsIklzQ3VzdG9tIjp0cnVlfSwiSWQiOiI1OTRlYzZkMC04MGU3LTRlNzktODNmNy0yNWY2MzNiYTdmYzciLCJJbXBvcnRJZCI6bnVsbCwiVGl0bGUiOiJEZXZlbG9wIHN0YWdlIDEgZnVuZGluZyBwbGFuIGFuZCBhcHByb3ZhbCIsIk5vdGUiOm51bGwsIkh5cGVybGluayI6bnVsbCwiSXNDaGFuZ2VkIjpmYWxzZSwiSXNOZXciOmZhbHNlfSx7IiRpZCI6IjE5NiIsIkRhdGUiOiIyMDE3LTEwLTIyVDIzOjU5OjU5Ljk5OVoiLCJTdHlsZSI6eyIkaWQiOiIxOTciLCJTaGFwZSI6MywiQ29ubmVjdG9yTWFyZ2luIjp7IiRyZWYiOiI1NCJ9LCJDb25uZWN0b3JTdHlsZSI6eyIkaWQiOiIxOTgiLCJMaW5lQ29sb3IiOnsiJGlkIjoiMTk5IiwiJHR5cGUiOiJOTFJFLkNvbW1vbi5Eb20uU29saWRDb2xvckJydXNoLCBOTFJFLkNvbW1vbiIsIkNvbG9yIjp7IiRpZCI6IjIwMCIsIkEiOjEyNywiUiI6MTA5LCJHIjoxNjIsIkIiOjQwfX0sIkxpbmVXZWlnaHQiOjEuMCwiTGluZVR5cGUiOjAsIlBhcmVudFN0eWxlIjp7IiRyZWYiOiI1NSJ9fSwiSXNCZWxvd1RpbWViYW5kIjpmYWxzZSwiSGlkZURhdGUiOmZhbHNlLCJTaGFwZVNpemUiOjAsIlNwYWNpbmciOjIuMCwiUGFkZGluZyI6eyIkcmVmIjoiNTgifSwiU2hhcGVTdHlsZSI6eyIkaWQiOiIyMDEiLCJNYXJnaW4iOnsiJHJlZiI6IjYwIn0sIlBhZGRpbmciOnsiJHJlZiI6IjYxIn0sIkJhY2tncm91bmQiOnsiJGlkIjoiMjAyIiwiQ29sb3IiOnsiJGlkIjoiMjAzIiwiQSI6MjU1LCJSIjoxMDksIkciOjE2MiwiQiI6NDB9fSwiSXNWaXNpYmxlIjp0cnVlLCJXaWR0aCI6MTIuMCwiSGVpZ2h0IjoxNC4wLCJCb3JkZXJTdHlsZSI6eyIkaWQiOiIyMDQiLCJMaW5lQ29sb3IiOnsiJHJlZiI6IjYzIn0sIkxpbmVXZWlnaHQiOjAuMCwiTGluZVR5cGUiOjAsIlBhcmVudFN0eWxlIjp7IiRyZWYiOiI2MiJ9fSwiUGFyZW50U3R5bGUiOnsiJHJlZiI6IjU5In19LCJUaXRsZVN0eWxlIjp7IiRpZCI6IjIwNSIsIkZvbnRTZXR0aW5ncyI6eyIkaWQiOiIyMDYiLCJGb250U2l6ZSI6MTEsIkZvbnROYW1lIjoiQ2FsaWJyaSIsIklzQm9sZCI6dHJ1ZSwiSXNJdGFsaWMiOmZhbHNlLCJJc1VuZGVybGluZWQiOmZhbHNlLCJQYXJlbnRTdHlsZSI6eyIkcmVmIjoiNjYifX0sIkF1dG9TaXplIjoyLCJGb3JlZ3JvdW5kIjp7IiRyZWYiOiI2NyJ9LCJNYXhXaWR0aCI6MTE2LjIwOTgzODg2NzE4NzU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IwNyIsIkxpbmVDb2xvciI6bnVsbCwiTGluZVdlaWdodCI6MC4wLCJMaW5lVHlwZSI6MCwiUGFyZW50U3R5bGUiOm51bGx9LCJQYXJlbnRTdHlsZSI6eyIkcmVmIjoiNjUifX0sIkRhdGVTdHlsZSI6eyIkaWQiOiIyMDgiLCJGb250U2V0dGluZ3MiOnsiJGlkIjoiMjA5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jEwIiwiTGluZUNvbG9yIjpudWxsLCJMaW5lV2VpZ2h0IjowLjAsIkxpbmVUeXBlIjowLCJQYXJlbnRTdHlsZSI6bnVsbH0sIlBhcmVudFN0eWxlIjp7IiRyZWYiOiI3MiJ9fSwiRGF0ZUZvcm1hdCI6eyIkcmVmIjoiNzkifSwiSXNWaXNpYmxlIjp0cnVlLCJQYXJlbnRTdHlsZSI6eyIkcmVmIjoiNTMifX0sIlBvc2l0aW9uIjp7IlJhdGlvIjowLjIwMTU0MzQ1NDc3MDY4ODY2LCJJc0N1c3RvbSI6dHJ1ZX0sIklkIjoiZTAwNWI5ZmEtNDljYi00ZTJiLThiMWEtZmJkMjBjMzdhMjJiIiwiSW1wb3J0SWQiOm51bGwsIlRpdGxlIjoiQmV0YSB0ZXN0IDEuMiByb2xsb3V0LCBkb2N1bWVudGF0aW9uIGFuZCB1c2FiaWxpdHkgZmVlZGJhY2siLCJOb3RlIjpudWxsLCJIeXBlcmxpbmsiOm51bGwsIklzQ2hhbmdlZCI6ZmFsc2UsIklzTmV3IjpmYWxzZX0seyIkaWQiOiIyMTEiLCJEYXRlIjoiMjAxNy0xMS0wMVQyMzo1OTo1OS45OTlaIiwiU3R5bGUiOnsiJGlkIjoiMjEyIiwiU2hhcGUiOjAsIkNvbm5lY3Rvck1hcmdpbiI6eyIkcmVmIjoiNTQifSwiQ29ubmVjdG9yU3R5bGUiOnsiJGlkIjoiMjEzIiwiTGluZUNvbG9yIjp7IiRpZCI6IjIxNCIsIiR0eXBlIjoiTkxSRS5Db21tb24uRG9tLlNvbGlkQ29sb3JCcnVzaCwgTkxSRS5Db21tb24iLCJDb2xvciI6eyIkaWQiOiIyMTUiLCJBIjoxMjcsIlIiOjE1MCwiRyI6MjE0LCJCIjo2Nn19LCJMaW5lV2VpZ2h0IjoxLjAsIkxpbmVUeXBlIjowLCJQYXJlbnRTdHlsZSI6eyIkcmVmIjoiNTUifX0sIklzQmVsb3dUaW1lYmFuZCI6dHJ1ZSwiSGlkZURhdGUiOmZhbHNlLCJTaGFwZVNpemUiOjEsIlNwYWNpbmciOjIuMCwiUGFkZGluZyI6eyIkcmVmIjoiNTgifSwiU2hhcGVTdHlsZSI6eyIkaWQiOiIyMTYiLCJNYXJnaW4iOnsiJHJlZiI6IjYwIn0sIlBhZGRpbmciOnsiJHJlZiI6IjYxIn0sIkJhY2tncm91bmQiOnsiJGlkIjoiMjE3IiwiQ29sb3IiOnsiJGlkIjoiMjE4IiwiQSI6MjU1LCJSIjoxNTAsIkciOjIxNCwiQiI6NjZ9fSwiSXNWaXNpYmxlIjp0cnVlLCJXaWR0aCI6MTguMCwiSGVpZ2h0IjoyMC4wLCJCb3JkZXJTdHlsZSI6eyIkaWQiOiIyMTkiLCJMaW5lQ29sb3IiOnsiJHJlZiI6IjYzIn0sIkxpbmVXZWlnaHQiOjAuMCwiTGluZVR5cGUiOjAsIlBhcmVudFN0eWxlIjp7IiRyZWYiOiI2MiJ9fSwiUGFyZW50U3R5bGUiOnsiJHJlZiI6IjU5In19LCJUaXRsZVN0eWxlIjp7IiRpZCI6IjIyMCIsIkZvbnRTZXR0aW5ncyI6eyIkaWQiOiIyMjEiLCJGb250U2l6ZSI6MTEsIkZvbnROYW1lIjoiQ2FsaWJyaSIsIklzQm9sZCI6dHJ1ZSwiSXNJdGFsaWMiOmZhbHNlLCJJc1VuZGVybGluZWQiOmZhbHNlLCJQYXJlbnRTdHlsZSI6eyIkcmVmIjoiNjYifX0sIkF1dG9TaXplIjoyLCJGb3JlZ3JvdW5kIjp7IiRyZWYiOiI2NyJ9LCJNYXhXaWR0aCI6MTIyLjE5MTQ5NzgwMjczNDM4LCJNYXhIZWlnaHQiOiJJbmZpbml0eSIsIlNtYXJ0Rm9yZWdyb3VuZElzQWN0aXZlIjpmYWxzZSwiSG9yaXpvbnRhbEFsaWdubWVudCI6MCwiVmVydGljYWxBbGlnbm1lbnQiOjAsIlNtYXJ0Rm9yZWdyb3VuZCI6bnVsbCwiTWFyZ2luIjp7IiRyZWYiOiI2OSJ9LCJQYWRkaW5nIjp7IiRyZWYiOiI3MCJ9LCJCYWNrZ3JvdW5kIjp7IiRyZWYiOiI3MSJ9LCJJc1Zpc2libGUiOnRydWUsIldpZHRoIjowLjAsIkhlaWdodCI6MC4wLCJCb3JkZXJTdHlsZSI6eyIkaWQiOiIyMjIiLCJMaW5lQ29sb3IiOm51bGwsIkxpbmVXZWlnaHQiOjAuMCwiTGluZVR5cGUiOjAsIlBhcmVudFN0eWxlIjpudWxsfSwiUGFyZW50U3R5bGUiOnsiJHJlZiI6IjY1In19LCJEYXRlU3R5bGUiOnsiJGlkIjoiMjIzIiwiRm9udFNldHRpbmdzIjp7IiRpZCI6IjIyNC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yNSIsIkxpbmVDb2xvciI6bnVsbCwiTGluZVdlaWdodCI6MC4wLCJMaW5lVHlwZSI6MCwiUGFyZW50U3R5bGUiOm51bGx9LCJQYXJlbnRTdHlsZSI6eyIkcmVmIjoiNzIifX0sIkRhdGVGb3JtYXQiOnsiJHJlZiI6Ijc5In0sIklzVmlzaWJsZSI6dHJ1ZSwiUGFyZW50U3R5bGUiOnsiJHJlZiI6IjUzIn19LCJQb3NpdGlvbiI6eyJSYXRpbyI6MC4xNjU2Mjc1NzEzODg1MjcyMSwiSXNDdXN0b20iOnRydWV9LCJJZCI6IjI1MGVhMmJlLTA1ODUtNGI4MC1iY2RiLWVjMDdmYWFhMmQ2OSIsIkltcG9ydElkIjpudWxsLCJUaXRsZSI6IkRldmVsb3Agc3RhZ2UgMiBwcm9ncmFtIGFuZCBjZXJ0aWZpY2F0aW9uIHByb2Nlc3MiLCJOb3RlIjpudWxsLCJIeXBlcmxpbmsiOm51bGwsIklzQ2hhbmdlZCI6ZmFsc2UsIklzTmV3IjpmYWxzZX0seyIkaWQiOiIyMjYiLCJEYXRlIjoiMjAxNy0xMS0xMlQyMzo1OTo1OS45OTlaIiwiU3R5bGUiOnsiJGlkIjoiMjI3IiwiU2hhcGUiOjMsIkNvbm5lY3Rvck1hcmdpbiI6eyIkcmVmIjoiNTQifSwiQ29ubmVjdG9yU3R5bGUiOnsiJGlkIjoiMjI4IiwiTGluZUNvbG9yIjp7IiRpZCI6IjIyOSIsIiR0eXBlIjoiTkxSRS5Db21tb24uRG9tLlNvbGlkQ29sb3JCcnVzaCwgTkxSRS5Db21tb24iLCJDb2xvciI6eyIkaWQiOiIyMzAiLCJBIjoxMjcsIlIiOjE5NiwiRyI6MTA0LCJCIjozMn19LCJMaW5lV2VpZ2h0IjoxLjAsIkxpbmVUeXBlIjowLCJQYXJlbnRTdHlsZSI6eyIkcmVmIjoiNTUifX0sIklzQmVsb3dUaW1lYmFuZCI6ZmFsc2UsIkhpZGVEYXRlIjpmYWxzZSwiU2hhcGVTaXplIjoxLCJTcGFjaW5nIjoyLjAsIlBhZGRpbmciOnsiJHJlZiI6IjU4In0sIlNoYXBlU3R5bGUiOnsiJGlkIjoiMjMxIiwiTWFyZ2luIjp7IiRyZWYiOiI2MCJ9LCJQYWRkaW5nIjp7IiRyZWYiOiI2MSJ9LCJCYWNrZ3JvdW5kIjp7IiRpZCI6IjIzMiIsIkNvbG9yIjp7IiRpZCI6IjIzMyIsIkEiOjI1NSwiUiI6MTk2LCJHIjoxMDQsIkIiOjMyfX0sIklzVmlzaWJsZSI6dHJ1ZSwiV2lkdGgiOjE4LjAsIkhlaWdodCI6MjAuMCwiQm9yZGVyU3R5bGUiOnsiJGlkIjoiMjM0IiwiTGluZUNvbG9yIjp7IiRyZWYiOiI2MyJ9LCJMaW5lV2VpZ2h0IjowLjAsIkxpbmVUeXBlIjowLCJQYXJlbnRTdHlsZSI6eyIkcmVmIjoiNjIifX0sIlBhcmVudFN0eWxlIjp7IiRyZWYiOiI1OSJ9fSwiVGl0bGVTdHlsZSI6eyIkaWQiOiIyMzUiLCJGb250U2V0dGluZ3MiOnsiJGlkIjoiMjM2IiwiRm9udFNpemUiOjExLCJGb250TmFtZSI6IkNhbGlicmkiLCJJc0JvbGQiOnRydWUsIklzSXRhbGljIjpmYWxzZSwiSXNVbmRlcmxpbmVkIjpmYWxzZSwiUGFyZW50U3R5bGUiOnsiJHJlZiI6IjY2In19LCJBdXRvU2l6ZSI6MiwiRm9yZWdyb3VuZCI6eyIkcmVmIjoiNjcifSwiTWF4V2lkdGgiOjY5Ljc3Njc3MTU0NTQxMDE1Ni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jM3IiwiTGluZUNvbG9yIjpudWxsLCJMaW5lV2VpZ2h0IjowLjAsIkxpbmVUeXBlIjowLCJQYXJlbnRTdHlsZSI6bnVsbH0sIlBhcmVudFN0eWxlIjp7IiRyZWYiOiI2NSJ9fSwiRGF0ZVN0eWxlIjp7IiRpZCI6IjIzOCIsIkZvbnRTZXR0aW5ncyI6eyIkaWQiOiIyMzk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NDAiLCJMaW5lQ29sb3IiOm51bGwsIkxpbmVXZWlnaHQiOjAuMCwiTGluZVR5cGUiOjAsIlBhcmVudFN0eWxlIjpudWxsfSwiUGFyZW50U3R5bGUiOnsiJHJlZiI6IjcyIn19LCJEYXRlRm9ybWF0Ijp7IiRyZWYiOiI3OSJ9LCJJc1Zpc2libGUiOnRydWUsIlBhcmVudFN0eWxlIjp7IiRyZWYiOiI1MyJ9fSwiUG9zaXRpb24iOnsiUmF0aW8iOjAuMDk0ODI3MjEzOTkzNzc4OTQyLCJJc0N1c3RvbSI6dHJ1ZX0sIklkIjoiMzNkYjRjOWYtMmIyZi00OWMwLWE0OGQtNjI1NDg1OTgwMGEzIiwiSW1wb3J0SWQiOm51bGwsIlRpdGxlIjoiQmV0YSBUZXN0IDIuMiIsIk5vdGUiOm51bGwsIkh5cGVybGluayI6bnVsbCwiSXNDaGFuZ2VkIjpmYWxzZSwiSXNOZXciOmZhbHNlfSx7IiRpZCI6IjI0MSIsIkRhdGUiOiIyMDE3LTEyLTE1VDIzOjU5OjU5Ljk5OVoiLCJTdHlsZSI6eyIkaWQiOiIyNDIiLCJTaGFwZSI6MTQsIkNvbm5lY3Rvck1hcmdpbiI6eyIkcmVmIjoiNTQifSwiQ29ubmVjdG9yU3R5bGUiOnsiJGlkIjoiMjQzIiwiTGluZUNvbG9yIjp7IiRpZCI6IjI0NCIsIiR0eXBlIjoiTkxSRS5Db21tb24uRG9tLlNvbGlkQ29sb3JCcnVzaCwgTkxSRS5Db21tb24iLCJDb2xvciI6eyIkaWQiOiIyNDUiLCJBIjoyNTUsIlIiOjEyOSwiRyI6MTg3LCJCIjo1Mn19LCJMaW5lV2VpZ2h0IjoxLjAsIkxpbmVUeXBlIjowLCJQYXJlbnRTdHlsZSI6eyIkcmVmIjoiNTUifX0sIklzQmVsb3dUaW1lYmFuZCI6ZmFsc2UsIkhpZGVEYXRlIjpmYWxzZSwiU2hhcGVTaXplIjoxLCJTcGFjaW5nIjoyLjAsIlBhZGRpbmciOnsiJHJlZiI6IjU4In0sIlNoYXBlU3R5bGUiOnsiJGlkIjoiMjQ2IiwiTWFyZ2luIjp7IiRyZWYiOiI2MCJ9LCJQYWRkaW5nIjp7IiRyZWYiOiI2MSJ9LCJCYWNrZ3JvdW5kIjp7IiRyZWYiOiIyNDQifSwiSXNWaXNpYmxlIjp0cnVlLCJXaWR0aCI6MTguMCwiSGVpZ2h0IjoyMC4wLCJCb3JkZXJTdHlsZSI6eyIkaWQiOiIyNDciLCJMaW5lQ29sb3IiOnsiJHJlZiI6IjYzIn0sIkxpbmVXZWlnaHQiOjAuMCwiTGluZVR5cGUiOjAsIlBhcmVudFN0eWxlIjp7IiRyZWYiOiI2MiJ9fSwiUGFyZW50U3R5bGUiOnsiJHJlZiI6IjU5In19LCJUaXRsZVN0eWxlIjp7IiRpZCI6IjI0OCIsIkZvbnRTZXR0aW5ncyI6eyIkaWQiOiIyNDkiLCJGb250U2l6ZSI6MTEsIkZvbnROYW1lIjoiQ2FsaWJyaSIsIklzQm9sZCI6dHJ1ZSwiSXNJdGFsaWMiOmZhbHNlLCJJc1VuZGVybGluZWQiOmZhbHNlLCJQYXJlbnRTdHlsZSI6eyIkcmVmIjoiNjYifX0sIkF1dG9TaXplIjoyLCJGb3JlZ3JvdW5kIjp7IiRyZWYiOiI2NyJ9LCJNYXhXaWR0aCI6MTAxLjg2NzI0MDkwNTc2MTcyLCJNYXhIZWlnaHQiOiJJbmZpbml0eSIsIlNtYXJ0Rm9yZWdyb3VuZElzQWN0aXZlIjpmYWxzZSwiSG9yaXpvbnRhbEFsaWdubWVudCI6MSwiVmVydGljYWxBbGlnbm1lbnQiOjAsIlNtYXJ0Rm9yZWdyb3VuZCI6bnVsbCwiTWFyZ2luIjp7IiRyZWYiOiI2OSJ9LCJQYWRkaW5nIjp7IiRyZWYiOiI3MCJ9LCJCYWNrZ3JvdW5kIjp7IiRyZWYiOiI3MSJ9LCJJc1Zpc2libGUiOnRydWUsIldpZHRoIjowLjAsIkhlaWdodCI6MC4wLCJCb3JkZXJTdHlsZSI6eyIkaWQiOiIyNTAiLCJMaW5lQ29sb3IiOm51bGwsIkxpbmVXZWlnaHQiOjAuMCwiTGluZVR5cGUiOjAsIlBhcmVudFN0eWxlIjpudWxsfSwiUGFyZW50U3R5bGUiOnsiJHJlZiI6IjY1In19LCJEYXRlU3R5bGUiOnsiJGlkIjoiMjUxIiwiRm9udFNldHRpbmdzIjp7IiRpZCI6IjI1MiIsIkZvbnRTaXplIjoxMCwiRm9udE5hbWUiOiJDYWxpYnJpIiwiSXNCb2xkIjpmYWxzZSwiSXNJdGFsaWMiOmZhbHNlLCJJc1VuZGVybGluZWQiOmZhbHNlLCJQYXJlbnRTdHlsZSI6eyIkcmVmIjoiNzMifX0sIkF1dG9TaXplIjowLCJGb3JlZ3JvdW5kIjp7IiRyZWYiOiI3NCJ9LCJNYXhXaWR0aCI6MjAwLjAsIk1heEhlaWdodCI6IkluZmluaXR5IiwiU21hcnRGb3JlZ3JvdW5kSXNBY3RpdmUiOmZhbHNlLCJIb3Jpem9udGFsQWxpZ25tZW50IjowLCJWZXJ0aWNhbEFsaWdubWVudCI6MCwiU21hcnRGb3JlZ3JvdW5kIjpudWxsLCJNYXJnaW4iOnsiJHJlZiI6Ijc2In0sIlBhZGRpbmciOnsiJHJlZiI6Ijc3In0sIkJhY2tncm91bmQiOnsiJHJlZiI6Ijc4In0sIklzVmlzaWJsZSI6dHJ1ZSwiV2lkdGgiOjAuMCwiSGVpZ2h0IjowLjAsIkJvcmRlclN0eWxlIjp7IiRpZCI6IjI1MyIsIkxpbmVDb2xvciI6bnVsbCwiTGluZVdlaWdodCI6MC4wLCJMaW5lVHlwZSI6MCwiUGFyZW50U3R5bGUiOm51bGx9LCJQYXJlbnRTdHlsZSI6eyIkcmVmIjoiNzIifX0sIkRhdGVGb3JtYXQiOnsiJHJlZiI6Ijc5In0sIklzVmlzaWJsZSI6dHJ1ZSwiUGFyZW50U3R5bGUiOnsiJHJlZiI6IjUzIn19LCJQb3NpdGlvbiI6eyJSYXRpbyI6MC4xOTI1MzA5MDc1MjQ5NTY2MSwiSXNDdXN0b20iOnRydWV9LCJJZCI6IjAwMTg2OTFhLWY4OGQtNDgzOC1iM2VjLTJkMTI1NmI5ZWVlNSIsIkltcG9ydElkIjpudWxsLCJUaXRsZSI6IkZpbmFsIHByb2plY3QgY2hlY2twb2ludCBhbmQgY2xvc2UiLCJOb3RlIjpudWxsLCJIeXBlcmxpbmsiOm51bGwsIklzQ2hhbmdlZCI6ZmFsc2UsIklzTmV3IjpmYWxzZX1dLCJUYXNrcyI6W3siJGlkIjoiMjU0IiwiR3JvdXBOYW1lIjpudWxsLCJTdGFydERhdGUiOiIyMDE3LTA4LTEzVDAwOjAwOjAwWiIsIkVuZERhdGUiOiIyMDE3LTA5LTAxVDIzOjU5OjU5Ljk5OVoiLCJQZXJjZW50YWdlQ29tcGxldGUiOjUwLjAsIlN0eWxlIjp7IiRpZCI6IjI1NSIsIlNoYXBlIjo3LCJTaGFwZVRoaWNrbmVzcyI6MSwiRHVyYXRpb25Gb3JtYXQiOjAsIkluY2x1ZGVOb25Xb3JraW5nRGF5c0luRHVyYXRpb24iOnRydWUsIlBlcmNlbnRhZ2VDb21wbGV0ZVN0eWxlIjp7IiRpZCI6IjI1NiIsIkZvbnRTZXR0aW5ncyI6eyIkaWQiOiIyN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TgiLCJMaW5lQ29sb3IiOm51bGwsIkxpbmVXZWlnaHQiOjAuMCwiTGluZVR5cGUiOjAsIlBhcmVudFN0eWxlIjpudWxsfSwiUGFyZW50U3R5bGUiOnsiJHJlZiI6IjgxIn19LCJEdXJhdGlvblN0eWxlIjp7IiRpZCI6IjI1OSIsIkZvbnRTZXR0aW5ncyI6eyIkaWQiOiIyNj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jEiLCJMaW5lQ29sb3IiOm51bGwsIkxpbmVXZWlnaHQiOjAuMCwiTGluZVR5cGUiOjAsIlBhcmVudFN0eWxlIjpudWxsfSwiUGFyZW50U3R5bGUiOnsiJHJlZiI6Ijg4In19LCJIb3Jpem9udGFsQ29ubmVjdG9yU3R5bGUiOnsiJGlkIjoiMjYyIiwiTGluZUNvbG9yIjp7IiRyZWYiOiI5NiJ9LCJMaW5lV2VpZ2h0IjoxLjAsIkxpbmVUeXBlIjowLCJQYXJlbnRTdHlsZSI6eyIkcmVmIjoiOTUifX0sIlZlcnRpY2FsQ29ubmVjdG9yU3R5bGUiOnsiJGlkIjoiMjYz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I2NCIsIk1hcmdpbiI6eyIkcmVmIjoiMTAyIn0sIlBhZGRpbmciOnsiJHJlZiI6IjEwMyJ9LCJCYWNrZ3JvdW5kIjp7IiRpZCI6IjI2NSIsIkNvbG9yIjp7IiRpZCI6IjI2NiIsIkEiOjI1NSwiUiI6MTY0LCJHIjo3MCwiQiI6MjN9fSwiSXNWaXNpYmxlIjp0cnVlLCJXaWR0aCI6MC4wLCJIZWlnaHQiOjE2LjAsIkJvcmRlclN0eWxlIjp7IiRpZCI6IjI2NyIsIkxpbmVDb2xvciI6eyIkcmVmIjoiMTA1In0sIkxpbmVXZWlnaHQiOjAuMCwiTGluZVR5cGUiOjAsIlBhcmVudFN0eWxlIjp7IiRyZWYiOiIxMDQifX0sIlBhcmVudFN0eWxlIjp7IiRyZWYiOiIxMDEifX0sIlRpdGxlU3R5bGUiOnsiJGlkIjoiMjY4IiwiRm9udFNldHRpbmdzIjp7IiRpZCI6IjI2OS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cwIiwiTGluZUNvbG9yIjpudWxsLCJMaW5lV2VpZ2h0IjowLjAsIkxpbmVUeXBlIjowLCJQYXJlbnRTdHlsZSI6bnVsbH0sIlBhcmVudFN0eWxlIjp7IiRyZWYiOiIxMDcifX0sIkRhdGVTdHlsZSI6eyIkaWQiOiIyNzEiLCJGb250U2V0dGluZ3MiOnsiJGlkIjoiMjc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zMiLCJMaW5lQ29sb3IiOm51bGwsIkxpbmVXZWlnaHQiOjAuMCwiTGluZVR5cGUiOjAsIlBhcmVudFN0eWxlIjpudWxsfSwiUGFyZW50U3R5bGUiOnsiJHJlZiI6IjExNCJ9fSwiRGF0ZUZvcm1hdCI6eyIkcmVmIjoiMTIxIn0sIklzVmlzaWJsZSI6ZmFsc2UsIlBhcmVudFN0eWxlIjp7IiRyZWYiOiI4MCJ9fSwiSW5kZXgiOjEsIklkIjoiNDE1ZTUwODQtMTM1Ni00ZjM5LTgwNzUtMzMwMjk1NjgxOTgwIiwiSW1wb3J0SWQiOm51bGwsIlRpdGxlIjoiVGFzayAxIiwiTm90ZSI6bnVsbCwiSHlwZXJsaW5rIjpudWxsLCJJc0NoYW5nZWQiOmZhbHNlLCJJc05ldyI6ZmFsc2V9LHsiJGlkIjoiMjc0IiwiR3JvdXBOYW1lIjpudWxsLCJTdGFydERhdGUiOiIyMDE3LTA5LTE2VDAwOjAwOjAwWiIsIkVuZERhdGUiOiIyMDE3LTEwLTE1VDIzOjU5OjU5Ljk5OVoiLCJQZXJjZW50YWdlQ29tcGxldGUiOjcwLjAsIlN0eWxlIjp7IiRpZCI6IjI3NSIsIlNoYXBlIjo3LCJTaGFwZVRoaWNrbmVzcyI6MSwiRHVyYXRpb25Gb3JtYXQiOjAsIkluY2x1ZGVOb25Xb3JraW5nRGF5c0luRHVyYXRpb24iOnRydWUsIlBlcmNlbnRhZ2VDb21wbGV0ZVN0eWxlIjp7IiRpZCI6IjI3NiIsIkZvbnRTZXR0aW5ncyI6eyIkaWQiOiIyNz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zgiLCJMaW5lQ29sb3IiOm51bGwsIkxpbmVXZWlnaHQiOjAuMCwiTGluZVR5cGUiOjAsIlBhcmVudFN0eWxlIjpudWxsfSwiUGFyZW50U3R5bGUiOnsiJHJlZiI6IjgxIn19LCJEdXJhdGlvblN0eWxlIjp7IiRpZCI6IjI3OSIsIkZvbnRTZXR0aW5ncyI6eyIkaWQiOiIyO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DEiLCJMaW5lQ29sb3IiOm51bGwsIkxpbmVXZWlnaHQiOjAuMCwiTGluZVR5cGUiOjAsIlBhcmVudFN0eWxlIjpudWxsfSwiUGFyZW50U3R5bGUiOnsiJHJlZiI6Ijg4In19LCJIb3Jpem9udGFsQ29ubmVjdG9yU3R5bGUiOnsiJGlkIjoiMjgyIiwiTGluZUNvbG9yIjp7IiRyZWYiOiI5NiJ9LCJMaW5lV2VpZ2h0IjoxLjAsIkxpbmVUeXBlIjowLCJQYXJlbnRTdHlsZSI6eyIkcmVmIjoiOTUifX0sIlZlcnRpY2FsQ29ubmVjdG9yU3R5bGUiOnsiJGlkIjoiMjgz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I4NCIsIk1hcmdpbiI6eyIkcmVmIjoiMTAyIn0sIlBhZGRpbmciOnsiJHJlZiI6IjEwMyJ9LCJCYWNrZ3JvdW5kIjp7IiRpZCI6IjI4NSIsIkNvbG9yIjp7IiRpZCI6IjI4NiIsIkEiOjI1NSwiUiI6MjA0LCJHIjo4NiwiQiI6NDV9fSwiSXNWaXNpYmxlIjp0cnVlLCJXaWR0aCI6MC4wLCJIZWlnaHQiOjE2LjAsIkJvcmRlclN0eWxlIjp7IiRpZCI6IjI4NyIsIkxpbmVDb2xvciI6eyIkcmVmIjoiMTA1In0sIkxpbmVXZWlnaHQiOjAuMCwiTGluZVR5cGUiOjAsIlBhcmVudFN0eWxlIjp7IiRyZWYiOiIxMDQifX0sIlBhcmVudFN0eWxlIjp7IiRyZWYiOiIxMDEifX0sIlRpdGxlU3R5bGUiOnsiJGlkIjoiMjg4IiwiRm9udFNldHRpbmdzIjp7IiRpZCI6IjI4OS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jkwIiwiTGluZUNvbG9yIjpudWxsLCJMaW5lV2VpZ2h0IjowLjAsIkxpbmVUeXBlIjowLCJQYXJlbnRTdHlsZSI6bnVsbH0sIlBhcmVudFN0eWxlIjp7IiRyZWYiOiIxMDcifX0sIkRhdGVTdHlsZSI6eyIkaWQiOiIyOTEiLCJGb250U2V0dGluZ3MiOnsiJGlkIjoiMjk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TMiLCJMaW5lQ29sb3IiOm51bGwsIkxpbmVXZWlnaHQiOjAuMCwiTGluZVR5cGUiOjAsIlBhcmVudFN0eWxlIjpudWxsfSwiUGFyZW50U3R5bGUiOnsiJHJlZiI6IjExNCJ9fSwiRGF0ZUZvcm1hdCI6eyIkcmVmIjoiMTIxIn0sIklzVmlzaWJsZSI6ZmFsc2UsIlBhcmVudFN0eWxlIjp7IiRyZWYiOiI4MCJ9fSwiSW5kZXgiOjIsIklkIjoiNjNjMWI0YTgtNWVjYS00ZDk0LWIyZmMtMDAyYjBmNzJhNjM2IiwiSW1wb3J0SWQiOm51bGwsIlRpdGxlIjoiVGFzayAyIiwiTm90ZSI6bnVsbCwiSHlwZXJsaW5rIjpudWxsLCJJc0NoYW5nZWQiOmZhbHNlLCJJc05ldyI6ZmFsc2V9LHsiJGlkIjoiMjk0IiwiR3JvdXBOYW1lIjpudWxsLCJTdGFydERhdGUiOiIyMDE3LTEwLTI2VDAwOjAwOjAwWiIsIkVuZERhdGUiOiIyMDE3LTEyLTA0VDIzOjU5OjU5Ljk5OVoiLCJQZXJjZW50YWdlQ29tcGxldGUiOjQwLjAsIlN0eWxlIjp7IiRpZCI6IjI5NSIsIlNoYXBlIjo3LCJTaGFwZVRoaWNrbmVzcyI6MSwiRHVyYXRpb25Gb3JtYXQiOjAsIkluY2x1ZGVOb25Xb3JraW5nRGF5c0luRHVyYXRpb24iOnRydWUsIlBlcmNlbnRhZ2VDb21wbGV0ZVN0eWxlIjp7IiRpZCI6IjI5NiIsIkZvbnRTZXR0aW5ncyI6eyIkaWQiOiIyOTc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TgiLCJMaW5lQ29sb3IiOm51bGwsIkxpbmVXZWlnaHQiOjAuMCwiTGluZVR5cGUiOjAsIlBhcmVudFN0eWxlIjpudWxsfSwiUGFyZW50U3R5bGUiOnsiJHJlZiI6IjgxIn19LCJEdXJhdGlvblN0eWxlIjp7IiRpZCI6IjI5OSIsIkZvbnRTZXR0aW5ncyI6eyIkaWQiOiIzMDA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zMDEiLCJMaW5lQ29sb3IiOm51bGwsIkxpbmVXZWlnaHQiOjAuMCwiTGluZVR5cGUiOjAsIlBhcmVudFN0eWxlIjpudWxsfSwiUGFyZW50U3R5bGUiOnsiJHJlZiI6Ijg4In19LCJIb3Jpem9udGFsQ29ubmVjdG9yU3R5bGUiOnsiJGlkIjoiMzAyIiwiTGluZUNvbG9yIjp7IiRyZWYiOiI5NiJ9LCJMaW5lV2VpZ2h0IjoxLjAsIkxpbmVUeXBlIjowLCJQYXJlbnRTdHlsZSI6eyIkcmVmIjoiOTUifX0sIlZlcnRpY2FsQ29ubmVjdG9yU3R5bGUiOnsiJGlkIjoiMzAzIiwiTGluZUNvbG9yIjp7IiRyZWYiOiI5OSJ9LCJMaW5lV2VpZ2h0IjoxLjAsIkxpbmVUeXBlIjowLCJQYXJlbnRTdHlsZSI6eyIkcmVmIjoiOTgifX0sIk1hcmdpbiI6bnVsbCwiU3RhcnREYXRlUG9zaXRpb24iOjQsIkVuZERhdGVQb3NpdGlvbiI6NCwiVGl0bGVQb3NpdGlvbiI6NSwiRHVyYXRpb25Qb3NpdGlvbiI6NiwiUGVyY2VudGFnZUNvbXBsZXRlZFBvc2l0aW9uIjoyLCJTcGFjaW5nIjo1LCJJc0JlbG93VGltZWJhbmQiOmZhbHNlLCJQZXJjZW50YWdlQ29tcGxldGVTaGFwZU9wYWNpdHkiOjM1LCJTaGFwZVN0eWxlIjp7IiRpZCI6IjMwNCIsIk1hcmdpbiI6eyIkcmVmIjoiMTAyIn0sIlBhZGRpbmciOnsiJHJlZiI6IjEwMyJ9LCJCYWNrZ3JvdW5kIjp7IiRpZCI6IjMwNSIsIkNvbG9yIjp7IiRpZCI6IjMwNiIsIkEiOjI1NSwiUiI6MTgxLCJHIjo4MywiQiI6MjZ9fSwiSXNWaXNpYmxlIjp0cnVlLCJXaWR0aCI6MC4wLCJIZWlnaHQiOjE2LjAsIkJvcmRlclN0eWxlIjp7IiRpZCI6IjMwNyIsIkxpbmVDb2xvciI6eyIkcmVmIjoiMTA1In0sIkxpbmVXZWlnaHQiOjAuMCwiTGluZVR5cGUiOjAsIlBhcmVudFN0eWxlIjp7IiRyZWYiOiIxMDQifX0sIlBhcmVudFN0eWxlIjp7IiRyZWYiOiIxMDEifX0sIlRpdGxlU3R5bGUiOnsiJGlkIjoiMzA4IiwiRm9udFNldHRpbmdzIjp7IiRpZCI6IjMwOSIsIkZvbnRTaXplIjoxMSwiRm9udE5hbWUiOiJDYWxpYnJpIiwiSXNCb2xkIjpmYWxzZSwiSXNJdGFsaWMiOmZhbHNlLCJJc1VuZGVybGluZWQiOmZhbHNlLCJQYXJlbnRTdHlsZSI6eyIkcmVmIjoiMTA4In19LCJBdXRvU2l6ZSI6MCwiRm9yZWdyb3VuZCI6eyIkcmVmIjoiMTA5In0sIk1heFdpZHRoIjo3MjAuMCwiTWF4SGVpZ2h0IjoiSW5maW5pdHkiLCJTbWFydEZvcmVncm91bmRJc0FjdGl2ZSI6ZmFsc2UsIkhvcml6b250YWxBbGlnbm1lbnQiOjAsIlZlcnRpY2FsQWxpZ25tZW50IjowLCJTbWFydEZvcmVncm91bmQiOm51bGwsIk1hcmdpbiI6eyIkcmVmIjoiMTExIn0sIlBhZGRpbmciOnsiJHJlZiI6IjExMiJ9LCJCYWNrZ3JvdW5kIjp7IiRyZWYiOiIxMTMifSwiSXNWaXNpYmxlIjp0cnVlLCJXaWR0aCI6MC4wLCJIZWlnaHQiOjAuMCwiQm9yZGVyU3R5bGUiOnsiJGlkIjoiMzEwIiwiTGluZUNvbG9yIjpudWxsLCJMaW5lV2VpZ2h0IjowLjAsIkxpbmVUeXBlIjowLCJQYXJlbnRTdHlsZSI6bnVsbH0sIlBhcmVudFN0eWxlIjp7IiRyZWYiOiIxMDcifX0sIkRhdGVTdHlsZSI6eyIkaWQiOiIzMTEiLCJGb250U2V0dGluZ3MiOnsiJGlkIjoiMzEy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zMTMiLCJMaW5lQ29sb3IiOm51bGwsIkxpbmVXZWlnaHQiOjAuMCwiTGluZVR5cGUiOjAsIlBhcmVudFN0eWxlIjpudWxsfSwiUGFyZW50U3R5bGUiOnsiJHJlZiI6IjExNCJ9fSwiRGF0ZUZvcm1hdCI6eyIkcmVmIjoiMTIxIn0sIklzVmlzaWJsZSI6ZmFsc2UsIlBhcmVudFN0eWxlIjp7IiRyZWYiOiI4MCJ9fSwiSW5kZXgiOjMsIklkIjoiYmZkNTY4NWYtODg2Yi00MmMzLWIxYjctOGFlZThjMThjYzExIiwiSW1wb3J0SWQiOm51bGwsIlRpdGxlIjoiVGFzayAzIiwiTm90ZSI6bnVsbCwiSHlwZXJsaW5rIjpudWxsLCJJc0NoYW5nZWQiOmZhbHNlLCJJc05ldyI6ZmFsc2V9XSwiTXNQcm9qZWN0SXRlbXNUcmVlIjp7IiRpZCI6IjMxNCIsIlJvb3QiOnsiSW1wb3J0SWQiOm51bGwsIklzSW1wb3J0ZWQiOmZhbHNlLCJDaGlsZHJlbiI6W119fSwiTWV0YWRhdGEiOnsiJGlkIjoiMzE1In0sIlNldHRpbmdzIjp7IiRpZCI6IjMxNiIsIkltcGFPcHRpb25zIjp7IiRpZCI6IjMxNyIsIkxlZnRUb1JpZ2h0IjpmYWxzZSwiUGF5bG9hZE9wdGlvbnMiOjJ9LCJVc2VDb21wcmVzc2lvbiI6ZmFsc2UsIkNvbXByZXNpb25QZXJjZW50YWdlIjowLjAsIkluYWN0aXZlSW50ZXJ2YWxXaWR0aFRocmVzaG9sZCI6MC4wLCJJbmFjdGl2ZUludGVydmFsV2lkdGgiOjAuMCwiU3BsaXRUYXNrcyI6ZmFsc2UsIlVzZUNsdXN0ZXIiOmZhbHNlLCJFcHNpbG9uIjowLjAsIk1pblBvaW50c1RvRm9ybUFDbHVzdGVyIjowLCJHZW5lcmF0ZUludmlzaWJsZVNoYXBlcyI6ZmFsc2UsIlNtYXJ0VGltZWxpbmVUYXNrUGVyY2VudGFnZUZpdCI6ZmFsc2V9LCJJc05ldyI6dHJ1ZSwiSW1wb3J0VHlwZSI6MCwiRmlsZVBhdGgiOm51bGwsIlRpbWVsaW5lSW1wb3J0ZWQiOmZhbHNl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5_Office Theme">
  <a:themeElements>
    <a:clrScheme name="Custom 31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FFFFFF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</vt:lpstr>
      <vt:lpstr>Segoe UI Semibold</vt:lpstr>
      <vt:lpstr>5_Office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2014-09-17T19:02:55Z</dcterms:created>
  <dcterms:modified xsi:type="dcterms:W3CDTF">2016-11-16T13:26:59Z</dcterms:modified>
</cp:coreProperties>
</file>