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88" r:id="rId1"/>
  </p:sldMasterIdLst>
  <p:notesMasterIdLst>
    <p:notesMasterId r:id="rId14"/>
  </p:notesMasterIdLst>
  <p:handoutMasterIdLst>
    <p:handoutMasterId r:id="rId15"/>
  </p:handoutMasterIdLst>
  <p:sldIdLst>
    <p:sldId id="324" r:id="rId2"/>
    <p:sldId id="19713" r:id="rId3"/>
    <p:sldId id="19732" r:id="rId4"/>
    <p:sldId id="19748" r:id="rId5"/>
    <p:sldId id="19735" r:id="rId6"/>
    <p:sldId id="19736" r:id="rId7"/>
    <p:sldId id="19737" r:id="rId8"/>
    <p:sldId id="19749" r:id="rId9"/>
    <p:sldId id="19750" r:id="rId10"/>
    <p:sldId id="19753" r:id="rId11"/>
    <p:sldId id="19751" r:id="rId12"/>
    <p:sldId id="19730" r:id="rId13"/>
  </p:sldIdLst>
  <p:sldSz cx="12195175" cy="6859588"/>
  <p:notesSz cx="7315200" cy="9601200"/>
  <p:defaultTextStyle>
    <a:defPPr>
      <a:defRPr lang="ja-JP"/>
    </a:defPPr>
    <a:lvl1pPr marL="0" algn="l" defTabSz="1089325" rtl="0" eaLnBrk="1" latinLnBrk="0" hangingPunct="1">
      <a:defRPr kumimoji="1" sz="2100" kern="1200">
        <a:solidFill>
          <a:schemeClr val="tx1"/>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iri Kato" initials="D.K" lastIdx="3" clrIdx="0"/>
  <p:cmAuthor id="1" name="Takeuchi, Kanji" initials="TK" lastIdx="4" clrIdx="1">
    <p:extLst>
      <p:ext uri="{19B8F6BF-5375-455C-9EA6-DF929625EA0E}">
        <p15:presenceInfo xmlns:p15="http://schemas.microsoft.com/office/powerpoint/2012/main" userId="S::Kanji.Takeuchi2@sony.com::5080657d-8ee4-4867-b124-d983015cf8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EFF5"/>
    <a:srgbClr val="003366"/>
    <a:srgbClr val="7C388C"/>
    <a:srgbClr val="D42F7E"/>
    <a:srgbClr val="CF1111"/>
    <a:srgbClr val="E6820B"/>
    <a:srgbClr val="F2CE00"/>
    <a:srgbClr val="7F7F7F"/>
    <a:srgbClr val="318C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05" autoAdjust="0"/>
    <p:restoredTop sz="94250" autoAdjust="0"/>
  </p:normalViewPr>
  <p:slideViewPr>
    <p:cSldViewPr snapToGrid="0">
      <p:cViewPr varScale="1">
        <p:scale>
          <a:sx n="72" d="100"/>
          <a:sy n="72" d="100"/>
        </p:scale>
        <p:origin x="2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9954"/>
    </p:cViewPr>
  </p:sorterViewPr>
  <p:notesViewPr>
    <p:cSldViewPr snapToGrid="0" showGuides="1">
      <p:cViewPr varScale="1">
        <p:scale>
          <a:sx n="89" d="100"/>
          <a:sy n="89" d="100"/>
        </p:scale>
        <p:origin x="4496"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15664389-FDA7-DD41-A374-B1DA747FDC5A}" type="datetimeFigureOut">
              <a:rPr kumimoji="1" lang="ja-JP" altLang="en-US" smtClean="0"/>
              <a:pPr/>
              <a:t>2024/10/31</a:t>
            </a:fld>
            <a:endParaRPr kumimoji="1" lang="ja-JP" altLang="en-US"/>
          </a:p>
        </p:txBody>
      </p:sp>
      <p:sp>
        <p:nvSpPr>
          <p:cNvPr id="4" name="フッター プレースホルダー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F703614E-5182-F847-8C8B-1C22E58109F6}" type="slidenum">
              <a:rPr kumimoji="1" lang="ja-JP" altLang="en-US" smtClean="0"/>
              <a:pPr/>
              <a:t>‹#›</a:t>
            </a:fld>
            <a:endParaRPr kumimoji="1" lang="ja-JP" altLang="en-US"/>
          </a:p>
        </p:txBody>
      </p:sp>
    </p:spTree>
    <p:extLst>
      <p:ext uri="{BB962C8B-B14F-4D97-AF65-F5344CB8AC3E}">
        <p14:creationId xmlns:p14="http://schemas.microsoft.com/office/powerpoint/2010/main" val="15340437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742ED1A7-AB37-4B52-BC42-F90D4DEB2F36}" type="datetimeFigureOut">
              <a:rPr kumimoji="1" lang="ja-JP" altLang="en-US" smtClean="0"/>
              <a:pPr/>
              <a:t>2024/10/31</a:t>
            </a:fld>
            <a:endParaRPr kumimoji="1" lang="ja-JP" altLang="en-US"/>
          </a:p>
        </p:txBody>
      </p:sp>
      <p:sp>
        <p:nvSpPr>
          <p:cNvPr id="4" name="スライド イメージ プレースホルダー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31520" y="4560570"/>
            <a:ext cx="5852160" cy="432054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DF26B5EF-E6B2-4482-B3E1-BC282756F211}" type="slidenum">
              <a:rPr kumimoji="1" lang="ja-JP" altLang="en-US" smtClean="0"/>
              <a:pPr/>
              <a:t>‹#›</a:t>
            </a:fld>
            <a:endParaRPr kumimoji="1" lang="ja-JP" altLang="en-US"/>
          </a:p>
        </p:txBody>
      </p:sp>
    </p:spTree>
    <p:extLst>
      <p:ext uri="{BB962C8B-B14F-4D97-AF65-F5344CB8AC3E}">
        <p14:creationId xmlns:p14="http://schemas.microsoft.com/office/powerpoint/2010/main" val="22708411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6B5EF-E6B2-4482-B3E1-BC282756F211}" type="slidenum">
              <a:rPr kumimoji="1" lang="ja-JP" altLang="en-US" smtClean="0"/>
              <a:pPr/>
              <a:t>1</a:t>
            </a:fld>
            <a:endParaRPr kumimoji="1" lang="ja-JP" altLang="en-US"/>
          </a:p>
        </p:txBody>
      </p:sp>
    </p:spTree>
    <p:extLst>
      <p:ext uri="{BB962C8B-B14F-4D97-AF65-F5344CB8AC3E}">
        <p14:creationId xmlns:p14="http://schemas.microsoft.com/office/powerpoint/2010/main" val="337293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KubeEdge</a:t>
            </a:r>
            <a:r>
              <a:rPr lang="en-US" dirty="0"/>
              <a:t> is an open source system extending native containerized application orchestration and device management to hosts at the Edge. It is built upon Kubernetes and provides core infrastructure support for networking, application deployment and metadata synchronization between cloud and edge. It also supports MQTT and allows developers to author custom logic and enable resource constrained device communication at the Edge. </a:t>
            </a:r>
            <a:r>
              <a:rPr lang="en-US" dirty="0" err="1"/>
              <a:t>KubeEdge</a:t>
            </a:r>
            <a:r>
              <a:rPr lang="en-US" dirty="0"/>
              <a:t> consists of a cloud part and an edge part. Both edge and cloud parts are now open-sourced.</a:t>
            </a:r>
          </a:p>
          <a:p>
            <a:endParaRPr lang="en-US" dirty="0"/>
          </a:p>
        </p:txBody>
      </p:sp>
      <p:sp>
        <p:nvSpPr>
          <p:cNvPr id="4" name="Slide Number Placeholder 3"/>
          <p:cNvSpPr>
            <a:spLocks noGrp="1"/>
          </p:cNvSpPr>
          <p:nvPr>
            <p:ph type="sldNum" sz="quarter" idx="5"/>
          </p:nvPr>
        </p:nvSpPr>
        <p:spPr/>
        <p:txBody>
          <a:bodyPr/>
          <a:lstStyle/>
          <a:p>
            <a:fld id="{DF26B5EF-E6B2-4482-B3E1-BC282756F211}" type="slidenum">
              <a:rPr kumimoji="1" lang="ja-JP" altLang="en-US" smtClean="0"/>
              <a:pPr/>
              <a:t>7</a:t>
            </a:fld>
            <a:endParaRPr kumimoji="1" lang="ja-JP" altLang="en-US"/>
          </a:p>
        </p:txBody>
      </p:sp>
    </p:spTree>
    <p:extLst>
      <p:ext uri="{BB962C8B-B14F-4D97-AF65-F5344CB8AC3E}">
        <p14:creationId xmlns:p14="http://schemas.microsoft.com/office/powerpoint/2010/main" val="93420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6B5EF-E6B2-4482-B3E1-BC282756F211}" type="slidenum">
              <a:rPr kumimoji="1" lang="ja-JP" altLang="en-US" smtClean="0"/>
              <a:pPr/>
              <a:t>9</a:t>
            </a:fld>
            <a:endParaRPr kumimoji="1" lang="ja-JP" altLang="en-US"/>
          </a:p>
        </p:txBody>
      </p:sp>
    </p:spTree>
    <p:extLst>
      <p:ext uri="{BB962C8B-B14F-4D97-AF65-F5344CB8AC3E}">
        <p14:creationId xmlns:p14="http://schemas.microsoft.com/office/powerpoint/2010/main" val="1585829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6B5EF-E6B2-4482-B3E1-BC282756F211}" type="slidenum">
              <a:rPr kumimoji="1" lang="ja-JP" altLang="en-US" smtClean="0"/>
              <a:pPr/>
              <a:t>10</a:t>
            </a:fld>
            <a:endParaRPr kumimoji="1" lang="ja-JP" altLang="en-US"/>
          </a:p>
        </p:txBody>
      </p:sp>
    </p:spTree>
    <p:extLst>
      <p:ext uri="{BB962C8B-B14F-4D97-AF65-F5344CB8AC3E}">
        <p14:creationId xmlns:p14="http://schemas.microsoft.com/office/powerpoint/2010/main" val="3450241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テキスト プレースホルダー 2"/>
          <p:cNvSpPr>
            <a:spLocks noGrp="1"/>
          </p:cNvSpPr>
          <p:nvPr>
            <p:ph type="body" sz="quarter" idx="12" hasCustomPrompt="1"/>
          </p:nvPr>
        </p:nvSpPr>
        <p:spPr>
          <a:xfrm>
            <a:off x="346202" y="5986589"/>
            <a:ext cx="11504486" cy="161583"/>
          </a:xfrm>
          <a:prstGeom prst="rect">
            <a:avLst/>
          </a:prstGeom>
        </p:spPr>
        <p:txBody>
          <a:bodyPr wrap="square" lIns="0" tIns="0" rIns="0" bIns="0" anchor="t">
            <a:spAutoFit/>
          </a:bodyPr>
          <a:lstStyle>
            <a:lvl1pPr marL="0" indent="0" algn="ctr">
              <a:buNone/>
              <a:defRPr sz="1050" b="0" i="0">
                <a:solidFill>
                  <a:schemeClr val="bg1">
                    <a:lumMod val="50000"/>
                  </a:schemeClr>
                </a:solidFill>
                <a:latin typeface="SST Pro" panose="020B0504030504020204" pitchFamily="34" charset="77"/>
              </a:defRPr>
            </a:lvl1pPr>
          </a:lstStyle>
          <a:p>
            <a:pPr lvl="0"/>
            <a:r>
              <a:rPr kumimoji="1" lang="en-US" altLang="ja-JP" dirty="0"/>
              <a:t>R&amp;D Center U.S. Laboratory</a:t>
            </a:r>
            <a:endParaRPr kumimoji="1" lang="ja-JP" altLang="en-US" dirty="0"/>
          </a:p>
        </p:txBody>
      </p:sp>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202" y="331869"/>
            <a:ext cx="1437049" cy="361621"/>
          </a:xfrm>
          <a:prstGeom prst="rect">
            <a:avLst/>
          </a:prstGeom>
        </p:spPr>
      </p:pic>
      <p:sp>
        <p:nvSpPr>
          <p:cNvPr id="6" name="Title 5">
            <a:extLst>
              <a:ext uri="{FF2B5EF4-FFF2-40B4-BE49-F238E27FC236}">
                <a16:creationId xmlns:a16="http://schemas.microsoft.com/office/drawing/2014/main" id="{4276D54D-EB0F-B443-905C-54C89714C6AA}"/>
              </a:ext>
            </a:extLst>
          </p:cNvPr>
          <p:cNvSpPr>
            <a:spLocks noGrp="1"/>
          </p:cNvSpPr>
          <p:nvPr>
            <p:ph type="title"/>
          </p:nvPr>
        </p:nvSpPr>
        <p:spPr>
          <a:xfrm>
            <a:off x="346202" y="2484205"/>
            <a:ext cx="11504486" cy="832421"/>
          </a:xfrm>
          <a:prstGeom prst="rect">
            <a:avLst/>
          </a:prstGeom>
        </p:spPr>
        <p:txBody>
          <a:bodyPr anchor="ctr">
            <a:normAutofit/>
          </a:bodyPr>
          <a:lstStyle>
            <a:lvl1pPr algn="ctr">
              <a:defRPr sz="3200" b="0" i="0">
                <a:solidFill>
                  <a:schemeClr val="tx1">
                    <a:lumMod val="85000"/>
                    <a:lumOff val="15000"/>
                  </a:schemeClr>
                </a:solidFill>
                <a:latin typeface="SST Pro Medium" panose="020B0504030504020204" pitchFamily="34" charset="77"/>
              </a:defRPr>
            </a:lvl1pPr>
          </a:lstStyle>
          <a:p>
            <a:r>
              <a:rPr lang="en-US"/>
              <a:t>Click to edit Master title style</a:t>
            </a:r>
            <a:endParaRPr lang="en-US" dirty="0"/>
          </a:p>
        </p:txBody>
      </p:sp>
      <p:sp>
        <p:nvSpPr>
          <p:cNvPr id="21" name="Subtitle 2">
            <a:extLst>
              <a:ext uri="{FF2B5EF4-FFF2-40B4-BE49-F238E27FC236}">
                <a16:creationId xmlns:a16="http://schemas.microsoft.com/office/drawing/2014/main" id="{FC143804-585C-124D-A90F-095C6B1DEAAD}"/>
              </a:ext>
            </a:extLst>
          </p:cNvPr>
          <p:cNvSpPr>
            <a:spLocks noGrp="1"/>
          </p:cNvSpPr>
          <p:nvPr>
            <p:ph type="subTitle" idx="1"/>
          </p:nvPr>
        </p:nvSpPr>
        <p:spPr>
          <a:xfrm>
            <a:off x="346202" y="3305466"/>
            <a:ext cx="11504486" cy="474994"/>
          </a:xfrm>
          <a:prstGeom prst="rect">
            <a:avLst/>
          </a:prstGeom>
        </p:spPr>
        <p:txBody>
          <a:bodyPr anchor="ctr"/>
          <a:lstStyle>
            <a:lvl1pPr marL="0" indent="0" algn="ctr">
              <a:buNone/>
              <a:defRPr sz="2000" b="0" i="0">
                <a:solidFill>
                  <a:schemeClr val="tx1">
                    <a:lumMod val="75000"/>
                    <a:lumOff val="25000"/>
                  </a:schemeClr>
                </a:solidFill>
                <a:latin typeface="SST Pro" panose="020B0504030504020204" pitchFamily="34" charset="77"/>
              </a:defRPr>
            </a:lvl1pPr>
            <a:lvl2pPr marL="457291" indent="0" algn="ctr">
              <a:buNone/>
              <a:defRPr sz="2000"/>
            </a:lvl2pPr>
            <a:lvl3pPr marL="914583" indent="0" algn="ctr">
              <a:buNone/>
              <a:defRPr sz="1800"/>
            </a:lvl3pPr>
            <a:lvl4pPr marL="1371874" indent="0" algn="ctr">
              <a:buNone/>
              <a:defRPr sz="1600"/>
            </a:lvl4pPr>
            <a:lvl5pPr marL="1829166" indent="0" algn="ctr">
              <a:buNone/>
              <a:defRPr sz="1600"/>
            </a:lvl5pPr>
            <a:lvl6pPr marL="2286457" indent="0" algn="ctr">
              <a:buNone/>
              <a:defRPr sz="1600"/>
            </a:lvl6pPr>
            <a:lvl7pPr marL="2743749" indent="0" algn="ctr">
              <a:buNone/>
              <a:defRPr sz="1600"/>
            </a:lvl7pPr>
            <a:lvl8pPr marL="3201040" indent="0" algn="ctr">
              <a:buNone/>
              <a:defRPr sz="1600"/>
            </a:lvl8pPr>
            <a:lvl9pPr marL="3658332" indent="0" algn="ctr">
              <a:buNone/>
              <a:defRPr sz="1600"/>
            </a:lvl9pPr>
          </a:lstStyle>
          <a:p>
            <a:r>
              <a:rPr lang="en-US"/>
              <a:t>Click to edit Master subtitle style</a:t>
            </a:r>
            <a:endParaRPr lang="en-US" dirty="0"/>
          </a:p>
        </p:txBody>
      </p:sp>
      <p:sp>
        <p:nvSpPr>
          <p:cNvPr id="7" name="Text Placeholder 6">
            <a:extLst>
              <a:ext uri="{FF2B5EF4-FFF2-40B4-BE49-F238E27FC236}">
                <a16:creationId xmlns:a16="http://schemas.microsoft.com/office/drawing/2014/main" id="{F92C19D4-C1AC-B5E9-083B-876F442222DA}"/>
              </a:ext>
            </a:extLst>
          </p:cNvPr>
          <p:cNvSpPr>
            <a:spLocks noGrp="1"/>
          </p:cNvSpPr>
          <p:nvPr>
            <p:ph type="body" sz="quarter" idx="14" hasCustomPrompt="1"/>
          </p:nvPr>
        </p:nvSpPr>
        <p:spPr>
          <a:xfrm>
            <a:off x="346202" y="5739768"/>
            <a:ext cx="11504485" cy="161583"/>
          </a:xfrm>
          <a:prstGeom prst="rect">
            <a:avLst/>
          </a:prstGeom>
        </p:spPr>
        <p:txBody>
          <a:bodyPr/>
          <a:lstStyle>
            <a:lvl1pPr marL="0" indent="0" algn="ctr">
              <a:buNone/>
              <a:defRPr sz="1000" b="0" i="0">
                <a:solidFill>
                  <a:schemeClr val="bg1">
                    <a:lumMod val="50000"/>
                  </a:schemeClr>
                </a:solidFill>
                <a:latin typeface="SST Pro" panose="020B0504030504020204" pitchFamily="34" charset="77"/>
              </a:defRPr>
            </a:lvl1pPr>
            <a:lvl2pPr marL="544226" indent="0">
              <a:buNone/>
              <a:defRPr/>
            </a:lvl2pPr>
          </a:lstStyle>
          <a:p>
            <a:pPr lvl="0"/>
            <a:r>
              <a:rPr lang="en-US" dirty="0"/>
              <a:t>Lab Name Here</a:t>
            </a:r>
          </a:p>
        </p:txBody>
      </p:sp>
      <p:sp>
        <p:nvSpPr>
          <p:cNvPr id="15" name="Text Placeholder 6">
            <a:extLst>
              <a:ext uri="{FF2B5EF4-FFF2-40B4-BE49-F238E27FC236}">
                <a16:creationId xmlns:a16="http://schemas.microsoft.com/office/drawing/2014/main" id="{3E0718C4-EB38-9D52-142D-EFEE3415D47C}"/>
              </a:ext>
            </a:extLst>
          </p:cNvPr>
          <p:cNvSpPr>
            <a:spLocks noGrp="1"/>
          </p:cNvSpPr>
          <p:nvPr>
            <p:ph type="body" sz="quarter" idx="15" hasCustomPrompt="1"/>
          </p:nvPr>
        </p:nvSpPr>
        <p:spPr>
          <a:xfrm>
            <a:off x="336550" y="3876858"/>
            <a:ext cx="11504485" cy="161583"/>
          </a:xfrm>
          <a:prstGeom prst="rect">
            <a:avLst/>
          </a:prstGeom>
        </p:spPr>
        <p:txBody>
          <a:bodyPr/>
          <a:lstStyle>
            <a:lvl1pPr marL="0" indent="0" algn="ctr">
              <a:buNone/>
              <a:defRPr sz="1200" b="0" i="0">
                <a:solidFill>
                  <a:schemeClr val="bg1">
                    <a:lumMod val="50000"/>
                  </a:schemeClr>
                </a:solidFill>
                <a:latin typeface="SST Pro" panose="020B0504030504020204" pitchFamily="34" charset="77"/>
              </a:defRPr>
            </a:lvl1pPr>
            <a:lvl2pPr marL="544226" indent="0">
              <a:buNone/>
              <a:defRPr/>
            </a:lvl2pPr>
          </a:lstStyle>
          <a:p>
            <a:pPr lvl="0"/>
            <a:r>
              <a:rPr lang="en-US" dirty="0"/>
              <a:t>Date: MM-DD-YYYY</a:t>
            </a:r>
          </a:p>
        </p:txBody>
      </p:sp>
    </p:spTree>
    <p:extLst>
      <p:ext uri="{BB962C8B-B14F-4D97-AF65-F5344CB8AC3E}">
        <p14:creationId xmlns:p14="http://schemas.microsoft.com/office/powerpoint/2010/main" val="29126220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yle 5-b">
    <p:spTree>
      <p:nvGrpSpPr>
        <p:cNvPr id="1" name=""/>
        <p:cNvGrpSpPr/>
        <p:nvPr/>
      </p:nvGrpSpPr>
      <p:grpSpPr>
        <a:xfrm>
          <a:off x="0" y="0"/>
          <a:ext cx="0" cy="0"/>
          <a:chOff x="0" y="0"/>
          <a:chExt cx="0" cy="0"/>
        </a:xfrm>
      </p:grpSpPr>
      <p:sp>
        <p:nvSpPr>
          <p:cNvPr id="9" name="PpHolder4">
            <a:extLst>
              <a:ext uri="{FF2B5EF4-FFF2-40B4-BE49-F238E27FC236}">
                <a16:creationId xmlns:a16="http://schemas.microsoft.com/office/drawing/2014/main" id="{15DDD6C1-8A84-4D15-92A5-89992D61D7B7}"/>
              </a:ext>
            </a:extLst>
          </p:cNvPr>
          <p:cNvSpPr>
            <a:spLocks noGrp="1"/>
          </p:cNvSpPr>
          <p:nvPr>
            <p:ph type="pic" sz="quarter" idx="11"/>
          </p:nvPr>
        </p:nvSpPr>
        <p:spPr>
          <a:xfrm>
            <a:off x="492988" y="1505038"/>
            <a:ext cx="3484752" cy="2328460"/>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19" name="PpHolder4">
            <a:extLst>
              <a:ext uri="{FF2B5EF4-FFF2-40B4-BE49-F238E27FC236}">
                <a16:creationId xmlns:a16="http://schemas.microsoft.com/office/drawing/2014/main" id="{C9109F30-01EC-5C4E-9967-5AB5EB1444D3}"/>
              </a:ext>
            </a:extLst>
          </p:cNvPr>
          <p:cNvSpPr>
            <a:spLocks noGrp="1"/>
          </p:cNvSpPr>
          <p:nvPr>
            <p:ph type="pic" sz="quarter" idx="16"/>
          </p:nvPr>
        </p:nvSpPr>
        <p:spPr>
          <a:xfrm>
            <a:off x="4362903" y="1505038"/>
            <a:ext cx="3484752" cy="2328460"/>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22" name="PpHolder4">
            <a:extLst>
              <a:ext uri="{FF2B5EF4-FFF2-40B4-BE49-F238E27FC236}">
                <a16:creationId xmlns:a16="http://schemas.microsoft.com/office/drawing/2014/main" id="{02BAB4B1-0F28-844F-A4B0-E554BD1DF7CC}"/>
              </a:ext>
            </a:extLst>
          </p:cNvPr>
          <p:cNvSpPr>
            <a:spLocks noGrp="1"/>
          </p:cNvSpPr>
          <p:nvPr>
            <p:ph type="pic" sz="quarter" idx="19"/>
          </p:nvPr>
        </p:nvSpPr>
        <p:spPr>
          <a:xfrm>
            <a:off x="8251817" y="1505038"/>
            <a:ext cx="3484752" cy="2328460"/>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3" name="Text Placeholder 2">
            <a:extLst>
              <a:ext uri="{FF2B5EF4-FFF2-40B4-BE49-F238E27FC236}">
                <a16:creationId xmlns:a16="http://schemas.microsoft.com/office/drawing/2014/main" id="{8D5E821C-2DEE-AB43-A122-4671A7C39A58}"/>
              </a:ext>
            </a:extLst>
          </p:cNvPr>
          <p:cNvSpPr>
            <a:spLocks noGrp="1"/>
          </p:cNvSpPr>
          <p:nvPr>
            <p:ph type="body" sz="quarter" idx="22"/>
          </p:nvPr>
        </p:nvSpPr>
        <p:spPr>
          <a:xfrm>
            <a:off x="491800" y="1037509"/>
            <a:ext cx="3484752"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15" name="Text Placeholder 2">
            <a:extLst>
              <a:ext uri="{FF2B5EF4-FFF2-40B4-BE49-F238E27FC236}">
                <a16:creationId xmlns:a16="http://schemas.microsoft.com/office/drawing/2014/main" id="{29FA52E2-BBDB-4C44-A7C9-2506F5CA311C}"/>
              </a:ext>
            </a:extLst>
          </p:cNvPr>
          <p:cNvSpPr>
            <a:spLocks noGrp="1"/>
          </p:cNvSpPr>
          <p:nvPr>
            <p:ph type="body" sz="quarter" idx="23"/>
          </p:nvPr>
        </p:nvSpPr>
        <p:spPr>
          <a:xfrm>
            <a:off x="4362903" y="1037509"/>
            <a:ext cx="3484752"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16" name="Text Placeholder 2">
            <a:extLst>
              <a:ext uri="{FF2B5EF4-FFF2-40B4-BE49-F238E27FC236}">
                <a16:creationId xmlns:a16="http://schemas.microsoft.com/office/drawing/2014/main" id="{D15AC6E6-7977-8747-B5B9-2E45244E2882}"/>
              </a:ext>
            </a:extLst>
          </p:cNvPr>
          <p:cNvSpPr>
            <a:spLocks noGrp="1"/>
          </p:cNvSpPr>
          <p:nvPr>
            <p:ph type="body" sz="quarter" idx="24"/>
          </p:nvPr>
        </p:nvSpPr>
        <p:spPr>
          <a:xfrm>
            <a:off x="8251817" y="1037508"/>
            <a:ext cx="3484752"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24" name="スライド番号プレースホルダー 4">
            <a:extLst>
              <a:ext uri="{FF2B5EF4-FFF2-40B4-BE49-F238E27FC236}">
                <a16:creationId xmlns:a16="http://schemas.microsoft.com/office/drawing/2014/main" id="{5D6141F6-BD27-E883-FE47-CFD216C9390C}"/>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25" name="図 2">
            <a:extLst>
              <a:ext uri="{FF2B5EF4-FFF2-40B4-BE49-F238E27FC236}">
                <a16:creationId xmlns:a16="http://schemas.microsoft.com/office/drawing/2014/main" id="{80DAE0C5-4796-992D-1DDE-4C79188115E1}"/>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20" name="Title 1">
            <a:extLst>
              <a:ext uri="{FF2B5EF4-FFF2-40B4-BE49-F238E27FC236}">
                <a16:creationId xmlns:a16="http://schemas.microsoft.com/office/drawing/2014/main" id="{0CDEF78F-F32A-4D32-2557-EF9264648427}"/>
              </a:ext>
            </a:extLst>
          </p:cNvPr>
          <p:cNvSpPr>
            <a:spLocks noGrp="1"/>
          </p:cNvSpPr>
          <p:nvPr>
            <p:ph type="title"/>
          </p:nvPr>
        </p:nvSpPr>
        <p:spPr>
          <a:xfrm>
            <a:off x="336550" y="333375"/>
            <a:ext cx="11514138" cy="510616"/>
          </a:xfrm>
          <a:prstGeom prst="rect">
            <a:avLst/>
          </a:prstGeom>
        </p:spPr>
        <p:txBody>
          <a:bodyPr lIns="91440" tIns="0" rIns="91440" bIns="0">
            <a:noAutofit/>
          </a:bodyPr>
          <a:lstStyle>
            <a:lvl1pPr>
              <a:defRPr sz="2800" b="0" i="0">
                <a:solidFill>
                  <a:schemeClr val="tx1">
                    <a:lumMod val="85000"/>
                    <a:lumOff val="15000"/>
                  </a:schemeClr>
                </a:solidFill>
                <a:latin typeface="SST Pro Medium" panose="020B0504030504020204" pitchFamily="34" charset="77"/>
              </a:defRPr>
            </a:lvl1pPr>
          </a:lstStyle>
          <a:p>
            <a:r>
              <a:rPr lang="en-US"/>
              <a:t>Click to edit Master title style</a:t>
            </a:r>
            <a:endParaRPr lang="en-US" dirty="0"/>
          </a:p>
        </p:txBody>
      </p:sp>
      <p:sp>
        <p:nvSpPr>
          <p:cNvPr id="21" name="テキスト ボックス 86">
            <a:extLst>
              <a:ext uri="{FF2B5EF4-FFF2-40B4-BE49-F238E27FC236}">
                <a16:creationId xmlns:a16="http://schemas.microsoft.com/office/drawing/2014/main" id="{ED808A89-25A3-284D-155B-7D3FDEB2F512}"/>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
        <p:nvSpPr>
          <p:cNvPr id="23" name="Content Placeholder 8">
            <a:extLst>
              <a:ext uri="{FF2B5EF4-FFF2-40B4-BE49-F238E27FC236}">
                <a16:creationId xmlns:a16="http://schemas.microsoft.com/office/drawing/2014/main" id="{06463144-72F5-7D15-9287-12ED09B1806F}"/>
              </a:ext>
            </a:extLst>
          </p:cNvPr>
          <p:cNvSpPr>
            <a:spLocks noGrp="1"/>
          </p:cNvSpPr>
          <p:nvPr>
            <p:ph sz="quarter" idx="17"/>
          </p:nvPr>
        </p:nvSpPr>
        <p:spPr>
          <a:xfrm>
            <a:off x="482517" y="4027016"/>
            <a:ext cx="3480427" cy="2379925"/>
          </a:xfrm>
          <a:prstGeom prst="rect">
            <a:avLst/>
          </a:prstGeom>
        </p:spPr>
        <p:txBody>
          <a:bodyPr>
            <a:noAutofit/>
          </a:bodyPr>
          <a:lstStyle>
            <a:lvl1pPr marL="160020"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200" b="0" i="0">
                <a:solidFill>
                  <a:schemeClr val="tx1">
                    <a:lumMod val="85000"/>
                    <a:lumOff val="15000"/>
                  </a:schemeClr>
                </a:solidFill>
                <a:latin typeface="SST Pro" panose="020B0504030504020204" pitchFamily="34" charset="77"/>
              </a:defRPr>
            </a:lvl2pPr>
            <a:lvl3pPr marL="71323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26" name="Content Placeholder 8">
            <a:extLst>
              <a:ext uri="{FF2B5EF4-FFF2-40B4-BE49-F238E27FC236}">
                <a16:creationId xmlns:a16="http://schemas.microsoft.com/office/drawing/2014/main" id="{A3F03D95-3DCF-D027-BF43-45168F94A37E}"/>
              </a:ext>
            </a:extLst>
          </p:cNvPr>
          <p:cNvSpPr>
            <a:spLocks noGrp="1"/>
          </p:cNvSpPr>
          <p:nvPr>
            <p:ph sz="quarter" idx="25"/>
          </p:nvPr>
        </p:nvSpPr>
        <p:spPr>
          <a:xfrm>
            <a:off x="4367228" y="4041689"/>
            <a:ext cx="3480427" cy="2379925"/>
          </a:xfrm>
          <a:prstGeom prst="rect">
            <a:avLst/>
          </a:prstGeom>
        </p:spPr>
        <p:txBody>
          <a:bodyPr>
            <a:noAutofit/>
          </a:bodyPr>
          <a:lstStyle>
            <a:lvl1pPr marL="160020"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200" b="0" i="0">
                <a:solidFill>
                  <a:schemeClr val="tx1">
                    <a:lumMod val="85000"/>
                    <a:lumOff val="15000"/>
                  </a:schemeClr>
                </a:solidFill>
                <a:latin typeface="SST Pro" panose="020B0504030504020204" pitchFamily="34" charset="77"/>
              </a:defRPr>
            </a:lvl2pPr>
            <a:lvl3pPr marL="71323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27" name="Content Placeholder 8">
            <a:extLst>
              <a:ext uri="{FF2B5EF4-FFF2-40B4-BE49-F238E27FC236}">
                <a16:creationId xmlns:a16="http://schemas.microsoft.com/office/drawing/2014/main" id="{714D2A4D-EF3B-6E60-5CE6-D300F55CCA01}"/>
              </a:ext>
            </a:extLst>
          </p:cNvPr>
          <p:cNvSpPr>
            <a:spLocks noGrp="1"/>
          </p:cNvSpPr>
          <p:nvPr>
            <p:ph sz="quarter" idx="26"/>
          </p:nvPr>
        </p:nvSpPr>
        <p:spPr>
          <a:xfrm>
            <a:off x="8256142" y="4041689"/>
            <a:ext cx="3480427" cy="2379925"/>
          </a:xfrm>
          <a:prstGeom prst="rect">
            <a:avLst/>
          </a:prstGeom>
        </p:spPr>
        <p:txBody>
          <a:bodyPr>
            <a:noAutofit/>
          </a:bodyPr>
          <a:lstStyle>
            <a:lvl1pPr marL="160020"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200" b="0" i="0">
                <a:solidFill>
                  <a:schemeClr val="tx1">
                    <a:lumMod val="85000"/>
                    <a:lumOff val="15000"/>
                  </a:schemeClr>
                </a:solidFill>
                <a:latin typeface="SST Pro" panose="020B0504030504020204" pitchFamily="34" charset="77"/>
              </a:defRPr>
            </a:lvl2pPr>
            <a:lvl3pPr marL="71323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8863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yle 6">
    <p:spTree>
      <p:nvGrpSpPr>
        <p:cNvPr id="1" name=""/>
        <p:cNvGrpSpPr/>
        <p:nvPr/>
      </p:nvGrpSpPr>
      <p:grpSpPr>
        <a:xfrm>
          <a:off x="0" y="0"/>
          <a:ext cx="0" cy="0"/>
          <a:chOff x="0" y="0"/>
          <a:chExt cx="0" cy="0"/>
        </a:xfrm>
      </p:grpSpPr>
      <p:sp>
        <p:nvSpPr>
          <p:cNvPr id="15" name="Content Placeholder 8">
            <a:extLst>
              <a:ext uri="{FF2B5EF4-FFF2-40B4-BE49-F238E27FC236}">
                <a16:creationId xmlns:a16="http://schemas.microsoft.com/office/drawing/2014/main" id="{8EA8AFFF-387D-E646-9EC6-2DECB44AD5EA}"/>
              </a:ext>
            </a:extLst>
          </p:cNvPr>
          <p:cNvSpPr>
            <a:spLocks noGrp="1"/>
          </p:cNvSpPr>
          <p:nvPr>
            <p:ph sz="quarter" idx="18"/>
          </p:nvPr>
        </p:nvSpPr>
        <p:spPr>
          <a:xfrm>
            <a:off x="521724" y="3103148"/>
            <a:ext cx="2577598" cy="307070"/>
          </a:xfrm>
          <a:prstGeom prst="rect">
            <a:avLst/>
          </a:prstGeom>
        </p:spPr>
        <p:txBody>
          <a:bodyPr lIns="0" tIns="0" rIns="0" bIns="0">
            <a:noAutofit/>
          </a:bodyPr>
          <a:lstStyle>
            <a:lvl1pPr marL="0" indent="0" algn="ctr">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3" name="Picture Placeholder 2">
            <a:extLst>
              <a:ext uri="{FF2B5EF4-FFF2-40B4-BE49-F238E27FC236}">
                <a16:creationId xmlns:a16="http://schemas.microsoft.com/office/drawing/2014/main" id="{1E0E0082-D852-F24F-820D-785085765576}"/>
              </a:ext>
            </a:extLst>
          </p:cNvPr>
          <p:cNvSpPr>
            <a:spLocks noGrp="1"/>
          </p:cNvSpPr>
          <p:nvPr>
            <p:ph type="pic" sz="quarter" idx="25"/>
          </p:nvPr>
        </p:nvSpPr>
        <p:spPr>
          <a:xfrm>
            <a:off x="1001692" y="1331018"/>
            <a:ext cx="1617662" cy="1619250"/>
          </a:xfrm>
          <a:prstGeom prst="rect">
            <a:avLst/>
          </a:prstGeom>
          <a:pattFill prst="wdUpDiag">
            <a:fgClr>
              <a:schemeClr val="bg1">
                <a:lumMod val="85000"/>
              </a:schemeClr>
            </a:fgClr>
            <a:bgClr>
              <a:schemeClr val="bg1"/>
            </a:bgClr>
          </a:pattFill>
        </p:spPr>
        <p:txBody>
          <a:bodyPr/>
          <a:lstStyle>
            <a:lvl1pPr marL="0" indent="0">
              <a:buNone/>
              <a:defRPr sz="1200" b="0" i="0">
                <a:latin typeface="SST Pro Light" panose="020B0304030504020204" pitchFamily="34" charset="77"/>
              </a:defRPr>
            </a:lvl1pPr>
          </a:lstStyle>
          <a:p>
            <a:r>
              <a:rPr lang="en-US"/>
              <a:t>Click icon to add picture</a:t>
            </a:r>
          </a:p>
        </p:txBody>
      </p:sp>
      <p:sp>
        <p:nvSpPr>
          <p:cNvPr id="20" name="Content Placeholder 8">
            <a:extLst>
              <a:ext uri="{FF2B5EF4-FFF2-40B4-BE49-F238E27FC236}">
                <a16:creationId xmlns:a16="http://schemas.microsoft.com/office/drawing/2014/main" id="{1E23BD8D-4814-C14F-A238-CFFDEF38AAE8}"/>
              </a:ext>
            </a:extLst>
          </p:cNvPr>
          <p:cNvSpPr>
            <a:spLocks noGrp="1"/>
          </p:cNvSpPr>
          <p:nvPr>
            <p:ph sz="quarter" idx="27"/>
          </p:nvPr>
        </p:nvSpPr>
        <p:spPr>
          <a:xfrm>
            <a:off x="3385638" y="3094214"/>
            <a:ext cx="2577598" cy="307070"/>
          </a:xfrm>
          <a:prstGeom prst="rect">
            <a:avLst/>
          </a:prstGeom>
        </p:spPr>
        <p:txBody>
          <a:bodyPr lIns="0" tIns="0" rIns="0" bIns="0">
            <a:noAutofit/>
          </a:bodyPr>
          <a:lstStyle>
            <a:lvl1pPr marL="0" indent="0" algn="ctr">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21" name="Picture Placeholder 2">
            <a:extLst>
              <a:ext uri="{FF2B5EF4-FFF2-40B4-BE49-F238E27FC236}">
                <a16:creationId xmlns:a16="http://schemas.microsoft.com/office/drawing/2014/main" id="{ECA36526-06B7-D944-B589-89E5A122A6DD}"/>
              </a:ext>
            </a:extLst>
          </p:cNvPr>
          <p:cNvSpPr>
            <a:spLocks noGrp="1"/>
          </p:cNvSpPr>
          <p:nvPr>
            <p:ph type="pic" sz="quarter" idx="28"/>
          </p:nvPr>
        </p:nvSpPr>
        <p:spPr>
          <a:xfrm>
            <a:off x="3865606" y="1331018"/>
            <a:ext cx="1617662" cy="1619250"/>
          </a:xfrm>
          <a:prstGeom prst="rect">
            <a:avLst/>
          </a:prstGeom>
          <a:pattFill prst="wdUpDiag">
            <a:fgClr>
              <a:schemeClr val="bg1">
                <a:lumMod val="85000"/>
              </a:schemeClr>
            </a:fgClr>
            <a:bgClr>
              <a:schemeClr val="bg1"/>
            </a:bgClr>
          </a:pattFill>
        </p:spPr>
        <p:txBody>
          <a:bodyPr/>
          <a:lstStyle>
            <a:lvl1pPr marL="0" indent="0">
              <a:buNone/>
              <a:defRPr sz="1200" b="0" i="0">
                <a:latin typeface="SST Pro Light" panose="020B0304030504020204" pitchFamily="34" charset="77"/>
              </a:defRPr>
            </a:lvl1pPr>
          </a:lstStyle>
          <a:p>
            <a:r>
              <a:rPr lang="en-US"/>
              <a:t>Click icon to add picture</a:t>
            </a:r>
          </a:p>
        </p:txBody>
      </p:sp>
      <p:sp>
        <p:nvSpPr>
          <p:cNvPr id="23" name="Content Placeholder 8">
            <a:extLst>
              <a:ext uri="{FF2B5EF4-FFF2-40B4-BE49-F238E27FC236}">
                <a16:creationId xmlns:a16="http://schemas.microsoft.com/office/drawing/2014/main" id="{F66D37B1-1837-074C-A832-C289BB33DFAF}"/>
              </a:ext>
            </a:extLst>
          </p:cNvPr>
          <p:cNvSpPr>
            <a:spLocks noGrp="1"/>
          </p:cNvSpPr>
          <p:nvPr>
            <p:ph sz="quarter" idx="30"/>
          </p:nvPr>
        </p:nvSpPr>
        <p:spPr>
          <a:xfrm>
            <a:off x="6266036" y="3094214"/>
            <a:ext cx="2577598" cy="307070"/>
          </a:xfrm>
          <a:prstGeom prst="rect">
            <a:avLst/>
          </a:prstGeom>
        </p:spPr>
        <p:txBody>
          <a:bodyPr lIns="0" tIns="0" rIns="0" bIns="0">
            <a:noAutofit/>
          </a:bodyPr>
          <a:lstStyle>
            <a:lvl1pPr marL="0" indent="0" algn="ctr">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24" name="Picture Placeholder 2">
            <a:extLst>
              <a:ext uri="{FF2B5EF4-FFF2-40B4-BE49-F238E27FC236}">
                <a16:creationId xmlns:a16="http://schemas.microsoft.com/office/drawing/2014/main" id="{6075B619-34B4-A145-B493-0001FB7E4337}"/>
              </a:ext>
            </a:extLst>
          </p:cNvPr>
          <p:cNvSpPr>
            <a:spLocks noGrp="1"/>
          </p:cNvSpPr>
          <p:nvPr>
            <p:ph type="pic" sz="quarter" idx="31"/>
          </p:nvPr>
        </p:nvSpPr>
        <p:spPr>
          <a:xfrm>
            <a:off x="6746004" y="1331018"/>
            <a:ext cx="1617662" cy="1619250"/>
          </a:xfrm>
          <a:prstGeom prst="rect">
            <a:avLst/>
          </a:prstGeom>
          <a:pattFill prst="wdUpDiag">
            <a:fgClr>
              <a:schemeClr val="bg1">
                <a:lumMod val="85000"/>
              </a:schemeClr>
            </a:fgClr>
            <a:bgClr>
              <a:schemeClr val="bg1"/>
            </a:bgClr>
          </a:pattFill>
        </p:spPr>
        <p:txBody>
          <a:bodyPr/>
          <a:lstStyle>
            <a:lvl1pPr marL="0" indent="0">
              <a:buNone/>
              <a:defRPr sz="1200" b="0" i="0">
                <a:latin typeface="SST Pro Light" panose="020B0304030504020204" pitchFamily="34" charset="77"/>
              </a:defRPr>
            </a:lvl1pPr>
          </a:lstStyle>
          <a:p>
            <a:r>
              <a:rPr lang="en-US"/>
              <a:t>Click icon to add picture</a:t>
            </a:r>
          </a:p>
        </p:txBody>
      </p:sp>
      <p:sp>
        <p:nvSpPr>
          <p:cNvPr id="26" name="Content Placeholder 8">
            <a:extLst>
              <a:ext uri="{FF2B5EF4-FFF2-40B4-BE49-F238E27FC236}">
                <a16:creationId xmlns:a16="http://schemas.microsoft.com/office/drawing/2014/main" id="{24E6E704-418E-4D43-9305-5B7B54C9D224}"/>
              </a:ext>
            </a:extLst>
          </p:cNvPr>
          <p:cNvSpPr>
            <a:spLocks noGrp="1"/>
          </p:cNvSpPr>
          <p:nvPr>
            <p:ph sz="quarter" idx="33"/>
          </p:nvPr>
        </p:nvSpPr>
        <p:spPr>
          <a:xfrm>
            <a:off x="9126730" y="3094214"/>
            <a:ext cx="2577598" cy="307070"/>
          </a:xfrm>
          <a:prstGeom prst="rect">
            <a:avLst/>
          </a:prstGeom>
        </p:spPr>
        <p:txBody>
          <a:bodyPr lIns="0" tIns="0" rIns="0" bIns="0">
            <a:noAutofit/>
          </a:bodyPr>
          <a:lstStyle>
            <a:lvl1pPr marL="0" indent="0" algn="ctr">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27" name="Picture Placeholder 2">
            <a:extLst>
              <a:ext uri="{FF2B5EF4-FFF2-40B4-BE49-F238E27FC236}">
                <a16:creationId xmlns:a16="http://schemas.microsoft.com/office/drawing/2014/main" id="{0CCED2E5-DC00-794F-BA83-46B9D3EADF39}"/>
              </a:ext>
            </a:extLst>
          </p:cNvPr>
          <p:cNvSpPr>
            <a:spLocks noGrp="1"/>
          </p:cNvSpPr>
          <p:nvPr>
            <p:ph type="pic" sz="quarter" idx="34"/>
          </p:nvPr>
        </p:nvSpPr>
        <p:spPr>
          <a:xfrm>
            <a:off x="9606698" y="1331018"/>
            <a:ext cx="1617662" cy="1619250"/>
          </a:xfrm>
          <a:prstGeom prst="rect">
            <a:avLst/>
          </a:prstGeom>
          <a:pattFill prst="wdUpDiag">
            <a:fgClr>
              <a:schemeClr val="bg1">
                <a:lumMod val="85000"/>
              </a:schemeClr>
            </a:fgClr>
            <a:bgClr>
              <a:schemeClr val="bg1"/>
            </a:bgClr>
          </a:pattFill>
        </p:spPr>
        <p:txBody>
          <a:bodyPr/>
          <a:lstStyle>
            <a:lvl1pPr marL="0" indent="0">
              <a:buNone/>
              <a:defRPr sz="1200" b="0" i="0">
                <a:latin typeface="SST Pro Light" panose="020B0304030504020204" pitchFamily="34" charset="77"/>
              </a:defRPr>
            </a:lvl1pPr>
          </a:lstStyle>
          <a:p>
            <a:r>
              <a:rPr lang="en-US"/>
              <a:t>Click icon to add picture</a:t>
            </a:r>
            <a:endParaRPr lang="en-US" dirty="0"/>
          </a:p>
        </p:txBody>
      </p:sp>
      <p:sp>
        <p:nvSpPr>
          <p:cNvPr id="31" name="スライド番号プレースホルダー 4">
            <a:extLst>
              <a:ext uri="{FF2B5EF4-FFF2-40B4-BE49-F238E27FC236}">
                <a16:creationId xmlns:a16="http://schemas.microsoft.com/office/drawing/2014/main" id="{E4B84B9B-C341-8393-2404-3146CFF28854}"/>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32" name="図 2">
            <a:extLst>
              <a:ext uri="{FF2B5EF4-FFF2-40B4-BE49-F238E27FC236}">
                <a16:creationId xmlns:a16="http://schemas.microsoft.com/office/drawing/2014/main" id="{BE419D42-DC3B-6FF9-BDC4-BCDA7AF00E51}"/>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42" name="Content Placeholder 8">
            <a:extLst>
              <a:ext uri="{FF2B5EF4-FFF2-40B4-BE49-F238E27FC236}">
                <a16:creationId xmlns:a16="http://schemas.microsoft.com/office/drawing/2014/main" id="{3886523F-2F2E-8AF5-939B-555E335C363B}"/>
              </a:ext>
            </a:extLst>
          </p:cNvPr>
          <p:cNvSpPr>
            <a:spLocks noGrp="1"/>
          </p:cNvSpPr>
          <p:nvPr>
            <p:ph sz="quarter" idx="17"/>
          </p:nvPr>
        </p:nvSpPr>
        <p:spPr>
          <a:xfrm>
            <a:off x="521723" y="3667168"/>
            <a:ext cx="2577599" cy="1295970"/>
          </a:xfrm>
          <a:prstGeom prst="rect">
            <a:avLst/>
          </a:prstGeom>
        </p:spPr>
        <p:txBody>
          <a:bodyPr>
            <a:noAutofit/>
          </a:bodyPr>
          <a:lstStyle>
            <a:lvl1pPr marL="160020" indent="-160020">
              <a:buFont typeface="Arial" panose="020B0604020202020204" pitchFamily="34" charset="0"/>
              <a:buChar char="•"/>
              <a:defRPr sz="1200" b="0" i="0">
                <a:solidFill>
                  <a:schemeClr val="tx1">
                    <a:lumMod val="90000"/>
                    <a:lumOff val="10000"/>
                  </a:schemeClr>
                </a:solidFill>
                <a:latin typeface="SST Pro" panose="020B0504030504020204" pitchFamily="34" charset="77"/>
              </a:defRPr>
            </a:lvl1pPr>
            <a:lvl2pPr marL="429926" indent="-160020">
              <a:buFont typeface="Arial" panose="020B0604020202020204" pitchFamily="34" charset="0"/>
              <a:buChar char="•"/>
              <a:defRPr sz="1100" b="0" i="0">
                <a:solidFill>
                  <a:schemeClr val="tx1">
                    <a:lumMod val="90000"/>
                    <a:lumOff val="10000"/>
                  </a:schemeClr>
                </a:solidFill>
                <a:latin typeface="SST Pro" panose="020B0504030504020204" pitchFamily="34" charset="77"/>
              </a:defRPr>
            </a:lvl2pPr>
            <a:lvl3pPr marL="1088454" indent="0">
              <a:buFont typeface="Courier New" panose="02070309020205020404" pitchFamily="49" charset="0"/>
              <a:buNone/>
              <a:defRPr sz="11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p:txBody>
      </p:sp>
      <p:sp>
        <p:nvSpPr>
          <p:cNvPr id="43" name="Content Placeholder 8">
            <a:extLst>
              <a:ext uri="{FF2B5EF4-FFF2-40B4-BE49-F238E27FC236}">
                <a16:creationId xmlns:a16="http://schemas.microsoft.com/office/drawing/2014/main" id="{35BDB8C4-2644-ED13-B200-1AD6DA03131F}"/>
              </a:ext>
            </a:extLst>
          </p:cNvPr>
          <p:cNvSpPr>
            <a:spLocks noGrp="1"/>
          </p:cNvSpPr>
          <p:nvPr>
            <p:ph sz="quarter" idx="35"/>
          </p:nvPr>
        </p:nvSpPr>
        <p:spPr>
          <a:xfrm>
            <a:off x="3385637" y="3667168"/>
            <a:ext cx="2577599" cy="1295970"/>
          </a:xfrm>
          <a:prstGeom prst="rect">
            <a:avLst/>
          </a:prstGeom>
        </p:spPr>
        <p:txBody>
          <a:bodyPr>
            <a:noAutofit/>
          </a:bodyPr>
          <a:lstStyle>
            <a:lvl1pPr marL="160020" indent="-160020">
              <a:buFont typeface="Arial" panose="020B0604020202020204" pitchFamily="34" charset="0"/>
              <a:buChar char="•"/>
              <a:defRPr sz="1200" b="0" i="0">
                <a:solidFill>
                  <a:schemeClr val="tx1">
                    <a:lumMod val="90000"/>
                    <a:lumOff val="10000"/>
                  </a:schemeClr>
                </a:solidFill>
                <a:latin typeface="SST Pro" panose="020B0504030504020204" pitchFamily="34" charset="77"/>
              </a:defRPr>
            </a:lvl1pPr>
            <a:lvl2pPr marL="429926" indent="-160020">
              <a:buFont typeface="Arial" panose="020B0604020202020204" pitchFamily="34" charset="0"/>
              <a:buChar char="•"/>
              <a:defRPr sz="1100" b="0" i="0">
                <a:solidFill>
                  <a:schemeClr val="tx1">
                    <a:lumMod val="90000"/>
                    <a:lumOff val="10000"/>
                  </a:schemeClr>
                </a:solidFill>
                <a:latin typeface="SST Pro" panose="020B0504030504020204" pitchFamily="34" charset="77"/>
              </a:defRPr>
            </a:lvl2pPr>
            <a:lvl3pPr marL="1088454" indent="0">
              <a:buFont typeface="Courier New" panose="02070309020205020404" pitchFamily="49" charset="0"/>
              <a:buNone/>
              <a:defRPr sz="1050" b="0" i="0">
                <a:solidFill>
                  <a:schemeClr val="tx1">
                    <a:lumMod val="90000"/>
                    <a:lumOff val="10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45" name="Content Placeholder 8">
            <a:extLst>
              <a:ext uri="{FF2B5EF4-FFF2-40B4-BE49-F238E27FC236}">
                <a16:creationId xmlns:a16="http://schemas.microsoft.com/office/drawing/2014/main" id="{A3F45F22-40DB-E6B6-4E2D-2ADD1C072FD3}"/>
              </a:ext>
            </a:extLst>
          </p:cNvPr>
          <p:cNvSpPr>
            <a:spLocks noGrp="1"/>
          </p:cNvSpPr>
          <p:nvPr>
            <p:ph sz="quarter" idx="37"/>
          </p:nvPr>
        </p:nvSpPr>
        <p:spPr>
          <a:xfrm>
            <a:off x="9146435" y="3667168"/>
            <a:ext cx="2577599" cy="1295970"/>
          </a:xfrm>
          <a:prstGeom prst="rect">
            <a:avLst/>
          </a:prstGeom>
        </p:spPr>
        <p:txBody>
          <a:bodyPr>
            <a:noAutofit/>
          </a:bodyPr>
          <a:lstStyle>
            <a:lvl1pPr marL="160020" indent="-160020">
              <a:buFont typeface="Arial" panose="020B0604020202020204" pitchFamily="34" charset="0"/>
              <a:buChar char="•"/>
              <a:defRPr sz="1200" b="0" i="0">
                <a:solidFill>
                  <a:schemeClr val="tx1">
                    <a:lumMod val="90000"/>
                    <a:lumOff val="10000"/>
                  </a:schemeClr>
                </a:solidFill>
                <a:latin typeface="SST Pro" panose="020B0504030504020204" pitchFamily="34" charset="77"/>
              </a:defRPr>
            </a:lvl1pPr>
            <a:lvl2pPr marL="429926" indent="-160020">
              <a:buFont typeface="Arial" panose="020B0604020202020204" pitchFamily="34" charset="0"/>
              <a:buChar char="•"/>
              <a:defRPr sz="1100" b="0" i="0">
                <a:solidFill>
                  <a:schemeClr val="tx1">
                    <a:lumMod val="90000"/>
                    <a:lumOff val="10000"/>
                  </a:schemeClr>
                </a:solidFill>
                <a:latin typeface="SST Pro" panose="020B0504030504020204" pitchFamily="34" charset="77"/>
              </a:defRPr>
            </a:lvl2pPr>
            <a:lvl3pPr marL="1088454" indent="0">
              <a:buFont typeface="Courier New" panose="02070309020205020404" pitchFamily="49" charset="0"/>
              <a:buNone/>
              <a:defRPr sz="1050" b="0" i="0">
                <a:solidFill>
                  <a:schemeClr val="tx1">
                    <a:lumMod val="90000"/>
                    <a:lumOff val="10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46" name="Content Placeholder 8">
            <a:extLst>
              <a:ext uri="{FF2B5EF4-FFF2-40B4-BE49-F238E27FC236}">
                <a16:creationId xmlns:a16="http://schemas.microsoft.com/office/drawing/2014/main" id="{7719B5C9-6364-C685-0E13-CBED1F82020B}"/>
              </a:ext>
            </a:extLst>
          </p:cNvPr>
          <p:cNvSpPr>
            <a:spLocks noGrp="1"/>
          </p:cNvSpPr>
          <p:nvPr>
            <p:ph sz="quarter" idx="38"/>
          </p:nvPr>
        </p:nvSpPr>
        <p:spPr>
          <a:xfrm>
            <a:off x="6266036" y="3667168"/>
            <a:ext cx="2577599" cy="1295970"/>
          </a:xfrm>
          <a:prstGeom prst="rect">
            <a:avLst/>
          </a:prstGeom>
        </p:spPr>
        <p:txBody>
          <a:bodyPr>
            <a:noAutofit/>
          </a:bodyPr>
          <a:lstStyle>
            <a:lvl1pPr marL="160020" indent="-160020">
              <a:buFont typeface="Arial" panose="020B0604020202020204" pitchFamily="34" charset="0"/>
              <a:buChar char="•"/>
              <a:defRPr sz="1200" b="0" i="0">
                <a:solidFill>
                  <a:schemeClr val="tx1">
                    <a:lumMod val="90000"/>
                    <a:lumOff val="10000"/>
                  </a:schemeClr>
                </a:solidFill>
                <a:latin typeface="SST Pro" panose="020B0504030504020204" pitchFamily="34" charset="77"/>
              </a:defRPr>
            </a:lvl1pPr>
            <a:lvl2pPr marL="429926" indent="-160020">
              <a:buFont typeface="Arial" panose="020B0604020202020204" pitchFamily="34" charset="0"/>
              <a:buChar char="•"/>
              <a:defRPr sz="1100" b="0" i="0">
                <a:solidFill>
                  <a:schemeClr val="tx1">
                    <a:lumMod val="90000"/>
                    <a:lumOff val="10000"/>
                  </a:schemeClr>
                </a:solidFill>
                <a:latin typeface="SST Pro" panose="020B0504030504020204" pitchFamily="34" charset="77"/>
              </a:defRPr>
            </a:lvl2pPr>
            <a:lvl3pPr marL="1088454" indent="0">
              <a:buFont typeface="Courier New" panose="02070309020205020404" pitchFamily="49" charset="0"/>
              <a:buNone/>
              <a:defRPr sz="1050" b="0" i="0">
                <a:solidFill>
                  <a:schemeClr val="tx1">
                    <a:lumMod val="90000"/>
                    <a:lumOff val="10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18" name="Title 1">
            <a:extLst>
              <a:ext uri="{FF2B5EF4-FFF2-40B4-BE49-F238E27FC236}">
                <a16:creationId xmlns:a16="http://schemas.microsoft.com/office/drawing/2014/main" id="{7594CBFE-121B-2641-01A1-F6F6004762AC}"/>
              </a:ext>
            </a:extLst>
          </p:cNvPr>
          <p:cNvSpPr>
            <a:spLocks noGrp="1"/>
          </p:cNvSpPr>
          <p:nvPr>
            <p:ph type="title"/>
          </p:nvPr>
        </p:nvSpPr>
        <p:spPr>
          <a:xfrm>
            <a:off x="336550" y="333375"/>
            <a:ext cx="11514138" cy="510616"/>
          </a:xfrm>
          <a:prstGeom prst="rect">
            <a:avLst/>
          </a:prstGeom>
        </p:spPr>
        <p:txBody>
          <a:bodyPr lIns="91440" tIns="0" rIns="91440" bIns="0">
            <a:noAutofit/>
          </a:bodyPr>
          <a:lstStyle>
            <a:lvl1pPr>
              <a:defRPr sz="2800" b="0" i="0">
                <a:solidFill>
                  <a:schemeClr val="tx1">
                    <a:lumMod val="90000"/>
                    <a:lumOff val="10000"/>
                  </a:schemeClr>
                </a:solidFill>
                <a:latin typeface="SST Pro Medium" panose="020B0504030504020204" pitchFamily="34" charset="77"/>
              </a:defRPr>
            </a:lvl1pPr>
          </a:lstStyle>
          <a:p>
            <a:r>
              <a:rPr lang="en-US"/>
              <a:t>Click to edit Master title style</a:t>
            </a:r>
            <a:endParaRPr lang="en-US" dirty="0"/>
          </a:p>
        </p:txBody>
      </p:sp>
      <p:sp>
        <p:nvSpPr>
          <p:cNvPr id="19" name="テキスト ボックス 86">
            <a:extLst>
              <a:ext uri="{FF2B5EF4-FFF2-40B4-BE49-F238E27FC236}">
                <a16:creationId xmlns:a16="http://schemas.microsoft.com/office/drawing/2014/main" id="{3B1A1DDC-C912-A1FB-0F2E-291E24391862}"/>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419549937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yle 7">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1CC3FE-D4FD-FD43-97DA-17BF62831DF7}"/>
              </a:ext>
            </a:extLst>
          </p:cNvPr>
          <p:cNvSpPr/>
          <p:nvPr userDrawn="1"/>
        </p:nvSpPr>
        <p:spPr>
          <a:xfrm>
            <a:off x="0" y="0"/>
            <a:ext cx="4801443" cy="6859588"/>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1" name="PpHolder4">
            <a:extLst>
              <a:ext uri="{FF2B5EF4-FFF2-40B4-BE49-F238E27FC236}">
                <a16:creationId xmlns:a16="http://schemas.microsoft.com/office/drawing/2014/main" id="{EB411901-F2F9-41E1-9E68-90D3405F1CDC}"/>
              </a:ext>
            </a:extLst>
          </p:cNvPr>
          <p:cNvSpPr>
            <a:spLocks noGrp="1"/>
          </p:cNvSpPr>
          <p:nvPr>
            <p:ph type="pic" sz="quarter" idx="15"/>
          </p:nvPr>
        </p:nvSpPr>
        <p:spPr>
          <a:xfrm>
            <a:off x="526741" y="549474"/>
            <a:ext cx="3749039" cy="1828800"/>
          </a:xfrm>
          <a:custGeom>
            <a:avLst/>
            <a:gdLst>
              <a:gd name="connsiteX0" fmla="*/ 0 w 1878865"/>
              <a:gd name="connsiteY0" fmla="*/ 0 h 1878865"/>
              <a:gd name="connsiteX1" fmla="*/ 1878865 w 1878865"/>
              <a:gd name="connsiteY1" fmla="*/ 0 h 1878865"/>
              <a:gd name="connsiteX2" fmla="*/ 1878865 w 1878865"/>
              <a:gd name="connsiteY2" fmla="*/ 1878865 h 1878865"/>
              <a:gd name="connsiteX3" fmla="*/ 0 w 1878865"/>
              <a:gd name="connsiteY3" fmla="*/ 1878865 h 1878865"/>
            </a:gdLst>
            <a:ahLst/>
            <a:cxnLst>
              <a:cxn ang="0">
                <a:pos x="connsiteX0" y="connsiteY0"/>
              </a:cxn>
              <a:cxn ang="0">
                <a:pos x="connsiteX1" y="connsiteY1"/>
              </a:cxn>
              <a:cxn ang="0">
                <a:pos x="connsiteX2" y="connsiteY2"/>
              </a:cxn>
              <a:cxn ang="0">
                <a:pos x="connsiteX3" y="connsiteY3"/>
              </a:cxn>
            </a:cxnLst>
            <a:rect l="l" t="t" r="r" b="b"/>
            <a:pathLst>
              <a:path w="1878865" h="1878865">
                <a:moveTo>
                  <a:pt x="0" y="0"/>
                </a:moveTo>
                <a:lnTo>
                  <a:pt x="1878865" y="0"/>
                </a:lnTo>
                <a:lnTo>
                  <a:pt x="1878865" y="1878865"/>
                </a:lnTo>
                <a:lnTo>
                  <a:pt x="0" y="1878865"/>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17" name="PpHolder6">
            <a:extLst>
              <a:ext uri="{FF2B5EF4-FFF2-40B4-BE49-F238E27FC236}">
                <a16:creationId xmlns:a16="http://schemas.microsoft.com/office/drawing/2014/main" id="{2F06F2F5-CC93-44DF-B6CD-4232E48FD634}"/>
              </a:ext>
            </a:extLst>
          </p:cNvPr>
          <p:cNvSpPr>
            <a:spLocks noGrp="1"/>
          </p:cNvSpPr>
          <p:nvPr>
            <p:ph type="pic" sz="quarter" idx="13"/>
          </p:nvPr>
        </p:nvSpPr>
        <p:spPr>
          <a:xfrm>
            <a:off x="526741" y="2512717"/>
            <a:ext cx="3749039" cy="1828800"/>
          </a:xfrm>
          <a:custGeom>
            <a:avLst/>
            <a:gdLst>
              <a:gd name="connsiteX0" fmla="*/ 0 w 1878865"/>
              <a:gd name="connsiteY0" fmla="*/ 0 h 1878865"/>
              <a:gd name="connsiteX1" fmla="*/ 1878865 w 1878865"/>
              <a:gd name="connsiteY1" fmla="*/ 0 h 1878865"/>
              <a:gd name="connsiteX2" fmla="*/ 1878865 w 1878865"/>
              <a:gd name="connsiteY2" fmla="*/ 1878865 h 1878865"/>
              <a:gd name="connsiteX3" fmla="*/ 0 w 1878865"/>
              <a:gd name="connsiteY3" fmla="*/ 1878865 h 1878865"/>
            </a:gdLst>
            <a:ahLst/>
            <a:cxnLst>
              <a:cxn ang="0">
                <a:pos x="connsiteX0" y="connsiteY0"/>
              </a:cxn>
              <a:cxn ang="0">
                <a:pos x="connsiteX1" y="connsiteY1"/>
              </a:cxn>
              <a:cxn ang="0">
                <a:pos x="connsiteX2" y="connsiteY2"/>
              </a:cxn>
              <a:cxn ang="0">
                <a:pos x="connsiteX3" y="connsiteY3"/>
              </a:cxn>
            </a:cxnLst>
            <a:rect l="l" t="t" r="r" b="b"/>
            <a:pathLst>
              <a:path w="1878865" h="1878865">
                <a:moveTo>
                  <a:pt x="0" y="0"/>
                </a:moveTo>
                <a:lnTo>
                  <a:pt x="1878865" y="0"/>
                </a:lnTo>
                <a:lnTo>
                  <a:pt x="1878865" y="1878865"/>
                </a:lnTo>
                <a:lnTo>
                  <a:pt x="0" y="1878865"/>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13" name="PpHolder8">
            <a:extLst>
              <a:ext uri="{FF2B5EF4-FFF2-40B4-BE49-F238E27FC236}">
                <a16:creationId xmlns:a16="http://schemas.microsoft.com/office/drawing/2014/main" id="{003EEF7A-A12D-4152-B4C7-2B6304667A00}"/>
              </a:ext>
            </a:extLst>
          </p:cNvPr>
          <p:cNvSpPr>
            <a:spLocks noGrp="1"/>
          </p:cNvSpPr>
          <p:nvPr>
            <p:ph type="pic" sz="quarter" idx="11"/>
          </p:nvPr>
        </p:nvSpPr>
        <p:spPr>
          <a:xfrm>
            <a:off x="526741" y="4475958"/>
            <a:ext cx="3749039" cy="1879300"/>
          </a:xfrm>
          <a:custGeom>
            <a:avLst/>
            <a:gdLst>
              <a:gd name="connsiteX0" fmla="*/ 0 w 1878865"/>
              <a:gd name="connsiteY0" fmla="*/ 0 h 1878865"/>
              <a:gd name="connsiteX1" fmla="*/ 1878865 w 1878865"/>
              <a:gd name="connsiteY1" fmla="*/ 0 h 1878865"/>
              <a:gd name="connsiteX2" fmla="*/ 1878865 w 1878865"/>
              <a:gd name="connsiteY2" fmla="*/ 1878865 h 1878865"/>
              <a:gd name="connsiteX3" fmla="*/ 0 w 1878865"/>
              <a:gd name="connsiteY3" fmla="*/ 1878865 h 1878865"/>
            </a:gdLst>
            <a:ahLst/>
            <a:cxnLst>
              <a:cxn ang="0">
                <a:pos x="connsiteX0" y="connsiteY0"/>
              </a:cxn>
              <a:cxn ang="0">
                <a:pos x="connsiteX1" y="connsiteY1"/>
              </a:cxn>
              <a:cxn ang="0">
                <a:pos x="connsiteX2" y="connsiteY2"/>
              </a:cxn>
              <a:cxn ang="0">
                <a:pos x="connsiteX3" y="connsiteY3"/>
              </a:cxn>
            </a:cxnLst>
            <a:rect l="l" t="t" r="r" b="b"/>
            <a:pathLst>
              <a:path w="1878865" h="1878865">
                <a:moveTo>
                  <a:pt x="0" y="0"/>
                </a:moveTo>
                <a:lnTo>
                  <a:pt x="1878865" y="0"/>
                </a:lnTo>
                <a:lnTo>
                  <a:pt x="1878865" y="1878865"/>
                </a:lnTo>
                <a:lnTo>
                  <a:pt x="0" y="1878865"/>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15" name="スライド番号プレースホルダー 4">
            <a:extLst>
              <a:ext uri="{FF2B5EF4-FFF2-40B4-BE49-F238E27FC236}">
                <a16:creationId xmlns:a16="http://schemas.microsoft.com/office/drawing/2014/main" id="{D5D74147-751D-CAB5-B81B-B4D93153585C}"/>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16" name="図 2">
            <a:extLst>
              <a:ext uri="{FF2B5EF4-FFF2-40B4-BE49-F238E27FC236}">
                <a16:creationId xmlns:a16="http://schemas.microsoft.com/office/drawing/2014/main" id="{9262B8F5-36CD-32AD-FF93-53D151505124}"/>
              </a:ext>
            </a:extLst>
          </p:cNvPr>
          <p:cNvPicPr>
            <a:picLocks noChangeAspect="1"/>
          </p:cNvPicPr>
          <p:nvPr userDrawn="1"/>
        </p:nvPicPr>
        <p:blipFill>
          <a:blip r:embed="rId2" cstate="print">
            <a:grayscl/>
            <a:alphaModFix amt="82000"/>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22" name="Content Placeholder 8">
            <a:extLst>
              <a:ext uri="{FF2B5EF4-FFF2-40B4-BE49-F238E27FC236}">
                <a16:creationId xmlns:a16="http://schemas.microsoft.com/office/drawing/2014/main" id="{809ADEE3-D216-02E0-8A18-C133930FC34C}"/>
              </a:ext>
            </a:extLst>
          </p:cNvPr>
          <p:cNvSpPr>
            <a:spLocks noGrp="1"/>
          </p:cNvSpPr>
          <p:nvPr>
            <p:ph sz="quarter" idx="16"/>
          </p:nvPr>
        </p:nvSpPr>
        <p:spPr>
          <a:xfrm>
            <a:off x="5017465" y="915355"/>
            <a:ext cx="6834809" cy="5439903"/>
          </a:xfrm>
          <a:prstGeom prst="rect">
            <a:avLst/>
          </a:prstGeom>
        </p:spPr>
        <p:txBody>
          <a:bodyPr>
            <a:noAutofit/>
          </a:bodyPr>
          <a:lstStyle>
            <a:lvl1pPr marL="251460" indent="-251460">
              <a:spcBef>
                <a:spcPts val="576"/>
              </a:spcBef>
              <a:buFont typeface="Arial" panose="020B0604020202020204" pitchFamily="34" charset="0"/>
              <a:buChar char="•"/>
              <a:defRPr sz="2200" b="0" i="0">
                <a:solidFill>
                  <a:schemeClr val="tx1">
                    <a:lumMod val="90000"/>
                    <a:lumOff val="10000"/>
                  </a:schemeClr>
                </a:solidFill>
                <a:latin typeface="SST Pro" panose="020B0504030504020204" pitchFamily="34" charset="77"/>
              </a:defRPr>
            </a:lvl1pPr>
            <a:lvl2pPr marL="795686" indent="-251460">
              <a:spcBef>
                <a:spcPts val="576"/>
              </a:spcBef>
              <a:buFont typeface="Arial" panose="020B0604020202020204" pitchFamily="34" charset="0"/>
              <a:buChar char="•"/>
              <a:defRPr sz="2000" b="0" i="0">
                <a:solidFill>
                  <a:schemeClr val="tx1">
                    <a:lumMod val="90000"/>
                    <a:lumOff val="10000"/>
                  </a:schemeClr>
                </a:solidFill>
                <a:latin typeface="SST Pro" panose="020B0504030504020204" pitchFamily="34" charset="77"/>
              </a:defRPr>
            </a:lvl2pPr>
            <a:lvl3pPr marL="1360567" indent="-272113">
              <a:spcBef>
                <a:spcPts val="576"/>
              </a:spcBef>
              <a:buFont typeface="Courier New" panose="02070309020205020404" pitchFamily="49" charset="0"/>
              <a:buChar char="o"/>
              <a:defRPr sz="1800" b="0" i="0">
                <a:solidFill>
                  <a:schemeClr val="tx1">
                    <a:lumMod val="90000"/>
                    <a:lumOff val="10000"/>
                  </a:schemeClr>
                </a:solidFill>
                <a:latin typeface="SST Pro" panose="020B0504030504020204" pitchFamily="34" charset="77"/>
              </a:defRPr>
            </a:lvl3pPr>
            <a:lvl4pPr>
              <a:spcBef>
                <a:spcPts val="576"/>
              </a:spcBef>
              <a:defRPr sz="1400" b="0" i="0">
                <a:solidFill>
                  <a:schemeClr val="tx1">
                    <a:lumMod val="90000"/>
                    <a:lumOff val="10000"/>
                  </a:schemeClr>
                </a:solidFill>
                <a:latin typeface="SST Pro" panose="020B0504030504020204" pitchFamily="34" charset="77"/>
              </a:defRPr>
            </a:lvl4pPr>
            <a:lvl5pPr>
              <a:spcBef>
                <a:spcPts val="576"/>
              </a:spcBef>
              <a:defRPr sz="1400" b="0" i="0">
                <a:solidFill>
                  <a:schemeClr val="tx1">
                    <a:lumMod val="90000"/>
                    <a:lumOff val="10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19C1F0BD-7E32-301A-686F-CBE791F9938C}"/>
              </a:ext>
            </a:extLst>
          </p:cNvPr>
          <p:cNvSpPr>
            <a:spLocks noGrp="1"/>
          </p:cNvSpPr>
          <p:nvPr>
            <p:ph type="title"/>
          </p:nvPr>
        </p:nvSpPr>
        <p:spPr>
          <a:xfrm>
            <a:off x="5015878" y="333375"/>
            <a:ext cx="6834810" cy="510616"/>
          </a:xfrm>
          <a:prstGeom prst="rect">
            <a:avLst/>
          </a:prstGeom>
        </p:spPr>
        <p:txBody>
          <a:bodyPr lIns="91440" tIns="0" rIns="91440" bIns="0">
            <a:noAutofit/>
          </a:bodyPr>
          <a:lstStyle>
            <a:lvl1pPr>
              <a:defRPr sz="2800" b="0" i="0">
                <a:solidFill>
                  <a:schemeClr val="tx1">
                    <a:lumMod val="90000"/>
                    <a:lumOff val="10000"/>
                  </a:schemeClr>
                </a:solidFill>
                <a:latin typeface="SST Pro Medium" panose="020B0504030504020204" pitchFamily="34" charset="77"/>
              </a:defRPr>
            </a:lvl1pPr>
          </a:lstStyle>
          <a:p>
            <a:r>
              <a:rPr lang="en-US"/>
              <a:t>Click to edit Master title style</a:t>
            </a:r>
            <a:endParaRPr lang="en-US" dirty="0"/>
          </a:p>
        </p:txBody>
      </p:sp>
      <p:sp>
        <p:nvSpPr>
          <p:cNvPr id="14" name="テキスト ボックス 86">
            <a:extLst>
              <a:ext uri="{FF2B5EF4-FFF2-40B4-BE49-F238E27FC236}">
                <a16:creationId xmlns:a16="http://schemas.microsoft.com/office/drawing/2014/main" id="{C81E6117-1C33-F025-67AC-97E6923AF16C}"/>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1851724407"/>
      </p:ext>
    </p:extLst>
  </p:cSld>
  <p:clrMapOvr>
    <a:masterClrMapping/>
  </p:clrMapOvr>
  <p:extLst>
    <p:ext uri="{DCECCB84-F9BA-43D5-87BE-67443E8EF086}">
      <p15:sldGuideLst xmlns:p15="http://schemas.microsoft.com/office/powerpoint/2012/main">
        <p15:guide id="1" orient="horz" pos="406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Only">
    <p:bg>
      <p:bgPr>
        <a:solidFill>
          <a:schemeClr val="bg1"/>
        </a:solidFill>
        <a:effectLst/>
      </p:bgPr>
    </p:bg>
    <p:spTree>
      <p:nvGrpSpPr>
        <p:cNvPr id="1" name=""/>
        <p:cNvGrpSpPr/>
        <p:nvPr/>
      </p:nvGrpSpPr>
      <p:grpSpPr>
        <a:xfrm>
          <a:off x="0" y="0"/>
          <a:ext cx="0" cy="0"/>
          <a:chOff x="0" y="0"/>
          <a:chExt cx="0" cy="0"/>
        </a:xfrm>
      </p:grpSpPr>
      <p:sp>
        <p:nvSpPr>
          <p:cNvPr id="28" name="スライド番号プレースホルダー 4">
            <a:extLst>
              <a:ext uri="{FF2B5EF4-FFF2-40B4-BE49-F238E27FC236}">
                <a16:creationId xmlns:a16="http://schemas.microsoft.com/office/drawing/2014/main" id="{F136F7E9-3B69-2B4D-BA6B-03AC8FC291AA}"/>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a:solidFill>
                <a:schemeClr val="bg1">
                  <a:lumMod val="65000"/>
                </a:schemeClr>
              </a:solidFill>
              <a:latin typeface="SST Pro" panose="020B0504030504020204" pitchFamily="34" charset="77"/>
            </a:endParaRPr>
          </a:p>
        </p:txBody>
      </p:sp>
      <p:sp>
        <p:nvSpPr>
          <p:cNvPr id="2" name="Title 1">
            <a:extLst>
              <a:ext uri="{FF2B5EF4-FFF2-40B4-BE49-F238E27FC236}">
                <a16:creationId xmlns:a16="http://schemas.microsoft.com/office/drawing/2014/main" id="{AA0FADA8-7FF6-2D49-9AD9-1B56228FCCCD}"/>
              </a:ext>
            </a:extLst>
          </p:cNvPr>
          <p:cNvSpPr>
            <a:spLocks noGrp="1"/>
          </p:cNvSpPr>
          <p:nvPr>
            <p:ph type="title"/>
          </p:nvPr>
        </p:nvSpPr>
        <p:spPr>
          <a:xfrm>
            <a:off x="336550" y="333375"/>
            <a:ext cx="11514138" cy="425269"/>
          </a:xfrm>
          <a:prstGeom prst="rect">
            <a:avLst/>
          </a:prstGeom>
        </p:spPr>
        <p:txBody>
          <a:bodyPr lIns="91440" tIns="0" rIns="91440" bIns="0">
            <a:noAutofit/>
          </a:bodyPr>
          <a:lstStyle>
            <a:lvl1pPr>
              <a:defRPr sz="2800" b="0" i="0">
                <a:solidFill>
                  <a:schemeClr val="tx1">
                    <a:lumMod val="85000"/>
                    <a:lumOff val="15000"/>
                  </a:schemeClr>
                </a:solidFill>
                <a:latin typeface="SST Pro Medium" panose="020B0504030504020204" pitchFamily="34" charset="77"/>
              </a:defRPr>
            </a:lvl1pPr>
          </a:lstStyle>
          <a:p>
            <a:r>
              <a:rPr lang="en-US"/>
              <a:t>Click to edit Master title style</a:t>
            </a:r>
          </a:p>
        </p:txBody>
      </p:sp>
      <p:pic>
        <p:nvPicPr>
          <p:cNvPr id="36" name="図 2">
            <a:extLst>
              <a:ext uri="{FF2B5EF4-FFF2-40B4-BE49-F238E27FC236}">
                <a16:creationId xmlns:a16="http://schemas.microsoft.com/office/drawing/2014/main" id="{DA772CC1-2C47-4E47-A286-0576C34B848F}"/>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11" name="テキスト ボックス 86">
            <a:extLst>
              <a:ext uri="{FF2B5EF4-FFF2-40B4-BE49-F238E27FC236}">
                <a16:creationId xmlns:a16="http://schemas.microsoft.com/office/drawing/2014/main" id="{ED5AD68F-D799-F985-FED9-3303EF106643}"/>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3993693359"/>
      </p:ext>
    </p:extLst>
  </p:cSld>
  <p:clrMapOvr>
    <a:masterClrMapping/>
  </p:clrMapOvr>
  <p:extLst>
    <p:ext uri="{DCECCB84-F9BA-43D5-87BE-67443E8EF086}">
      <p15:sldGuideLst xmlns:p15="http://schemas.microsoft.com/office/powerpoint/2012/main">
        <p15:guide id="2" orient="horz" pos="5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BD1906-ABA8-8233-ACBC-450077A81198}"/>
              </a:ext>
            </a:extLst>
          </p:cNvPr>
          <p:cNvSpPr/>
          <p:nvPr userDrawn="1"/>
        </p:nvSpPr>
        <p:spPr>
          <a:xfrm>
            <a:off x="8273988" y="6498454"/>
            <a:ext cx="3921187" cy="361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161115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ck Cover">
    <p:spTree>
      <p:nvGrpSpPr>
        <p:cNvPr id="1" name=""/>
        <p:cNvGrpSpPr/>
        <p:nvPr/>
      </p:nvGrpSpPr>
      <p:grpSpPr>
        <a:xfrm>
          <a:off x="0" y="0"/>
          <a:ext cx="0" cy="0"/>
          <a:chOff x="0" y="0"/>
          <a:chExt cx="0" cy="0"/>
        </a:xfrm>
      </p:grpSpPr>
      <p:sp>
        <p:nvSpPr>
          <p:cNvPr id="4" name="テキスト ボックス 3"/>
          <p:cNvSpPr txBox="1"/>
          <p:nvPr userDrawn="1"/>
        </p:nvSpPr>
        <p:spPr bwMode="gray">
          <a:xfrm>
            <a:off x="720163" y="5940001"/>
            <a:ext cx="10754849" cy="603443"/>
          </a:xfrm>
          <a:prstGeom prst="rect">
            <a:avLst/>
          </a:prstGeom>
          <a:noFill/>
        </p:spPr>
        <p:txBody>
          <a:bodyPr wrap="none" lIns="0" tIns="0" rIns="0" bIns="0" rtlCol="0">
            <a:noAutofit/>
          </a:bodyPr>
          <a:lstStyle/>
          <a:p>
            <a:pPr algn="ctr">
              <a:lnSpc>
                <a:spcPct val="100000"/>
              </a:lnSpc>
              <a:spcBef>
                <a:spcPts val="0"/>
              </a:spcBef>
              <a:spcAft>
                <a:spcPts val="400"/>
              </a:spcAft>
            </a:pPr>
            <a:r>
              <a:rPr kumimoji="1" lang="en-US" altLang="ja-JP" sz="899" kern="1200" dirty="0">
                <a:solidFill>
                  <a:schemeClr val="tx1">
                    <a:lumMod val="50000"/>
                    <a:lumOff val="50000"/>
                  </a:schemeClr>
                </a:solidFill>
                <a:latin typeface="SST" pitchFamily="34" charset="0"/>
                <a:ea typeface="+mn-ea"/>
                <a:cs typeface="メイリオ"/>
              </a:rPr>
              <a:t>SONY is a registered trademark of Sony</a:t>
            </a:r>
            <a:r>
              <a:rPr kumimoji="1" lang="ja-JP" altLang="en-US" sz="899" kern="1200" dirty="0">
                <a:solidFill>
                  <a:schemeClr val="tx1">
                    <a:lumMod val="50000"/>
                    <a:lumOff val="50000"/>
                  </a:schemeClr>
                </a:solidFill>
                <a:latin typeface="SST" pitchFamily="34" charset="0"/>
                <a:ea typeface="+mn-ea"/>
                <a:cs typeface="メイリオ"/>
              </a:rPr>
              <a:t> </a:t>
            </a:r>
            <a:r>
              <a:rPr kumimoji="1" lang="en-US" altLang="ja-JP" sz="899" kern="1200" dirty="0">
                <a:solidFill>
                  <a:schemeClr val="tx1">
                    <a:lumMod val="50000"/>
                    <a:lumOff val="50000"/>
                  </a:schemeClr>
                </a:solidFill>
                <a:latin typeface="SST" pitchFamily="34" charset="0"/>
                <a:ea typeface="+mn-ea"/>
                <a:cs typeface="メイリオ"/>
              </a:rPr>
              <a:t>Group Corporation.</a:t>
            </a:r>
          </a:p>
          <a:p>
            <a:pPr algn="ctr">
              <a:lnSpc>
                <a:spcPct val="100000"/>
              </a:lnSpc>
              <a:spcBef>
                <a:spcPts val="0"/>
              </a:spcBef>
              <a:spcAft>
                <a:spcPts val="400"/>
              </a:spcAft>
            </a:pPr>
            <a:r>
              <a:rPr kumimoji="1" lang="en-US" altLang="ja-JP" sz="899" dirty="0">
                <a:solidFill>
                  <a:schemeClr val="tx1">
                    <a:lumMod val="50000"/>
                    <a:lumOff val="50000"/>
                  </a:schemeClr>
                </a:solidFill>
                <a:latin typeface="SST" pitchFamily="34" charset="0"/>
                <a:ea typeface="+mj-ea"/>
                <a:cs typeface="メイリオ"/>
              </a:rPr>
              <a:t>Names of Sony products and services are the registered trademarks and/or trademarks of Sony Group Corporation or its Group companies.</a:t>
            </a:r>
          </a:p>
          <a:p>
            <a:pPr algn="ctr">
              <a:lnSpc>
                <a:spcPct val="100000"/>
              </a:lnSpc>
              <a:spcBef>
                <a:spcPts val="0"/>
              </a:spcBef>
              <a:spcAft>
                <a:spcPts val="400"/>
              </a:spcAft>
            </a:pPr>
            <a:r>
              <a:rPr kumimoji="1" lang="en-US" altLang="ja-JP" sz="899" dirty="0">
                <a:solidFill>
                  <a:schemeClr val="tx1">
                    <a:lumMod val="50000"/>
                    <a:lumOff val="50000"/>
                  </a:schemeClr>
                </a:solidFill>
                <a:latin typeface="SST" pitchFamily="34" charset="0"/>
                <a:ea typeface="+mj-ea"/>
                <a:cs typeface="メイリオ"/>
              </a:rPr>
              <a:t>Other company names and product names are registered trademarks and/or trademarks of the respective companies.</a:t>
            </a:r>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398" y="3030685"/>
            <a:ext cx="3190378" cy="798218"/>
          </a:xfrm>
          <a:prstGeom prst="rect">
            <a:avLst/>
          </a:prstGeom>
        </p:spPr>
      </p:pic>
    </p:spTree>
    <p:extLst>
      <p:ext uri="{BB962C8B-B14F-4D97-AF65-F5344CB8AC3E}">
        <p14:creationId xmlns:p14="http://schemas.microsoft.com/office/powerpoint/2010/main" val="213562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Text">
    <p:bg>
      <p:bgPr>
        <a:solidFill>
          <a:schemeClr val="bg1"/>
        </a:solidFill>
        <a:effectLst/>
      </p:bgPr>
    </p:bg>
    <p:spTree>
      <p:nvGrpSpPr>
        <p:cNvPr id="1" name=""/>
        <p:cNvGrpSpPr/>
        <p:nvPr/>
      </p:nvGrpSpPr>
      <p:grpSpPr>
        <a:xfrm>
          <a:off x="0" y="0"/>
          <a:ext cx="0" cy="0"/>
          <a:chOff x="0" y="0"/>
          <a:chExt cx="0" cy="0"/>
        </a:xfrm>
      </p:grpSpPr>
      <p:sp>
        <p:nvSpPr>
          <p:cNvPr id="28" name="スライド番号プレースホルダー 4">
            <a:extLst>
              <a:ext uri="{FF2B5EF4-FFF2-40B4-BE49-F238E27FC236}">
                <a16:creationId xmlns:a16="http://schemas.microsoft.com/office/drawing/2014/main" id="{F136F7E9-3B69-2B4D-BA6B-03AC8FC291AA}"/>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sp>
        <p:nvSpPr>
          <p:cNvPr id="2" name="Title 1">
            <a:extLst>
              <a:ext uri="{FF2B5EF4-FFF2-40B4-BE49-F238E27FC236}">
                <a16:creationId xmlns:a16="http://schemas.microsoft.com/office/drawing/2014/main" id="{AA0FADA8-7FF6-2D49-9AD9-1B56228FCCCD}"/>
              </a:ext>
            </a:extLst>
          </p:cNvPr>
          <p:cNvSpPr>
            <a:spLocks noGrp="1"/>
          </p:cNvSpPr>
          <p:nvPr>
            <p:ph type="title"/>
          </p:nvPr>
        </p:nvSpPr>
        <p:spPr>
          <a:xfrm>
            <a:off x="336550" y="333375"/>
            <a:ext cx="11514138" cy="510616"/>
          </a:xfrm>
          <a:prstGeom prst="rect">
            <a:avLst/>
          </a:prstGeom>
        </p:spPr>
        <p:txBody>
          <a:bodyPr lIns="91440" tIns="0" rIns="91440" bIns="0">
            <a:noAutofit/>
          </a:bodyPr>
          <a:lstStyle>
            <a:lvl1pPr>
              <a:defRPr sz="2800" b="0" i="0">
                <a:solidFill>
                  <a:schemeClr val="tx1">
                    <a:lumMod val="90000"/>
                    <a:lumOff val="10000"/>
                  </a:schemeClr>
                </a:solidFill>
                <a:latin typeface="SST Pro Medium" panose="020B0504030504020204" pitchFamily="34" charset="77"/>
              </a:defRPr>
            </a:lvl1pPr>
          </a:lstStyle>
          <a:p>
            <a:r>
              <a:rPr lang="en-US"/>
              <a:t>Click to edit Master title style</a:t>
            </a:r>
            <a:endParaRPr lang="en-US" dirty="0"/>
          </a:p>
        </p:txBody>
      </p:sp>
      <p:pic>
        <p:nvPicPr>
          <p:cNvPr id="36" name="図 2">
            <a:extLst>
              <a:ext uri="{FF2B5EF4-FFF2-40B4-BE49-F238E27FC236}">
                <a16:creationId xmlns:a16="http://schemas.microsoft.com/office/drawing/2014/main" id="{DA772CC1-2C47-4E47-A286-0576C34B848F}"/>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9" name="Content Placeholder 8">
            <a:extLst>
              <a:ext uri="{FF2B5EF4-FFF2-40B4-BE49-F238E27FC236}">
                <a16:creationId xmlns:a16="http://schemas.microsoft.com/office/drawing/2014/main" id="{9987B015-2010-ED42-96BA-A266BCF6C1DC}"/>
              </a:ext>
            </a:extLst>
          </p:cNvPr>
          <p:cNvSpPr>
            <a:spLocks noGrp="1"/>
          </p:cNvSpPr>
          <p:nvPr>
            <p:ph sz="quarter" idx="11"/>
          </p:nvPr>
        </p:nvSpPr>
        <p:spPr>
          <a:xfrm>
            <a:off x="338137" y="915355"/>
            <a:ext cx="11514138" cy="5539419"/>
          </a:xfrm>
          <a:prstGeom prst="rect">
            <a:avLst/>
          </a:prstGeom>
        </p:spPr>
        <p:txBody>
          <a:bodyPr>
            <a:noAutofit/>
          </a:bodyPr>
          <a:lstStyle>
            <a:lvl1pPr marL="251460" indent="-251460">
              <a:buFont typeface="Arial" panose="020B0604020202020204" pitchFamily="34" charset="0"/>
              <a:buChar char="•"/>
              <a:defRPr sz="2400" b="0" i="0">
                <a:solidFill>
                  <a:schemeClr val="tx1">
                    <a:lumMod val="90000"/>
                    <a:lumOff val="10000"/>
                  </a:schemeClr>
                </a:solidFill>
                <a:latin typeface="SST Pro" panose="020B0504030504020204" pitchFamily="34" charset="77"/>
              </a:defRPr>
            </a:lvl1pPr>
            <a:lvl2pPr marL="795686" indent="-251460">
              <a:buFont typeface="Arial" panose="020B0604020202020204" pitchFamily="34" charset="0"/>
              <a:buChar char="•"/>
              <a:defRPr sz="2000" b="0" i="0">
                <a:solidFill>
                  <a:schemeClr val="tx1">
                    <a:lumMod val="90000"/>
                    <a:lumOff val="10000"/>
                  </a:schemeClr>
                </a:solidFill>
                <a:latin typeface="SST Pro" panose="020B0504030504020204" pitchFamily="34" charset="77"/>
              </a:defRPr>
            </a:lvl2pPr>
            <a:lvl3pPr marL="1360567" indent="-272113">
              <a:buFont typeface="Courier New" panose="02070309020205020404" pitchFamily="49" charset="0"/>
              <a:buChar char="o"/>
              <a:defRPr sz="1800" b="0" i="0">
                <a:solidFill>
                  <a:schemeClr val="tx1">
                    <a:lumMod val="90000"/>
                    <a:lumOff val="10000"/>
                  </a:schemeClr>
                </a:solidFill>
                <a:latin typeface="SST Pro" panose="020B0504030504020204" pitchFamily="34" charset="77"/>
              </a:defRPr>
            </a:lvl3pPr>
            <a:lvl4pPr>
              <a:defRPr sz="1400" b="0" i="0">
                <a:solidFill>
                  <a:schemeClr val="tx1">
                    <a:lumMod val="90000"/>
                    <a:lumOff val="10000"/>
                  </a:schemeClr>
                </a:solidFill>
                <a:latin typeface="SST Pro" panose="020B0504030504020204" pitchFamily="34" charset="77"/>
              </a:defRPr>
            </a:lvl4pPr>
            <a:lvl5pPr>
              <a:defRPr sz="1400" b="0" i="0">
                <a:solidFill>
                  <a:schemeClr val="tx1">
                    <a:lumMod val="90000"/>
                    <a:lumOff val="10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テキスト ボックス 86">
            <a:extLst>
              <a:ext uri="{FF2B5EF4-FFF2-40B4-BE49-F238E27FC236}">
                <a16:creationId xmlns:a16="http://schemas.microsoft.com/office/drawing/2014/main" id="{ED5AD68F-D799-F985-FED9-3303EF106643}"/>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1113540714"/>
      </p:ext>
    </p:extLst>
  </p:cSld>
  <p:clrMapOvr>
    <a:masterClrMapping/>
  </p:clrMapOvr>
  <p:extLst>
    <p:ext uri="{DCECCB84-F9BA-43D5-87BE-67443E8EF086}">
      <p15:sldGuideLst xmlns:p15="http://schemas.microsoft.com/office/powerpoint/2012/main">
        <p15:guide id="2" orient="horz" pos="5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vi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C59118-25CE-E744-B192-F20F79619002}"/>
              </a:ext>
            </a:extLst>
          </p:cNvPr>
          <p:cNvSpPr/>
          <p:nvPr userDrawn="1"/>
        </p:nvSpPr>
        <p:spPr>
          <a:xfrm>
            <a:off x="245428" y="4232711"/>
            <a:ext cx="11727923" cy="109728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 name="Title 1"/>
          <p:cNvSpPr>
            <a:spLocks noGrp="1"/>
          </p:cNvSpPr>
          <p:nvPr>
            <p:ph type="title"/>
          </p:nvPr>
        </p:nvSpPr>
        <p:spPr>
          <a:xfrm>
            <a:off x="481013" y="3178924"/>
            <a:ext cx="11233150" cy="927572"/>
          </a:xfrm>
        </p:spPr>
        <p:txBody>
          <a:bodyPr lIns="0" rIns="0" anchor="b">
            <a:noAutofit/>
          </a:bodyPr>
          <a:lstStyle>
            <a:lvl1pPr>
              <a:defRPr sz="3200" b="0" i="0">
                <a:solidFill>
                  <a:schemeClr val="tx1">
                    <a:lumMod val="90000"/>
                    <a:lumOff val="10000"/>
                  </a:schemeClr>
                </a:solidFill>
                <a:latin typeface="SST Pro" panose="020B0504030504020204" pitchFamily="34" charset="77"/>
              </a:defRPr>
            </a:lvl1pPr>
          </a:lstStyle>
          <a:p>
            <a:r>
              <a:rPr lang="en-US"/>
              <a:t>Click to edit Master title style</a:t>
            </a:r>
            <a:endParaRPr lang="en-US" dirty="0"/>
          </a:p>
        </p:txBody>
      </p:sp>
      <p:sp>
        <p:nvSpPr>
          <p:cNvPr id="3" name="Text Placeholder 2"/>
          <p:cNvSpPr>
            <a:spLocks noGrp="1"/>
          </p:cNvSpPr>
          <p:nvPr>
            <p:ph type="body" idx="1"/>
          </p:nvPr>
        </p:nvSpPr>
        <p:spPr>
          <a:xfrm>
            <a:off x="481013" y="4574069"/>
            <a:ext cx="11233150" cy="432048"/>
          </a:xfrm>
        </p:spPr>
        <p:txBody>
          <a:bodyPr lIns="0" rIns="0">
            <a:noAutofit/>
          </a:bodyPr>
          <a:lstStyle>
            <a:lvl1pPr marL="0" indent="0">
              <a:buNone/>
              <a:defRPr sz="1600" b="0" i="0">
                <a:solidFill>
                  <a:schemeClr val="bg1"/>
                </a:solidFill>
                <a:latin typeface="SST Pro" panose="020B0504030504020204" pitchFamily="34" charset="77"/>
              </a:defRPr>
            </a:lvl1pPr>
            <a:lvl2pPr marL="457291" indent="0">
              <a:buNone/>
              <a:defRPr sz="2000">
                <a:solidFill>
                  <a:schemeClr val="tx1">
                    <a:tint val="75000"/>
                  </a:schemeClr>
                </a:solidFill>
              </a:defRPr>
            </a:lvl2pPr>
            <a:lvl3pPr marL="914583" indent="0">
              <a:buNone/>
              <a:defRPr sz="1800">
                <a:solidFill>
                  <a:schemeClr val="tx1">
                    <a:tint val="75000"/>
                  </a:schemeClr>
                </a:solidFill>
              </a:defRPr>
            </a:lvl3pPr>
            <a:lvl4pPr marL="1371874" indent="0">
              <a:buNone/>
              <a:defRPr sz="1600">
                <a:solidFill>
                  <a:schemeClr val="tx1">
                    <a:tint val="75000"/>
                  </a:schemeClr>
                </a:solidFill>
              </a:defRPr>
            </a:lvl4pPr>
            <a:lvl5pPr marL="1829166" indent="0">
              <a:buNone/>
              <a:defRPr sz="1600">
                <a:solidFill>
                  <a:schemeClr val="tx1">
                    <a:tint val="75000"/>
                  </a:schemeClr>
                </a:solidFill>
              </a:defRPr>
            </a:lvl5pPr>
            <a:lvl6pPr marL="2286457" indent="0">
              <a:buNone/>
              <a:defRPr sz="1600">
                <a:solidFill>
                  <a:schemeClr val="tx1">
                    <a:tint val="75000"/>
                  </a:schemeClr>
                </a:solidFill>
              </a:defRPr>
            </a:lvl6pPr>
            <a:lvl7pPr marL="2743749" indent="0">
              <a:buNone/>
              <a:defRPr sz="1600">
                <a:solidFill>
                  <a:schemeClr val="tx1">
                    <a:tint val="75000"/>
                  </a:schemeClr>
                </a:solidFill>
              </a:defRPr>
            </a:lvl7pPr>
            <a:lvl8pPr marL="3201040" indent="0">
              <a:buNone/>
              <a:defRPr sz="1600">
                <a:solidFill>
                  <a:schemeClr val="tx1">
                    <a:tint val="75000"/>
                  </a:schemeClr>
                </a:solidFill>
              </a:defRPr>
            </a:lvl8pPr>
            <a:lvl9pPr marL="3658332" indent="0">
              <a:buNone/>
              <a:defRPr sz="1600">
                <a:solidFill>
                  <a:schemeClr val="tx1">
                    <a:tint val="75000"/>
                  </a:schemeClr>
                </a:solidFill>
              </a:defRPr>
            </a:lvl9pPr>
          </a:lstStyle>
          <a:p>
            <a:pPr lvl="0"/>
            <a:r>
              <a:rPr lang="en-US"/>
              <a:t>Click to edit Master text styles</a:t>
            </a:r>
          </a:p>
        </p:txBody>
      </p:sp>
      <p:sp>
        <p:nvSpPr>
          <p:cNvPr id="15" name="スライド番号プレースホルダー 4">
            <a:extLst>
              <a:ext uri="{FF2B5EF4-FFF2-40B4-BE49-F238E27FC236}">
                <a16:creationId xmlns:a16="http://schemas.microsoft.com/office/drawing/2014/main" id="{49AB9E57-FD47-4DBF-E403-5DED9E4FD5B8}"/>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16" name="図 2">
            <a:extLst>
              <a:ext uri="{FF2B5EF4-FFF2-40B4-BE49-F238E27FC236}">
                <a16:creationId xmlns:a16="http://schemas.microsoft.com/office/drawing/2014/main" id="{1229D14C-E533-4E02-C5C6-C93B425AD398}"/>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10" name="テキスト ボックス 86">
            <a:extLst>
              <a:ext uri="{FF2B5EF4-FFF2-40B4-BE49-F238E27FC236}">
                <a16:creationId xmlns:a16="http://schemas.microsoft.com/office/drawing/2014/main" id="{21CBB05A-4DD3-379B-4AD7-B26BF7034F74}"/>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32333518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yle 1">
    <p:spTree>
      <p:nvGrpSpPr>
        <p:cNvPr id="1" name=""/>
        <p:cNvGrpSpPr/>
        <p:nvPr/>
      </p:nvGrpSpPr>
      <p:grpSpPr>
        <a:xfrm>
          <a:off x="0" y="0"/>
          <a:ext cx="0" cy="0"/>
          <a:chOff x="0" y="0"/>
          <a:chExt cx="0" cy="0"/>
        </a:xfrm>
      </p:grpSpPr>
      <p:sp>
        <p:nvSpPr>
          <p:cNvPr id="5" name="PpHolder3">
            <a:extLst>
              <a:ext uri="{FF2B5EF4-FFF2-40B4-BE49-F238E27FC236}">
                <a16:creationId xmlns:a16="http://schemas.microsoft.com/office/drawing/2014/main" id="{42BDA008-069C-4C8B-9CF5-76C66B02DCF3}"/>
              </a:ext>
            </a:extLst>
          </p:cNvPr>
          <p:cNvSpPr>
            <a:spLocks noGrp="1"/>
          </p:cNvSpPr>
          <p:nvPr>
            <p:ph type="pic" sz="quarter" idx="10"/>
          </p:nvPr>
        </p:nvSpPr>
        <p:spPr>
          <a:xfrm>
            <a:off x="7220320" y="359173"/>
            <a:ext cx="4628364" cy="6095602"/>
          </a:xfrm>
          <a:custGeom>
            <a:avLst/>
            <a:gdLst>
              <a:gd name="connsiteX0" fmla="*/ 0 w 4627159"/>
              <a:gd name="connsiteY0" fmla="*/ 0 h 5478731"/>
              <a:gd name="connsiteX1" fmla="*/ 4627159 w 4627159"/>
              <a:gd name="connsiteY1" fmla="*/ 0 h 5478731"/>
              <a:gd name="connsiteX2" fmla="*/ 4627159 w 4627159"/>
              <a:gd name="connsiteY2" fmla="*/ 5478731 h 5478731"/>
              <a:gd name="connsiteX3" fmla="*/ 0 w 4627159"/>
              <a:gd name="connsiteY3" fmla="*/ 5478731 h 5478731"/>
            </a:gdLst>
            <a:ahLst/>
            <a:cxnLst>
              <a:cxn ang="0">
                <a:pos x="connsiteX0" y="connsiteY0"/>
              </a:cxn>
              <a:cxn ang="0">
                <a:pos x="connsiteX1" y="connsiteY1"/>
              </a:cxn>
              <a:cxn ang="0">
                <a:pos x="connsiteX2" y="connsiteY2"/>
              </a:cxn>
              <a:cxn ang="0">
                <a:pos x="connsiteX3" y="connsiteY3"/>
              </a:cxn>
            </a:cxnLst>
            <a:rect l="l" t="t" r="r" b="b"/>
            <a:pathLst>
              <a:path w="4627159" h="5478731">
                <a:moveTo>
                  <a:pt x="0" y="0"/>
                </a:moveTo>
                <a:lnTo>
                  <a:pt x="4627159" y="0"/>
                </a:lnTo>
                <a:lnTo>
                  <a:pt x="4627159" y="5478731"/>
                </a:lnTo>
                <a:lnTo>
                  <a:pt x="0" y="5478731"/>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12" name="スライド番号プレースホルダー 4">
            <a:extLst>
              <a:ext uri="{FF2B5EF4-FFF2-40B4-BE49-F238E27FC236}">
                <a16:creationId xmlns:a16="http://schemas.microsoft.com/office/drawing/2014/main" id="{AD055343-1019-5E2A-4093-4666FA81A04E}"/>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13" name="図 2">
            <a:extLst>
              <a:ext uri="{FF2B5EF4-FFF2-40B4-BE49-F238E27FC236}">
                <a16:creationId xmlns:a16="http://schemas.microsoft.com/office/drawing/2014/main" id="{6A3FD924-98F6-8DA2-C5AD-6988705C9E19}"/>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16" name="Content Placeholder 8">
            <a:extLst>
              <a:ext uri="{FF2B5EF4-FFF2-40B4-BE49-F238E27FC236}">
                <a16:creationId xmlns:a16="http://schemas.microsoft.com/office/drawing/2014/main" id="{629937C9-3770-6DF3-FF9E-9442AEA79FA1}"/>
              </a:ext>
            </a:extLst>
          </p:cNvPr>
          <p:cNvSpPr>
            <a:spLocks noGrp="1"/>
          </p:cNvSpPr>
          <p:nvPr>
            <p:ph sz="quarter" idx="11"/>
          </p:nvPr>
        </p:nvSpPr>
        <p:spPr>
          <a:xfrm>
            <a:off x="338137" y="915355"/>
            <a:ext cx="6779355" cy="5539419"/>
          </a:xfrm>
          <a:prstGeom prst="rect">
            <a:avLst/>
          </a:prstGeom>
        </p:spPr>
        <p:txBody>
          <a:bodyPr>
            <a:noAutofit/>
          </a:bodyPr>
          <a:lstStyle>
            <a:lvl1pPr marL="251460" indent="-251460">
              <a:buFont typeface="Arial" panose="020B0604020202020204" pitchFamily="34" charset="0"/>
              <a:buChar char="•"/>
              <a:defRPr sz="2400" b="0" i="0">
                <a:solidFill>
                  <a:schemeClr val="tx1">
                    <a:lumMod val="90000"/>
                    <a:lumOff val="10000"/>
                  </a:schemeClr>
                </a:solidFill>
                <a:latin typeface="SST Pro" panose="020B0504030504020204" pitchFamily="34" charset="77"/>
              </a:defRPr>
            </a:lvl1pPr>
            <a:lvl2pPr marL="795686" indent="-251460">
              <a:buFont typeface="Arial" panose="020B0604020202020204" pitchFamily="34" charset="0"/>
              <a:buChar char="•"/>
              <a:defRPr sz="2000" b="0" i="0">
                <a:solidFill>
                  <a:schemeClr val="tx1">
                    <a:lumMod val="90000"/>
                    <a:lumOff val="10000"/>
                  </a:schemeClr>
                </a:solidFill>
                <a:latin typeface="SST Pro" panose="020B0504030504020204" pitchFamily="34" charset="77"/>
              </a:defRPr>
            </a:lvl2pPr>
            <a:lvl3pPr marL="1360567" indent="-272113">
              <a:buFont typeface="Courier New" panose="02070309020205020404" pitchFamily="49" charset="0"/>
              <a:buChar char="o"/>
              <a:defRPr sz="1800" b="0" i="0">
                <a:solidFill>
                  <a:schemeClr val="tx1">
                    <a:lumMod val="90000"/>
                    <a:lumOff val="10000"/>
                  </a:schemeClr>
                </a:solidFill>
                <a:latin typeface="SST Pro" panose="020B0504030504020204" pitchFamily="34" charset="77"/>
              </a:defRPr>
            </a:lvl3pPr>
            <a:lvl4pPr>
              <a:defRPr sz="1400" b="0" i="0">
                <a:solidFill>
                  <a:schemeClr val="tx1">
                    <a:lumMod val="90000"/>
                    <a:lumOff val="10000"/>
                  </a:schemeClr>
                </a:solidFill>
                <a:latin typeface="SST Pro" panose="020B0504030504020204" pitchFamily="34" charset="77"/>
              </a:defRPr>
            </a:lvl4pPr>
            <a:lvl5pPr>
              <a:defRPr sz="1400" b="0" i="0">
                <a:solidFill>
                  <a:schemeClr val="tx1">
                    <a:lumMod val="90000"/>
                    <a:lumOff val="10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4895D735-75C7-35A0-58F0-6C5B05891024}"/>
              </a:ext>
            </a:extLst>
          </p:cNvPr>
          <p:cNvSpPr>
            <a:spLocks noGrp="1"/>
          </p:cNvSpPr>
          <p:nvPr>
            <p:ph type="title"/>
          </p:nvPr>
        </p:nvSpPr>
        <p:spPr>
          <a:xfrm>
            <a:off x="336550" y="333375"/>
            <a:ext cx="6779355" cy="510616"/>
          </a:xfrm>
          <a:prstGeom prst="rect">
            <a:avLst/>
          </a:prstGeom>
        </p:spPr>
        <p:txBody>
          <a:bodyPr lIns="91440" tIns="0" rIns="91440" bIns="0">
            <a:normAutofit/>
          </a:bodyPr>
          <a:lstStyle>
            <a:lvl1pPr>
              <a:defRPr sz="2800" b="0" i="0">
                <a:solidFill>
                  <a:schemeClr val="tx1">
                    <a:lumMod val="90000"/>
                    <a:lumOff val="10000"/>
                  </a:schemeClr>
                </a:solidFill>
                <a:latin typeface="SST Pro Medium" panose="020B0504030504020204" pitchFamily="34" charset="77"/>
              </a:defRPr>
            </a:lvl1pPr>
          </a:lstStyle>
          <a:p>
            <a:r>
              <a:rPr lang="en-US"/>
              <a:t>Click to edit Master title style</a:t>
            </a:r>
            <a:endParaRPr lang="en-US" dirty="0"/>
          </a:p>
        </p:txBody>
      </p:sp>
      <p:sp>
        <p:nvSpPr>
          <p:cNvPr id="9" name="テキスト ボックス 86">
            <a:extLst>
              <a:ext uri="{FF2B5EF4-FFF2-40B4-BE49-F238E27FC236}">
                <a16:creationId xmlns:a16="http://schemas.microsoft.com/office/drawing/2014/main" id="{422F9B7A-FA48-56D2-FE2D-0DA36C84D497}"/>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988462787"/>
      </p:ext>
    </p:extLst>
  </p:cSld>
  <p:clrMapOvr>
    <a:masterClrMapping/>
  </p:clrMapOvr>
  <p:extLst>
    <p:ext uri="{DCECCB84-F9BA-43D5-87BE-67443E8EF086}">
      <p15:sldGuideLst xmlns:p15="http://schemas.microsoft.com/office/powerpoint/2012/main">
        <p15:guide id="1" orient="horz" pos="406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yl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60662E-A023-9840-BB50-F2A83894CAA7}"/>
              </a:ext>
            </a:extLst>
          </p:cNvPr>
          <p:cNvSpPr/>
          <p:nvPr userDrawn="1"/>
        </p:nvSpPr>
        <p:spPr>
          <a:xfrm>
            <a:off x="4804757" y="915355"/>
            <a:ext cx="3486139" cy="5539420"/>
          </a:xfrm>
          <a:prstGeom prst="rect">
            <a:avLst/>
          </a:prstGeom>
          <a:solidFill>
            <a:srgbClr val="003366"/>
          </a:solidFill>
          <a:ln>
            <a:noFill/>
          </a:ln>
          <a:effectLst>
            <a:outerShdw blurRad="1143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accent1"/>
              </a:solidFill>
            </a:endParaRPr>
          </a:p>
        </p:txBody>
      </p:sp>
      <p:sp>
        <p:nvSpPr>
          <p:cNvPr id="8" name="Picture Placeholder 3">
            <a:extLst>
              <a:ext uri="{FF2B5EF4-FFF2-40B4-BE49-F238E27FC236}">
                <a16:creationId xmlns:a16="http://schemas.microsoft.com/office/drawing/2014/main" id="{0691B3F8-F012-244C-B83B-C49789AC08EF}"/>
              </a:ext>
            </a:extLst>
          </p:cNvPr>
          <p:cNvSpPr>
            <a:spLocks noGrp="1"/>
          </p:cNvSpPr>
          <p:nvPr>
            <p:ph type="pic" sz="quarter" idx="14"/>
          </p:nvPr>
        </p:nvSpPr>
        <p:spPr>
          <a:xfrm>
            <a:off x="8440391" y="915356"/>
            <a:ext cx="3416647" cy="5539420"/>
          </a:xfrm>
          <a:custGeom>
            <a:avLst/>
            <a:gdLst>
              <a:gd name="connsiteX0" fmla="*/ 0 w 4627159"/>
              <a:gd name="connsiteY0" fmla="*/ 0 h 5478731"/>
              <a:gd name="connsiteX1" fmla="*/ 4627159 w 4627159"/>
              <a:gd name="connsiteY1" fmla="*/ 0 h 5478731"/>
              <a:gd name="connsiteX2" fmla="*/ 4627159 w 4627159"/>
              <a:gd name="connsiteY2" fmla="*/ 5478731 h 5478731"/>
              <a:gd name="connsiteX3" fmla="*/ 0 w 4627159"/>
              <a:gd name="connsiteY3" fmla="*/ 5478731 h 5478731"/>
            </a:gdLst>
            <a:ahLst/>
            <a:cxnLst>
              <a:cxn ang="0">
                <a:pos x="connsiteX0" y="connsiteY0"/>
              </a:cxn>
              <a:cxn ang="0">
                <a:pos x="connsiteX1" y="connsiteY1"/>
              </a:cxn>
              <a:cxn ang="0">
                <a:pos x="connsiteX2" y="connsiteY2"/>
              </a:cxn>
              <a:cxn ang="0">
                <a:pos x="connsiteX3" y="connsiteY3"/>
              </a:cxn>
            </a:cxnLst>
            <a:rect l="l" t="t" r="r" b="b"/>
            <a:pathLst>
              <a:path w="4627159" h="5478731">
                <a:moveTo>
                  <a:pt x="0" y="0"/>
                </a:moveTo>
                <a:lnTo>
                  <a:pt x="4627159" y="0"/>
                </a:lnTo>
                <a:lnTo>
                  <a:pt x="4627159" y="5478731"/>
                </a:lnTo>
                <a:lnTo>
                  <a:pt x="0" y="5478731"/>
                </a:lnTo>
                <a:close/>
              </a:path>
            </a:pathLst>
          </a:custGeom>
          <a:pattFill prst="wdUpDiag">
            <a:fgClr>
              <a:schemeClr val="bg1">
                <a:lumMod val="75000"/>
              </a:schemeClr>
            </a:fgClr>
            <a:bgClr>
              <a:schemeClr val="bg1"/>
            </a:bgClr>
          </a:pattFill>
        </p:spPr>
        <p:txBody>
          <a:bodyPr anchor="ctr"/>
          <a:lstStyle>
            <a:lvl1pPr marL="0" indent="0" algn="ctr">
              <a:buNone/>
              <a:defRPr sz="1200" b="0" i="0">
                <a:latin typeface="SST Pro" panose="020B0504030504020204" pitchFamily="34" charset="77"/>
              </a:defRPr>
            </a:lvl1pPr>
          </a:lstStyle>
          <a:p>
            <a:r>
              <a:rPr lang="en-US"/>
              <a:t>Click icon to add picture</a:t>
            </a:r>
            <a:endParaRPr lang="en-US" dirty="0"/>
          </a:p>
        </p:txBody>
      </p:sp>
      <p:sp>
        <p:nvSpPr>
          <p:cNvPr id="15" name="Text Placeholder 14">
            <a:extLst>
              <a:ext uri="{FF2B5EF4-FFF2-40B4-BE49-F238E27FC236}">
                <a16:creationId xmlns:a16="http://schemas.microsoft.com/office/drawing/2014/main" id="{45E95479-8DAD-8C43-9223-F2D4C0BDDE9E}"/>
              </a:ext>
            </a:extLst>
          </p:cNvPr>
          <p:cNvSpPr>
            <a:spLocks noGrp="1"/>
          </p:cNvSpPr>
          <p:nvPr>
            <p:ph type="body" sz="quarter" idx="15" hasCustomPrompt="1"/>
          </p:nvPr>
        </p:nvSpPr>
        <p:spPr>
          <a:xfrm>
            <a:off x="5093743" y="2490035"/>
            <a:ext cx="2952328" cy="3673475"/>
          </a:xfrm>
          <a:prstGeom prst="rect">
            <a:avLst/>
          </a:prstGeom>
        </p:spPr>
        <p:txBody>
          <a:bodyPr lIns="91440" tIns="0" rIns="91440" bIns="0">
            <a:noAutofit/>
          </a:bodyPr>
          <a:lstStyle>
            <a:lvl1pPr marL="0" indent="0">
              <a:buNone/>
              <a:defRPr lang="en-US" sz="1400" b="0" i="0" smtClean="0">
                <a:solidFill>
                  <a:schemeClr val="bg1"/>
                </a:solidFill>
                <a:effectLst/>
                <a:latin typeface="SST Pro" panose="020B0504030504020204" pitchFamily="34" charset="77"/>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 </a:t>
            </a:r>
          </a:p>
        </p:txBody>
      </p:sp>
      <p:sp>
        <p:nvSpPr>
          <p:cNvPr id="12" name="Text Placeholder 2">
            <a:extLst>
              <a:ext uri="{FF2B5EF4-FFF2-40B4-BE49-F238E27FC236}">
                <a16:creationId xmlns:a16="http://schemas.microsoft.com/office/drawing/2014/main" id="{B9C12760-29F3-1A45-AB31-4A970E3A29C4}"/>
              </a:ext>
            </a:extLst>
          </p:cNvPr>
          <p:cNvSpPr>
            <a:spLocks noGrp="1"/>
          </p:cNvSpPr>
          <p:nvPr>
            <p:ph type="body" sz="quarter" idx="22"/>
          </p:nvPr>
        </p:nvSpPr>
        <p:spPr>
          <a:xfrm>
            <a:off x="5106666" y="1399905"/>
            <a:ext cx="2939405" cy="805246"/>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800" b="0" i="0">
                <a:solidFill>
                  <a:schemeClr val="bg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13" name="スライド番号プレースホルダー 4">
            <a:extLst>
              <a:ext uri="{FF2B5EF4-FFF2-40B4-BE49-F238E27FC236}">
                <a16:creationId xmlns:a16="http://schemas.microsoft.com/office/drawing/2014/main" id="{A46FEE40-4935-9089-1CFE-9245E3C93B13}"/>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14" name="図 2">
            <a:extLst>
              <a:ext uri="{FF2B5EF4-FFF2-40B4-BE49-F238E27FC236}">
                <a16:creationId xmlns:a16="http://schemas.microsoft.com/office/drawing/2014/main" id="{F9712F0F-1326-6E4B-EDB8-0E45F38E8229}"/>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18" name="Content Placeholder 8">
            <a:extLst>
              <a:ext uri="{FF2B5EF4-FFF2-40B4-BE49-F238E27FC236}">
                <a16:creationId xmlns:a16="http://schemas.microsoft.com/office/drawing/2014/main" id="{F298A1FB-6A7F-723B-3707-ED68C379B0A4}"/>
              </a:ext>
            </a:extLst>
          </p:cNvPr>
          <p:cNvSpPr>
            <a:spLocks noGrp="1"/>
          </p:cNvSpPr>
          <p:nvPr>
            <p:ph sz="quarter" idx="11"/>
          </p:nvPr>
        </p:nvSpPr>
        <p:spPr>
          <a:xfrm>
            <a:off x="338137" y="915355"/>
            <a:ext cx="4317125" cy="5539419"/>
          </a:xfrm>
          <a:prstGeom prst="rect">
            <a:avLst/>
          </a:prstGeom>
        </p:spPr>
        <p:txBody>
          <a:bodyPr anchor="ctr">
            <a:noAutofit/>
          </a:bodyPr>
          <a:lstStyle>
            <a:lvl1pPr marL="160020" indent="-160020">
              <a:buFont typeface="Arial" panose="020B0604020202020204" pitchFamily="34" charset="0"/>
              <a:buChar char="•"/>
              <a:defRPr sz="1600" b="0" i="0">
                <a:solidFill>
                  <a:schemeClr val="accent1"/>
                </a:solidFill>
                <a:latin typeface="SST Pro Medium" panose="020B0504030504020204" pitchFamily="34" charset="77"/>
              </a:defRPr>
            </a:lvl1pPr>
            <a:lvl2pPr marL="521366"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2pPr>
            <a:lvl3pPr marL="894144"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11" name="Title 1">
            <a:extLst>
              <a:ext uri="{FF2B5EF4-FFF2-40B4-BE49-F238E27FC236}">
                <a16:creationId xmlns:a16="http://schemas.microsoft.com/office/drawing/2014/main" id="{F1A41536-41B2-660A-B478-884A7A748B4E}"/>
              </a:ext>
            </a:extLst>
          </p:cNvPr>
          <p:cNvSpPr>
            <a:spLocks noGrp="1"/>
          </p:cNvSpPr>
          <p:nvPr>
            <p:ph type="title"/>
          </p:nvPr>
        </p:nvSpPr>
        <p:spPr>
          <a:xfrm>
            <a:off x="336550" y="333375"/>
            <a:ext cx="11514138" cy="510616"/>
          </a:xfrm>
          <a:prstGeom prst="rect">
            <a:avLst/>
          </a:prstGeom>
        </p:spPr>
        <p:txBody>
          <a:bodyPr lIns="91440" tIns="0" rIns="91440" bIns="0">
            <a:noAutofit/>
          </a:bodyPr>
          <a:lstStyle>
            <a:lvl1pPr>
              <a:defRPr sz="2800" b="0" i="0">
                <a:solidFill>
                  <a:schemeClr val="tx1">
                    <a:lumMod val="85000"/>
                    <a:lumOff val="15000"/>
                  </a:schemeClr>
                </a:solidFill>
                <a:latin typeface="SST Pro Medium" panose="020B0504030504020204" pitchFamily="34" charset="77"/>
              </a:defRPr>
            </a:lvl1pPr>
          </a:lstStyle>
          <a:p>
            <a:r>
              <a:rPr lang="en-US"/>
              <a:t>Click to edit Master title style</a:t>
            </a:r>
            <a:endParaRPr lang="en-US" dirty="0"/>
          </a:p>
        </p:txBody>
      </p:sp>
      <p:sp>
        <p:nvSpPr>
          <p:cNvPr id="17" name="テキスト ボックス 86">
            <a:extLst>
              <a:ext uri="{FF2B5EF4-FFF2-40B4-BE49-F238E27FC236}">
                <a16:creationId xmlns:a16="http://schemas.microsoft.com/office/drawing/2014/main" id="{06DE51D9-F70C-B1FB-9F03-6F64DAC5DB04}"/>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2829604151"/>
      </p:ext>
    </p:extLst>
  </p:cSld>
  <p:clrMapOvr>
    <a:masterClrMapping/>
  </p:clrMapOvr>
  <p:extLst>
    <p:ext uri="{DCECCB84-F9BA-43D5-87BE-67443E8EF086}">
      <p15:sldGuideLst xmlns:p15="http://schemas.microsoft.com/office/powerpoint/2012/main">
        <p15:guide id="1" orient="horz" pos="406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yle 3-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6218475-D54D-DA8A-68BC-741C5B3D6A66}"/>
              </a:ext>
            </a:extLst>
          </p:cNvPr>
          <p:cNvSpPr/>
          <p:nvPr userDrawn="1"/>
        </p:nvSpPr>
        <p:spPr>
          <a:xfrm>
            <a:off x="245428" y="2846712"/>
            <a:ext cx="11727923" cy="109728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PpHolder4">
            <a:extLst>
              <a:ext uri="{FF2B5EF4-FFF2-40B4-BE49-F238E27FC236}">
                <a16:creationId xmlns:a16="http://schemas.microsoft.com/office/drawing/2014/main" id="{15DDD6C1-8A84-4D15-92A5-89992D61D7B7}"/>
              </a:ext>
            </a:extLst>
          </p:cNvPr>
          <p:cNvSpPr>
            <a:spLocks noGrp="1"/>
          </p:cNvSpPr>
          <p:nvPr>
            <p:ph type="pic" sz="quarter" idx="11"/>
          </p:nvPr>
        </p:nvSpPr>
        <p:spPr>
          <a:xfrm>
            <a:off x="492987" y="1333619"/>
            <a:ext cx="5443279" cy="2399403"/>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7" name="PpHolder5">
            <a:extLst>
              <a:ext uri="{FF2B5EF4-FFF2-40B4-BE49-F238E27FC236}">
                <a16:creationId xmlns:a16="http://schemas.microsoft.com/office/drawing/2014/main" id="{8DDDF1D9-2141-4B83-B56B-DFD559ADB42C}"/>
              </a:ext>
            </a:extLst>
          </p:cNvPr>
          <p:cNvSpPr>
            <a:spLocks noGrp="1"/>
          </p:cNvSpPr>
          <p:nvPr userDrawn="1">
            <p:ph type="pic" sz="quarter" idx="10"/>
          </p:nvPr>
        </p:nvSpPr>
        <p:spPr>
          <a:xfrm>
            <a:off x="6258909" y="1333619"/>
            <a:ext cx="5443279" cy="2399403"/>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8" name="Content Placeholder 8">
            <a:extLst>
              <a:ext uri="{FF2B5EF4-FFF2-40B4-BE49-F238E27FC236}">
                <a16:creationId xmlns:a16="http://schemas.microsoft.com/office/drawing/2014/main" id="{EAC49130-6792-CE4E-9F0B-BD29E15ED9A4}"/>
              </a:ext>
            </a:extLst>
          </p:cNvPr>
          <p:cNvSpPr>
            <a:spLocks noGrp="1"/>
          </p:cNvSpPr>
          <p:nvPr>
            <p:ph sz="quarter" idx="15"/>
          </p:nvPr>
        </p:nvSpPr>
        <p:spPr>
          <a:xfrm>
            <a:off x="470581" y="919165"/>
            <a:ext cx="5443279" cy="363200"/>
          </a:xfrm>
          <a:prstGeom prst="rect">
            <a:avLst/>
          </a:prstGeom>
        </p:spPr>
        <p:txBody>
          <a:bodyPr>
            <a:noAutofit/>
          </a:bodyPr>
          <a:lstStyle>
            <a:lvl1pPr marL="0" indent="0">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12" name="Content Placeholder 8">
            <a:extLst>
              <a:ext uri="{FF2B5EF4-FFF2-40B4-BE49-F238E27FC236}">
                <a16:creationId xmlns:a16="http://schemas.microsoft.com/office/drawing/2014/main" id="{AD184E5A-52B0-2141-87C1-A8E1D536FD8A}"/>
              </a:ext>
            </a:extLst>
          </p:cNvPr>
          <p:cNvSpPr>
            <a:spLocks noGrp="1"/>
          </p:cNvSpPr>
          <p:nvPr>
            <p:ph sz="quarter" idx="16"/>
          </p:nvPr>
        </p:nvSpPr>
        <p:spPr>
          <a:xfrm>
            <a:off x="6258909" y="919165"/>
            <a:ext cx="5443279" cy="363200"/>
          </a:xfrm>
          <a:prstGeom prst="rect">
            <a:avLst/>
          </a:prstGeom>
        </p:spPr>
        <p:txBody>
          <a:bodyPr>
            <a:noAutofit/>
          </a:bodyPr>
          <a:lstStyle>
            <a:lvl1pPr marL="0" indent="0">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18" name="スライド番号プレースホルダー 4">
            <a:extLst>
              <a:ext uri="{FF2B5EF4-FFF2-40B4-BE49-F238E27FC236}">
                <a16:creationId xmlns:a16="http://schemas.microsoft.com/office/drawing/2014/main" id="{573C8E81-5105-8C22-8D8A-F76AFF02FDD5}"/>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19" name="図 2">
            <a:extLst>
              <a:ext uri="{FF2B5EF4-FFF2-40B4-BE49-F238E27FC236}">
                <a16:creationId xmlns:a16="http://schemas.microsoft.com/office/drawing/2014/main" id="{DBF637BD-20EA-6B5A-99A9-A4D778FA2887}"/>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25" name="Content Placeholder 8">
            <a:extLst>
              <a:ext uri="{FF2B5EF4-FFF2-40B4-BE49-F238E27FC236}">
                <a16:creationId xmlns:a16="http://schemas.microsoft.com/office/drawing/2014/main" id="{2D7E7D41-A706-CF12-2CBE-F6C5E07115EC}"/>
              </a:ext>
            </a:extLst>
          </p:cNvPr>
          <p:cNvSpPr>
            <a:spLocks noGrp="1"/>
          </p:cNvSpPr>
          <p:nvPr>
            <p:ph sz="quarter" idx="17"/>
          </p:nvPr>
        </p:nvSpPr>
        <p:spPr>
          <a:xfrm>
            <a:off x="492987" y="4018106"/>
            <a:ext cx="5443280" cy="2367453"/>
          </a:xfrm>
          <a:prstGeom prst="rect">
            <a:avLst/>
          </a:prstGeom>
        </p:spPr>
        <p:txBody>
          <a:bodyPr>
            <a:noAutofit/>
          </a:bodyPr>
          <a:lstStyle>
            <a:lvl1pPr marL="160020" indent="-160020">
              <a:buFont typeface="Arial" panose="020B0604020202020204" pitchFamily="34" charset="0"/>
              <a:buChar char="•"/>
              <a:defRPr sz="16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2pPr>
            <a:lvl3pPr marL="89611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14" name="Title 1">
            <a:extLst>
              <a:ext uri="{FF2B5EF4-FFF2-40B4-BE49-F238E27FC236}">
                <a16:creationId xmlns:a16="http://schemas.microsoft.com/office/drawing/2014/main" id="{82541CF3-5661-28E4-7170-72FE5DAF53D4}"/>
              </a:ext>
            </a:extLst>
          </p:cNvPr>
          <p:cNvSpPr>
            <a:spLocks noGrp="1"/>
          </p:cNvSpPr>
          <p:nvPr>
            <p:ph type="title"/>
          </p:nvPr>
        </p:nvSpPr>
        <p:spPr>
          <a:xfrm>
            <a:off x="336550" y="333375"/>
            <a:ext cx="11514138" cy="510616"/>
          </a:xfrm>
          <a:prstGeom prst="rect">
            <a:avLst/>
          </a:prstGeom>
        </p:spPr>
        <p:txBody>
          <a:bodyPr lIns="91440" tIns="0" rIns="91440" bIns="0">
            <a:noAutofit/>
          </a:bodyPr>
          <a:lstStyle>
            <a:lvl1pPr>
              <a:defRPr sz="2800" b="0" i="0">
                <a:solidFill>
                  <a:schemeClr val="tx1">
                    <a:lumMod val="85000"/>
                    <a:lumOff val="15000"/>
                  </a:schemeClr>
                </a:solidFill>
                <a:latin typeface="SST Pro Medium" panose="020B0504030504020204" pitchFamily="34" charset="77"/>
              </a:defRPr>
            </a:lvl1pPr>
          </a:lstStyle>
          <a:p>
            <a:r>
              <a:rPr lang="en-US"/>
              <a:t>Click to edit Master title style</a:t>
            </a:r>
            <a:endParaRPr lang="en-US" dirty="0"/>
          </a:p>
        </p:txBody>
      </p:sp>
      <p:sp>
        <p:nvSpPr>
          <p:cNvPr id="15" name="テキスト ボックス 86">
            <a:extLst>
              <a:ext uri="{FF2B5EF4-FFF2-40B4-BE49-F238E27FC236}">
                <a16:creationId xmlns:a16="http://schemas.microsoft.com/office/drawing/2014/main" id="{CFDE7BA8-BFB0-4E74-D2B6-B5761D68DD3D}"/>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
        <p:nvSpPr>
          <p:cNvPr id="16" name="Content Placeholder 8">
            <a:extLst>
              <a:ext uri="{FF2B5EF4-FFF2-40B4-BE49-F238E27FC236}">
                <a16:creationId xmlns:a16="http://schemas.microsoft.com/office/drawing/2014/main" id="{0B0EEE96-0093-7CC5-D843-95CBC6CAE085}"/>
              </a:ext>
            </a:extLst>
          </p:cNvPr>
          <p:cNvSpPr>
            <a:spLocks noGrp="1"/>
          </p:cNvSpPr>
          <p:nvPr>
            <p:ph sz="quarter" idx="18"/>
          </p:nvPr>
        </p:nvSpPr>
        <p:spPr>
          <a:xfrm>
            <a:off x="6275736" y="4018106"/>
            <a:ext cx="5443280" cy="2367453"/>
          </a:xfrm>
          <a:prstGeom prst="rect">
            <a:avLst/>
          </a:prstGeom>
        </p:spPr>
        <p:txBody>
          <a:bodyPr>
            <a:noAutofit/>
          </a:bodyPr>
          <a:lstStyle>
            <a:lvl1pPr marL="160020" indent="-160020">
              <a:buFont typeface="Arial" panose="020B0604020202020204" pitchFamily="34" charset="0"/>
              <a:buChar char="•"/>
              <a:defRPr sz="16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2pPr>
            <a:lvl3pPr marL="89611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8609547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yle 3-b">
    <p:spTree>
      <p:nvGrpSpPr>
        <p:cNvPr id="1" name=""/>
        <p:cNvGrpSpPr/>
        <p:nvPr/>
      </p:nvGrpSpPr>
      <p:grpSpPr>
        <a:xfrm>
          <a:off x="0" y="0"/>
          <a:ext cx="0" cy="0"/>
          <a:chOff x="0" y="0"/>
          <a:chExt cx="0" cy="0"/>
        </a:xfrm>
      </p:grpSpPr>
      <p:sp>
        <p:nvSpPr>
          <p:cNvPr id="9" name="PpHolder4">
            <a:extLst>
              <a:ext uri="{FF2B5EF4-FFF2-40B4-BE49-F238E27FC236}">
                <a16:creationId xmlns:a16="http://schemas.microsoft.com/office/drawing/2014/main" id="{15DDD6C1-8A84-4D15-92A5-89992D61D7B7}"/>
              </a:ext>
            </a:extLst>
          </p:cNvPr>
          <p:cNvSpPr>
            <a:spLocks noGrp="1"/>
          </p:cNvSpPr>
          <p:nvPr>
            <p:ph type="pic" sz="quarter" idx="11"/>
          </p:nvPr>
        </p:nvSpPr>
        <p:spPr>
          <a:xfrm>
            <a:off x="492987" y="1459349"/>
            <a:ext cx="5443279" cy="2399403"/>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7" name="PpHolder5">
            <a:extLst>
              <a:ext uri="{FF2B5EF4-FFF2-40B4-BE49-F238E27FC236}">
                <a16:creationId xmlns:a16="http://schemas.microsoft.com/office/drawing/2014/main" id="{8DDDF1D9-2141-4B83-B56B-DFD559ADB42C}"/>
              </a:ext>
            </a:extLst>
          </p:cNvPr>
          <p:cNvSpPr>
            <a:spLocks noGrp="1"/>
          </p:cNvSpPr>
          <p:nvPr userDrawn="1">
            <p:ph type="pic" sz="quarter" idx="10"/>
          </p:nvPr>
        </p:nvSpPr>
        <p:spPr>
          <a:xfrm>
            <a:off x="6258909" y="1459349"/>
            <a:ext cx="5443279" cy="2399403"/>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8" name="Content Placeholder 8">
            <a:extLst>
              <a:ext uri="{FF2B5EF4-FFF2-40B4-BE49-F238E27FC236}">
                <a16:creationId xmlns:a16="http://schemas.microsoft.com/office/drawing/2014/main" id="{EAC49130-6792-CE4E-9F0B-BD29E15ED9A4}"/>
              </a:ext>
            </a:extLst>
          </p:cNvPr>
          <p:cNvSpPr>
            <a:spLocks noGrp="1"/>
          </p:cNvSpPr>
          <p:nvPr>
            <p:ph sz="quarter" idx="15"/>
          </p:nvPr>
        </p:nvSpPr>
        <p:spPr>
          <a:xfrm>
            <a:off x="470581" y="1044895"/>
            <a:ext cx="5443279" cy="363200"/>
          </a:xfrm>
          <a:prstGeom prst="rect">
            <a:avLst/>
          </a:prstGeom>
        </p:spPr>
        <p:txBody>
          <a:bodyPr>
            <a:noAutofit/>
          </a:bodyPr>
          <a:lstStyle>
            <a:lvl1pPr marL="0" indent="0">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12" name="Content Placeholder 8">
            <a:extLst>
              <a:ext uri="{FF2B5EF4-FFF2-40B4-BE49-F238E27FC236}">
                <a16:creationId xmlns:a16="http://schemas.microsoft.com/office/drawing/2014/main" id="{AD184E5A-52B0-2141-87C1-A8E1D536FD8A}"/>
              </a:ext>
            </a:extLst>
          </p:cNvPr>
          <p:cNvSpPr>
            <a:spLocks noGrp="1"/>
          </p:cNvSpPr>
          <p:nvPr>
            <p:ph sz="quarter" idx="16"/>
          </p:nvPr>
        </p:nvSpPr>
        <p:spPr>
          <a:xfrm>
            <a:off x="6258909" y="1044895"/>
            <a:ext cx="5443279" cy="363200"/>
          </a:xfrm>
          <a:prstGeom prst="rect">
            <a:avLst/>
          </a:prstGeom>
        </p:spPr>
        <p:txBody>
          <a:bodyPr>
            <a:noAutofit/>
          </a:bodyPr>
          <a:lstStyle>
            <a:lvl1pPr marL="0" indent="0">
              <a:buNone/>
              <a:defRPr sz="1600" b="0" i="0">
                <a:solidFill>
                  <a:schemeClr val="accent1"/>
                </a:solidFill>
                <a:latin typeface="SST Pro Medium" panose="020B0504030504020204" pitchFamily="34" charset="77"/>
              </a:defRPr>
            </a:lvl1pPr>
            <a:lvl2pPr marL="457200" indent="-251460">
              <a:buFont typeface="Arial" panose="020B0604020202020204" pitchFamily="34" charset="0"/>
              <a:buChar char="•"/>
              <a:defRPr sz="1800" b="0" i="0">
                <a:solidFill>
                  <a:schemeClr val="tx1">
                    <a:lumMod val="85000"/>
                    <a:lumOff val="15000"/>
                  </a:schemeClr>
                </a:solidFill>
                <a:latin typeface="SST Pro" panose="020B0504030504020204" pitchFamily="34" charset="77"/>
              </a:defRPr>
            </a:lvl2pPr>
            <a:lvl3pPr marL="914400" indent="-272113">
              <a:buFont typeface="Courier New" panose="02070309020205020404" pitchFamily="49" charset="0"/>
              <a:buChar char="o"/>
              <a:defRPr sz="1600" b="0" i="0">
                <a:solidFill>
                  <a:schemeClr val="tx1">
                    <a:lumMod val="85000"/>
                    <a:lumOff val="15000"/>
                  </a:schemeClr>
                </a:solidFill>
                <a:latin typeface="SST Pro" panose="020B0504030504020204" pitchFamily="34" charset="77"/>
              </a:defRPr>
            </a:lvl3pPr>
            <a:lvl4pPr>
              <a:defRPr sz="1400" b="0" i="0">
                <a:solidFill>
                  <a:schemeClr val="tx1">
                    <a:lumMod val="85000"/>
                    <a:lumOff val="15000"/>
                  </a:schemeClr>
                </a:solidFill>
                <a:latin typeface="SST Pro" panose="020B0504030504020204" pitchFamily="34" charset="77"/>
              </a:defRPr>
            </a:lvl4pPr>
            <a:lvl5pPr>
              <a:defRPr sz="1400" b="0" i="0">
                <a:solidFill>
                  <a:schemeClr val="tx1">
                    <a:lumMod val="85000"/>
                    <a:lumOff val="15000"/>
                  </a:schemeClr>
                </a:solidFill>
                <a:latin typeface="SST Pro" panose="020B0504030504020204" pitchFamily="34" charset="77"/>
              </a:defRPr>
            </a:lvl5pPr>
          </a:lstStyle>
          <a:p>
            <a:pPr lvl="0"/>
            <a:r>
              <a:rPr lang="en-US"/>
              <a:t>Click to edit Master text styles</a:t>
            </a:r>
          </a:p>
        </p:txBody>
      </p:sp>
      <p:sp>
        <p:nvSpPr>
          <p:cNvPr id="18" name="スライド番号プレースホルダー 4">
            <a:extLst>
              <a:ext uri="{FF2B5EF4-FFF2-40B4-BE49-F238E27FC236}">
                <a16:creationId xmlns:a16="http://schemas.microsoft.com/office/drawing/2014/main" id="{573C8E81-5105-8C22-8D8A-F76AFF02FDD5}"/>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19" name="図 2">
            <a:extLst>
              <a:ext uri="{FF2B5EF4-FFF2-40B4-BE49-F238E27FC236}">
                <a16:creationId xmlns:a16="http://schemas.microsoft.com/office/drawing/2014/main" id="{DBF637BD-20EA-6B5A-99A9-A4D778FA2887}"/>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14" name="Title 1">
            <a:extLst>
              <a:ext uri="{FF2B5EF4-FFF2-40B4-BE49-F238E27FC236}">
                <a16:creationId xmlns:a16="http://schemas.microsoft.com/office/drawing/2014/main" id="{82541CF3-5661-28E4-7170-72FE5DAF53D4}"/>
              </a:ext>
            </a:extLst>
          </p:cNvPr>
          <p:cNvSpPr>
            <a:spLocks noGrp="1"/>
          </p:cNvSpPr>
          <p:nvPr>
            <p:ph type="title"/>
          </p:nvPr>
        </p:nvSpPr>
        <p:spPr>
          <a:xfrm>
            <a:off x="336550" y="333375"/>
            <a:ext cx="11514138" cy="510616"/>
          </a:xfrm>
          <a:prstGeom prst="rect">
            <a:avLst/>
          </a:prstGeom>
        </p:spPr>
        <p:txBody>
          <a:bodyPr lIns="91440" tIns="0" rIns="91440" bIns="0">
            <a:noAutofit/>
          </a:bodyPr>
          <a:lstStyle>
            <a:lvl1pPr>
              <a:defRPr sz="2800" b="0" i="0">
                <a:solidFill>
                  <a:schemeClr val="tx1">
                    <a:lumMod val="85000"/>
                    <a:lumOff val="15000"/>
                  </a:schemeClr>
                </a:solidFill>
                <a:latin typeface="SST Pro Medium" panose="020B0504030504020204" pitchFamily="34" charset="77"/>
              </a:defRPr>
            </a:lvl1pPr>
          </a:lstStyle>
          <a:p>
            <a:r>
              <a:rPr lang="en-US"/>
              <a:t>Click to edit Master title style</a:t>
            </a:r>
            <a:endParaRPr lang="en-US" dirty="0"/>
          </a:p>
        </p:txBody>
      </p:sp>
      <p:sp>
        <p:nvSpPr>
          <p:cNvPr id="15" name="テキスト ボックス 86">
            <a:extLst>
              <a:ext uri="{FF2B5EF4-FFF2-40B4-BE49-F238E27FC236}">
                <a16:creationId xmlns:a16="http://schemas.microsoft.com/office/drawing/2014/main" id="{CFDE7BA8-BFB0-4E74-D2B6-B5761D68DD3D}"/>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
        <p:nvSpPr>
          <p:cNvPr id="16" name="Content Placeholder 8">
            <a:extLst>
              <a:ext uri="{FF2B5EF4-FFF2-40B4-BE49-F238E27FC236}">
                <a16:creationId xmlns:a16="http://schemas.microsoft.com/office/drawing/2014/main" id="{152AF033-0AD0-18A2-879A-916C4ABC5532}"/>
              </a:ext>
            </a:extLst>
          </p:cNvPr>
          <p:cNvSpPr>
            <a:spLocks noGrp="1"/>
          </p:cNvSpPr>
          <p:nvPr>
            <p:ph sz="quarter" idx="17"/>
          </p:nvPr>
        </p:nvSpPr>
        <p:spPr>
          <a:xfrm>
            <a:off x="492987" y="3995246"/>
            <a:ext cx="5443280" cy="2367453"/>
          </a:xfrm>
          <a:prstGeom prst="rect">
            <a:avLst/>
          </a:prstGeom>
        </p:spPr>
        <p:txBody>
          <a:bodyPr>
            <a:noAutofit/>
          </a:bodyPr>
          <a:lstStyle>
            <a:lvl1pPr marL="160020" indent="-160020">
              <a:buFont typeface="Arial" panose="020B0604020202020204" pitchFamily="34" charset="0"/>
              <a:buChar char="•"/>
              <a:defRPr sz="16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2pPr>
            <a:lvl3pPr marL="89611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17" name="Content Placeholder 8">
            <a:extLst>
              <a:ext uri="{FF2B5EF4-FFF2-40B4-BE49-F238E27FC236}">
                <a16:creationId xmlns:a16="http://schemas.microsoft.com/office/drawing/2014/main" id="{A048A423-B480-1C88-9F85-0820FF8DCB62}"/>
              </a:ext>
            </a:extLst>
          </p:cNvPr>
          <p:cNvSpPr>
            <a:spLocks noGrp="1"/>
          </p:cNvSpPr>
          <p:nvPr>
            <p:ph sz="quarter" idx="18"/>
          </p:nvPr>
        </p:nvSpPr>
        <p:spPr>
          <a:xfrm>
            <a:off x="6258908" y="3995246"/>
            <a:ext cx="5443280" cy="2367453"/>
          </a:xfrm>
          <a:prstGeom prst="rect">
            <a:avLst/>
          </a:prstGeom>
        </p:spPr>
        <p:txBody>
          <a:bodyPr>
            <a:noAutofit/>
          </a:bodyPr>
          <a:lstStyle>
            <a:lvl1pPr marL="160020" indent="-160020">
              <a:buFont typeface="Arial" panose="020B0604020202020204" pitchFamily="34" charset="0"/>
              <a:buChar char="•"/>
              <a:defRPr sz="16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2pPr>
            <a:lvl3pPr marL="89611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914175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yle 4">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5E5EE93-0FF6-2E4D-A3F9-16FFA7FEA629}"/>
              </a:ext>
            </a:extLst>
          </p:cNvPr>
          <p:cNvSpPr>
            <a:spLocks noGrp="1"/>
          </p:cNvSpPr>
          <p:nvPr>
            <p:ph type="pic" sz="quarter" idx="15"/>
          </p:nvPr>
        </p:nvSpPr>
        <p:spPr>
          <a:xfrm>
            <a:off x="336550" y="2498845"/>
            <a:ext cx="5349322" cy="2768919"/>
          </a:xfrm>
          <a:prstGeom prst="rect">
            <a:avLst/>
          </a:prstGeom>
          <a:pattFill prst="wdUpDiag">
            <a:fgClr>
              <a:schemeClr val="bg1">
                <a:lumMod val="75000"/>
              </a:schemeClr>
            </a:fgClr>
            <a:bgClr>
              <a:schemeClr val="bg1"/>
            </a:bgClr>
          </a:pattFill>
        </p:spPr>
        <p:txBody>
          <a:bodyPr anchor="ctr"/>
          <a:lstStyle>
            <a:lvl1pPr marL="0" indent="0" algn="ctr">
              <a:buNone/>
              <a:defRPr sz="1400" b="0" i="0">
                <a:latin typeface="SST Pro" panose="020B0504030504020204" pitchFamily="34" charset="77"/>
              </a:defRPr>
            </a:lvl1pPr>
          </a:lstStyle>
          <a:p>
            <a:r>
              <a:rPr lang="en-US"/>
              <a:t>Click icon to add picture</a:t>
            </a:r>
          </a:p>
        </p:txBody>
      </p:sp>
      <p:sp>
        <p:nvSpPr>
          <p:cNvPr id="14" name="Picture Placeholder 7">
            <a:extLst>
              <a:ext uri="{FF2B5EF4-FFF2-40B4-BE49-F238E27FC236}">
                <a16:creationId xmlns:a16="http://schemas.microsoft.com/office/drawing/2014/main" id="{B9BD8C0C-AE5C-0746-B522-719A0140F056}"/>
              </a:ext>
            </a:extLst>
          </p:cNvPr>
          <p:cNvSpPr>
            <a:spLocks noGrp="1"/>
          </p:cNvSpPr>
          <p:nvPr>
            <p:ph type="pic" sz="quarter" idx="20"/>
          </p:nvPr>
        </p:nvSpPr>
        <p:spPr>
          <a:xfrm>
            <a:off x="6507020" y="2503438"/>
            <a:ext cx="5343668" cy="2768919"/>
          </a:xfrm>
          <a:prstGeom prst="rect">
            <a:avLst/>
          </a:prstGeom>
          <a:pattFill prst="wdUpDiag">
            <a:fgClr>
              <a:schemeClr val="bg1">
                <a:lumMod val="75000"/>
              </a:schemeClr>
            </a:fgClr>
            <a:bgClr>
              <a:schemeClr val="bg1"/>
            </a:bgClr>
          </a:pattFill>
        </p:spPr>
        <p:txBody>
          <a:bodyPr anchor="ctr"/>
          <a:lstStyle>
            <a:lvl1pPr marL="0" indent="0" algn="ctr">
              <a:buNone/>
              <a:defRPr sz="1400" b="0" i="0">
                <a:latin typeface="SST Pro" panose="020B0504030504020204" pitchFamily="34" charset="77"/>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E9D0EEDC-0259-DF43-B7A3-4F7D7D824345}"/>
              </a:ext>
            </a:extLst>
          </p:cNvPr>
          <p:cNvSpPr>
            <a:spLocks noGrp="1"/>
          </p:cNvSpPr>
          <p:nvPr>
            <p:ph type="body" sz="quarter" idx="24"/>
          </p:nvPr>
        </p:nvSpPr>
        <p:spPr>
          <a:xfrm>
            <a:off x="357331" y="5535192"/>
            <a:ext cx="5330825" cy="795035"/>
          </a:xfrm>
          <a:prstGeom prst="rect">
            <a:avLst/>
          </a:prstGeom>
          <a:solidFill>
            <a:schemeClr val="bg1">
              <a:lumMod val="95000"/>
            </a:schemeClr>
          </a:solidFill>
        </p:spPr>
        <p:txBody>
          <a:bodyPr>
            <a:noAutofit/>
          </a:bodyPr>
          <a:lstStyle>
            <a:lvl1pPr marL="0" indent="0">
              <a:buFontTx/>
              <a:buNone/>
              <a:defRPr sz="1400" b="0" i="0">
                <a:solidFill>
                  <a:schemeClr val="accent6"/>
                </a:solidFill>
                <a:latin typeface="SST Pro Medium" panose="020B0504030504020204" pitchFamily="34" charset="77"/>
              </a:defRPr>
            </a:lvl1pPr>
            <a:lvl2pPr marL="544226" indent="0">
              <a:buFontTx/>
              <a:buNone/>
              <a:defRPr>
                <a:solidFill>
                  <a:schemeClr val="accent6"/>
                </a:solidFill>
              </a:defRPr>
            </a:lvl2pPr>
            <a:lvl3pPr marL="1088454" indent="0">
              <a:buFontTx/>
              <a:buNone/>
              <a:defRPr>
                <a:solidFill>
                  <a:schemeClr val="accent6"/>
                </a:solidFill>
              </a:defRPr>
            </a:lvl3pPr>
            <a:lvl4pPr marL="1632680" indent="0">
              <a:buFontTx/>
              <a:buNone/>
              <a:defRPr>
                <a:solidFill>
                  <a:schemeClr val="accent6"/>
                </a:solidFill>
              </a:defRPr>
            </a:lvl4pPr>
            <a:lvl5pPr marL="2176907" indent="0">
              <a:buFontTx/>
              <a:buNone/>
              <a:defRPr>
                <a:solidFill>
                  <a:schemeClr val="accent6"/>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23BF04A5-3AC7-514E-90B0-904C689BC881}"/>
              </a:ext>
            </a:extLst>
          </p:cNvPr>
          <p:cNvSpPr>
            <a:spLocks noGrp="1"/>
          </p:cNvSpPr>
          <p:nvPr>
            <p:ph type="body" sz="quarter" idx="25"/>
          </p:nvPr>
        </p:nvSpPr>
        <p:spPr>
          <a:xfrm>
            <a:off x="6527801" y="5517958"/>
            <a:ext cx="5330825" cy="795035"/>
          </a:xfrm>
          <a:prstGeom prst="rect">
            <a:avLst/>
          </a:prstGeom>
          <a:solidFill>
            <a:schemeClr val="bg1">
              <a:lumMod val="95000"/>
            </a:schemeClr>
          </a:solidFill>
        </p:spPr>
        <p:txBody>
          <a:bodyPr>
            <a:noAutofit/>
          </a:bodyPr>
          <a:lstStyle>
            <a:lvl1pPr marL="0" indent="0">
              <a:buFontTx/>
              <a:buNone/>
              <a:defRPr sz="1400" b="0" i="0">
                <a:solidFill>
                  <a:schemeClr val="accent6"/>
                </a:solidFill>
                <a:latin typeface="SST Pro Medium" panose="020B0504030504020204" pitchFamily="34" charset="77"/>
              </a:defRPr>
            </a:lvl1pPr>
            <a:lvl2pPr marL="544226" indent="0">
              <a:buFontTx/>
              <a:buNone/>
              <a:defRPr>
                <a:solidFill>
                  <a:schemeClr val="accent6"/>
                </a:solidFill>
              </a:defRPr>
            </a:lvl2pPr>
            <a:lvl3pPr marL="1088454" indent="0">
              <a:buFontTx/>
              <a:buNone/>
              <a:defRPr>
                <a:solidFill>
                  <a:schemeClr val="accent6"/>
                </a:solidFill>
              </a:defRPr>
            </a:lvl3pPr>
            <a:lvl4pPr marL="1632680" indent="0">
              <a:buFontTx/>
              <a:buNone/>
              <a:defRPr>
                <a:solidFill>
                  <a:schemeClr val="accent6"/>
                </a:solidFill>
              </a:defRPr>
            </a:lvl4pPr>
            <a:lvl5pPr marL="2176907" indent="0">
              <a:buFontTx/>
              <a:buNone/>
              <a:defRPr>
                <a:solidFill>
                  <a:schemeClr val="accent6"/>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B43219CB-B753-7B46-889C-6E77C97296DD}"/>
              </a:ext>
            </a:extLst>
          </p:cNvPr>
          <p:cNvSpPr>
            <a:spLocks noGrp="1"/>
          </p:cNvSpPr>
          <p:nvPr>
            <p:ph type="body" sz="quarter" idx="22"/>
          </p:nvPr>
        </p:nvSpPr>
        <p:spPr>
          <a:xfrm>
            <a:off x="357331" y="926664"/>
            <a:ext cx="5328541"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21" name="Text Placeholder 2">
            <a:extLst>
              <a:ext uri="{FF2B5EF4-FFF2-40B4-BE49-F238E27FC236}">
                <a16:creationId xmlns:a16="http://schemas.microsoft.com/office/drawing/2014/main" id="{CF1CBDF3-4BC1-CD44-8D56-D2D469B43ABE}"/>
              </a:ext>
            </a:extLst>
          </p:cNvPr>
          <p:cNvSpPr>
            <a:spLocks noGrp="1"/>
          </p:cNvSpPr>
          <p:nvPr>
            <p:ph type="body" sz="quarter" idx="23"/>
          </p:nvPr>
        </p:nvSpPr>
        <p:spPr>
          <a:xfrm>
            <a:off x="6507020" y="926664"/>
            <a:ext cx="5351605"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17" name="スライド番号プレースホルダー 4">
            <a:extLst>
              <a:ext uri="{FF2B5EF4-FFF2-40B4-BE49-F238E27FC236}">
                <a16:creationId xmlns:a16="http://schemas.microsoft.com/office/drawing/2014/main" id="{4F6FA0BC-1AA0-67FD-BEB7-907A224CC67F}"/>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18" name="図 2">
            <a:extLst>
              <a:ext uri="{FF2B5EF4-FFF2-40B4-BE49-F238E27FC236}">
                <a16:creationId xmlns:a16="http://schemas.microsoft.com/office/drawing/2014/main" id="{77AE971B-2C80-7F2A-7B41-EAE806056322}"/>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28" name="Content Placeholder 8">
            <a:extLst>
              <a:ext uri="{FF2B5EF4-FFF2-40B4-BE49-F238E27FC236}">
                <a16:creationId xmlns:a16="http://schemas.microsoft.com/office/drawing/2014/main" id="{88EC07ED-759D-C96E-24C5-A24ECE425C73}"/>
              </a:ext>
            </a:extLst>
          </p:cNvPr>
          <p:cNvSpPr>
            <a:spLocks noGrp="1"/>
          </p:cNvSpPr>
          <p:nvPr>
            <p:ph sz="quarter" idx="26"/>
          </p:nvPr>
        </p:nvSpPr>
        <p:spPr>
          <a:xfrm>
            <a:off x="336550" y="1328163"/>
            <a:ext cx="5349322" cy="1082887"/>
          </a:xfrm>
          <a:prstGeom prst="rect">
            <a:avLst/>
          </a:prstGeom>
        </p:spPr>
        <p:txBody>
          <a:bodyPr>
            <a:noAutofit/>
          </a:bodyPr>
          <a:lstStyle>
            <a:lvl1pPr marL="160020" indent="-160020">
              <a:buFont typeface="Arial" panose="020B0604020202020204" pitchFamily="34" charset="0"/>
              <a:buChar char="•"/>
              <a:defRPr sz="1200" b="0" i="0">
                <a:solidFill>
                  <a:schemeClr val="tx1">
                    <a:lumMod val="90000"/>
                    <a:lumOff val="10000"/>
                  </a:schemeClr>
                </a:solidFill>
                <a:latin typeface="SST Pro" panose="020B0504030504020204" pitchFamily="34" charset="77"/>
              </a:defRPr>
            </a:lvl1pPr>
            <a:lvl2pPr marL="429926" indent="-160020">
              <a:buFont typeface="Arial" panose="020B0604020202020204" pitchFamily="34" charset="0"/>
              <a:buChar char="•"/>
              <a:defRPr sz="1100" b="0" i="0">
                <a:solidFill>
                  <a:schemeClr val="tx1">
                    <a:lumMod val="90000"/>
                    <a:lumOff val="10000"/>
                  </a:schemeClr>
                </a:solidFill>
                <a:latin typeface="SST Pro" panose="020B0504030504020204" pitchFamily="34" charset="77"/>
              </a:defRPr>
            </a:lvl2pPr>
            <a:lvl3pPr marL="1088454" indent="0">
              <a:buFont typeface="Courier New" panose="02070309020205020404" pitchFamily="49" charset="0"/>
              <a:buNone/>
              <a:defRPr sz="105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p:txBody>
      </p:sp>
      <p:sp>
        <p:nvSpPr>
          <p:cNvPr id="29" name="Content Placeholder 8">
            <a:extLst>
              <a:ext uri="{FF2B5EF4-FFF2-40B4-BE49-F238E27FC236}">
                <a16:creationId xmlns:a16="http://schemas.microsoft.com/office/drawing/2014/main" id="{1E947F75-B000-C237-6817-6804EBBE887D}"/>
              </a:ext>
            </a:extLst>
          </p:cNvPr>
          <p:cNvSpPr>
            <a:spLocks noGrp="1"/>
          </p:cNvSpPr>
          <p:nvPr>
            <p:ph sz="quarter" idx="27"/>
          </p:nvPr>
        </p:nvSpPr>
        <p:spPr>
          <a:xfrm>
            <a:off x="6507020" y="1360244"/>
            <a:ext cx="5351605" cy="1045730"/>
          </a:xfrm>
          <a:prstGeom prst="rect">
            <a:avLst/>
          </a:prstGeom>
        </p:spPr>
        <p:txBody>
          <a:bodyPr>
            <a:noAutofit/>
          </a:bodyPr>
          <a:lstStyle>
            <a:lvl1pPr marL="160020" indent="-160020">
              <a:buFont typeface="Arial" panose="020B0604020202020204" pitchFamily="34" charset="0"/>
              <a:buChar char="•"/>
              <a:defRPr sz="1200" b="0" i="0">
                <a:solidFill>
                  <a:schemeClr val="tx1">
                    <a:lumMod val="90000"/>
                    <a:lumOff val="10000"/>
                  </a:schemeClr>
                </a:solidFill>
                <a:latin typeface="SST Pro" panose="020B0504030504020204" pitchFamily="34" charset="77"/>
              </a:defRPr>
            </a:lvl1pPr>
            <a:lvl2pPr marL="429926" indent="-160020">
              <a:buFont typeface="Arial" panose="020B0604020202020204" pitchFamily="34" charset="0"/>
              <a:buChar char="•"/>
              <a:defRPr sz="1100" b="0" i="0">
                <a:solidFill>
                  <a:schemeClr val="tx1">
                    <a:lumMod val="90000"/>
                    <a:lumOff val="10000"/>
                  </a:schemeClr>
                </a:solidFill>
                <a:latin typeface="SST Pro" panose="020B0504030504020204" pitchFamily="34" charset="77"/>
              </a:defRPr>
            </a:lvl2pPr>
            <a:lvl3pPr marL="1088454" indent="0">
              <a:buFont typeface="Courier New" panose="02070309020205020404" pitchFamily="49" charset="0"/>
              <a:buNone/>
              <a:defRPr sz="105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p:txBody>
      </p:sp>
      <p:sp>
        <p:nvSpPr>
          <p:cNvPr id="15" name="Title 1">
            <a:extLst>
              <a:ext uri="{FF2B5EF4-FFF2-40B4-BE49-F238E27FC236}">
                <a16:creationId xmlns:a16="http://schemas.microsoft.com/office/drawing/2014/main" id="{7EFDB2A9-4E41-5671-6C8E-5449A6031403}"/>
              </a:ext>
            </a:extLst>
          </p:cNvPr>
          <p:cNvSpPr>
            <a:spLocks noGrp="1"/>
          </p:cNvSpPr>
          <p:nvPr>
            <p:ph type="title"/>
          </p:nvPr>
        </p:nvSpPr>
        <p:spPr>
          <a:xfrm>
            <a:off x="336550" y="333375"/>
            <a:ext cx="11514138" cy="510616"/>
          </a:xfrm>
          <a:prstGeom prst="rect">
            <a:avLst/>
          </a:prstGeom>
        </p:spPr>
        <p:txBody>
          <a:bodyPr lIns="91440" tIns="0" rIns="91440" bIns="0">
            <a:normAutofit/>
          </a:bodyPr>
          <a:lstStyle>
            <a:lvl1pPr>
              <a:defRPr sz="2800" b="0" i="0">
                <a:solidFill>
                  <a:schemeClr val="tx1">
                    <a:lumMod val="90000"/>
                    <a:lumOff val="10000"/>
                  </a:schemeClr>
                </a:solidFill>
                <a:latin typeface="SST Pro Medium" panose="020B0504030504020204" pitchFamily="34" charset="77"/>
              </a:defRPr>
            </a:lvl1pPr>
          </a:lstStyle>
          <a:p>
            <a:r>
              <a:rPr lang="en-US"/>
              <a:t>Click to edit Master title style</a:t>
            </a:r>
            <a:endParaRPr lang="en-US" dirty="0"/>
          </a:p>
        </p:txBody>
      </p:sp>
      <p:sp>
        <p:nvSpPr>
          <p:cNvPr id="16" name="テキスト ボックス 86">
            <a:extLst>
              <a:ext uri="{FF2B5EF4-FFF2-40B4-BE49-F238E27FC236}">
                <a16:creationId xmlns:a16="http://schemas.microsoft.com/office/drawing/2014/main" id="{B9A34273-5C82-68CA-DF9B-A278A554EEF5}"/>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Tree>
    <p:extLst>
      <p:ext uri="{BB962C8B-B14F-4D97-AF65-F5344CB8AC3E}">
        <p14:creationId xmlns:p14="http://schemas.microsoft.com/office/powerpoint/2010/main" val="186757403"/>
      </p:ext>
    </p:extLst>
  </p:cSld>
  <p:clrMapOvr>
    <a:masterClrMapping/>
  </p:clrMapOvr>
  <p:extLst>
    <p:ext uri="{DCECCB84-F9BA-43D5-87BE-67443E8EF086}">
      <p15:sldGuideLst xmlns:p15="http://schemas.microsoft.com/office/powerpoint/2012/main">
        <p15:guide id="1" orient="horz" pos="406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yle 5-a">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B95F49-A124-E0A5-B0E6-D593E3B6D3AE}"/>
              </a:ext>
            </a:extLst>
          </p:cNvPr>
          <p:cNvSpPr/>
          <p:nvPr userDrawn="1"/>
        </p:nvSpPr>
        <p:spPr>
          <a:xfrm>
            <a:off x="245428" y="2846712"/>
            <a:ext cx="11727923" cy="109728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PpHolder4">
            <a:extLst>
              <a:ext uri="{FF2B5EF4-FFF2-40B4-BE49-F238E27FC236}">
                <a16:creationId xmlns:a16="http://schemas.microsoft.com/office/drawing/2014/main" id="{15DDD6C1-8A84-4D15-92A5-89992D61D7B7}"/>
              </a:ext>
            </a:extLst>
          </p:cNvPr>
          <p:cNvSpPr>
            <a:spLocks noGrp="1"/>
          </p:cNvSpPr>
          <p:nvPr>
            <p:ph type="pic" sz="quarter" idx="11"/>
          </p:nvPr>
        </p:nvSpPr>
        <p:spPr>
          <a:xfrm>
            <a:off x="492988" y="1395565"/>
            <a:ext cx="3484752" cy="2328460"/>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19" name="PpHolder4">
            <a:extLst>
              <a:ext uri="{FF2B5EF4-FFF2-40B4-BE49-F238E27FC236}">
                <a16:creationId xmlns:a16="http://schemas.microsoft.com/office/drawing/2014/main" id="{C9109F30-01EC-5C4E-9967-5AB5EB1444D3}"/>
              </a:ext>
            </a:extLst>
          </p:cNvPr>
          <p:cNvSpPr>
            <a:spLocks noGrp="1"/>
          </p:cNvSpPr>
          <p:nvPr>
            <p:ph type="pic" sz="quarter" idx="16"/>
          </p:nvPr>
        </p:nvSpPr>
        <p:spPr>
          <a:xfrm>
            <a:off x="4362903" y="1395565"/>
            <a:ext cx="3484752" cy="2328460"/>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22" name="PpHolder4">
            <a:extLst>
              <a:ext uri="{FF2B5EF4-FFF2-40B4-BE49-F238E27FC236}">
                <a16:creationId xmlns:a16="http://schemas.microsoft.com/office/drawing/2014/main" id="{02BAB4B1-0F28-844F-A4B0-E554BD1DF7CC}"/>
              </a:ext>
            </a:extLst>
          </p:cNvPr>
          <p:cNvSpPr>
            <a:spLocks noGrp="1"/>
          </p:cNvSpPr>
          <p:nvPr>
            <p:ph type="pic" sz="quarter" idx="19"/>
          </p:nvPr>
        </p:nvSpPr>
        <p:spPr>
          <a:xfrm>
            <a:off x="8251817" y="1395565"/>
            <a:ext cx="3484752" cy="2328460"/>
          </a:xfrm>
          <a:custGeom>
            <a:avLst/>
            <a:gdLst>
              <a:gd name="connsiteX0" fmla="*/ 0 w 5617029"/>
              <a:gd name="connsiteY0" fmla="*/ 0 h 2706687"/>
              <a:gd name="connsiteX1" fmla="*/ 5617029 w 5617029"/>
              <a:gd name="connsiteY1" fmla="*/ 0 h 2706687"/>
              <a:gd name="connsiteX2" fmla="*/ 5617029 w 5617029"/>
              <a:gd name="connsiteY2" fmla="*/ 2706687 h 2706687"/>
              <a:gd name="connsiteX3" fmla="*/ 0 w 5617029"/>
              <a:gd name="connsiteY3" fmla="*/ 2706687 h 2706687"/>
            </a:gdLst>
            <a:ahLst/>
            <a:cxnLst>
              <a:cxn ang="0">
                <a:pos x="connsiteX0" y="connsiteY0"/>
              </a:cxn>
              <a:cxn ang="0">
                <a:pos x="connsiteX1" y="connsiteY1"/>
              </a:cxn>
              <a:cxn ang="0">
                <a:pos x="connsiteX2" y="connsiteY2"/>
              </a:cxn>
              <a:cxn ang="0">
                <a:pos x="connsiteX3" y="connsiteY3"/>
              </a:cxn>
            </a:cxnLst>
            <a:rect l="l" t="t" r="r" b="b"/>
            <a:pathLst>
              <a:path w="5617029" h="2706687">
                <a:moveTo>
                  <a:pt x="0" y="0"/>
                </a:moveTo>
                <a:lnTo>
                  <a:pt x="5617029" y="0"/>
                </a:lnTo>
                <a:lnTo>
                  <a:pt x="5617029" y="2706687"/>
                </a:lnTo>
                <a:lnTo>
                  <a:pt x="0" y="2706687"/>
                </a:lnTo>
                <a:close/>
              </a:path>
            </a:pathLst>
          </a:cu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a:r>
              <a:rPr lang="en-US"/>
              <a:t>Click icon to add picture</a:t>
            </a:r>
            <a:endParaRPr lang="en-ID"/>
          </a:p>
        </p:txBody>
      </p:sp>
      <p:sp>
        <p:nvSpPr>
          <p:cNvPr id="3" name="Text Placeholder 2">
            <a:extLst>
              <a:ext uri="{FF2B5EF4-FFF2-40B4-BE49-F238E27FC236}">
                <a16:creationId xmlns:a16="http://schemas.microsoft.com/office/drawing/2014/main" id="{8D5E821C-2DEE-AB43-A122-4671A7C39A58}"/>
              </a:ext>
            </a:extLst>
          </p:cNvPr>
          <p:cNvSpPr>
            <a:spLocks noGrp="1"/>
          </p:cNvSpPr>
          <p:nvPr>
            <p:ph type="body" sz="quarter" idx="22"/>
          </p:nvPr>
        </p:nvSpPr>
        <p:spPr>
          <a:xfrm>
            <a:off x="491800" y="928036"/>
            <a:ext cx="3484752"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15" name="Text Placeholder 2">
            <a:extLst>
              <a:ext uri="{FF2B5EF4-FFF2-40B4-BE49-F238E27FC236}">
                <a16:creationId xmlns:a16="http://schemas.microsoft.com/office/drawing/2014/main" id="{29FA52E2-BBDB-4C44-A7C9-2506F5CA311C}"/>
              </a:ext>
            </a:extLst>
          </p:cNvPr>
          <p:cNvSpPr>
            <a:spLocks noGrp="1"/>
          </p:cNvSpPr>
          <p:nvPr>
            <p:ph type="body" sz="quarter" idx="23"/>
          </p:nvPr>
        </p:nvSpPr>
        <p:spPr>
          <a:xfrm>
            <a:off x="4362903" y="928036"/>
            <a:ext cx="3484752"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16" name="Text Placeholder 2">
            <a:extLst>
              <a:ext uri="{FF2B5EF4-FFF2-40B4-BE49-F238E27FC236}">
                <a16:creationId xmlns:a16="http://schemas.microsoft.com/office/drawing/2014/main" id="{D15AC6E6-7977-8747-B5B9-2E45244E2882}"/>
              </a:ext>
            </a:extLst>
          </p:cNvPr>
          <p:cNvSpPr>
            <a:spLocks noGrp="1"/>
          </p:cNvSpPr>
          <p:nvPr>
            <p:ph type="body" sz="quarter" idx="24"/>
          </p:nvPr>
        </p:nvSpPr>
        <p:spPr>
          <a:xfrm>
            <a:off x="8251817" y="928035"/>
            <a:ext cx="3484752" cy="401499"/>
          </a:xfrm>
          <a:prstGeom prst="rect">
            <a:avLst/>
          </a:prstGeom>
        </p:spPr>
        <p:txBody>
          <a:bodyPr lIns="45720" rIns="0">
            <a:noAutofit/>
          </a:bodyPr>
          <a:lstStyle>
            <a:lvl1pPr marL="0" marR="0" indent="0" algn="l" defTabSz="1088454" rtl="0" eaLnBrk="1" fontAlgn="auto" latinLnBrk="0" hangingPunct="1">
              <a:lnSpc>
                <a:spcPct val="100000"/>
              </a:lnSpc>
              <a:spcBef>
                <a:spcPct val="20000"/>
              </a:spcBef>
              <a:spcAft>
                <a:spcPts val="0"/>
              </a:spcAft>
              <a:buClrTx/>
              <a:buSzTx/>
              <a:buFont typeface="Arial" pitchFamily="34" charset="0"/>
              <a:buNone/>
              <a:tabLst/>
              <a:defRPr sz="1600" b="0" i="0">
                <a:solidFill>
                  <a:schemeClr val="accent1"/>
                </a:solidFill>
                <a:latin typeface="SST Pro Medium" panose="020B0504030504020204" pitchFamily="34" charset="77"/>
              </a:defRPr>
            </a:lvl1pPr>
          </a:lstStyle>
          <a:p>
            <a:pPr marL="0" marR="0" lvl="0" indent="0" algn="l" defTabSz="1088454"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sp>
        <p:nvSpPr>
          <p:cNvPr id="24" name="スライド番号プレースホルダー 4">
            <a:extLst>
              <a:ext uri="{FF2B5EF4-FFF2-40B4-BE49-F238E27FC236}">
                <a16:creationId xmlns:a16="http://schemas.microsoft.com/office/drawing/2014/main" id="{5D6141F6-BD27-E883-FE47-CFD216C9390C}"/>
              </a:ext>
            </a:extLst>
          </p:cNvPr>
          <p:cNvSpPr txBox="1">
            <a:spLocks/>
          </p:cNvSpPr>
          <p:nvPr userDrawn="1"/>
        </p:nvSpPr>
        <p:spPr>
          <a:xfrm>
            <a:off x="1075529" y="6571684"/>
            <a:ext cx="287808"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999" b="0" i="0" baseline="0" smtClean="0">
                <a:solidFill>
                  <a:schemeClr val="bg1">
                    <a:lumMod val="65000"/>
                  </a:schemeClr>
                </a:solidFill>
                <a:latin typeface="SST Pro" panose="020B0504030504020204" pitchFamily="34" charset="77"/>
              </a:rPr>
              <a:pPr/>
              <a:t>‹#›</a:t>
            </a:fld>
            <a:endParaRPr lang="ja-JP" altLang="en-US" sz="999" b="0" i="0" baseline="0" dirty="0">
              <a:solidFill>
                <a:schemeClr val="bg1">
                  <a:lumMod val="65000"/>
                </a:schemeClr>
              </a:solidFill>
              <a:latin typeface="SST Pro" panose="020B0504030504020204" pitchFamily="34" charset="77"/>
            </a:endParaRPr>
          </a:p>
        </p:txBody>
      </p:sp>
      <p:pic>
        <p:nvPicPr>
          <p:cNvPr id="25" name="図 2">
            <a:extLst>
              <a:ext uri="{FF2B5EF4-FFF2-40B4-BE49-F238E27FC236}">
                <a16:creationId xmlns:a16="http://schemas.microsoft.com/office/drawing/2014/main" id="{80DAE0C5-4796-992D-1DDE-4C79188115E1}"/>
              </a:ext>
            </a:extLst>
          </p:cNvPr>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16951" y="6543408"/>
            <a:ext cx="1008181" cy="253700"/>
          </a:xfrm>
          <a:prstGeom prst="rect">
            <a:avLst/>
          </a:prstGeom>
        </p:spPr>
      </p:pic>
      <p:sp>
        <p:nvSpPr>
          <p:cNvPr id="31" name="Content Placeholder 8">
            <a:extLst>
              <a:ext uri="{FF2B5EF4-FFF2-40B4-BE49-F238E27FC236}">
                <a16:creationId xmlns:a16="http://schemas.microsoft.com/office/drawing/2014/main" id="{068F5BFE-4217-0950-8ECC-887940DC84B4}"/>
              </a:ext>
            </a:extLst>
          </p:cNvPr>
          <p:cNvSpPr>
            <a:spLocks noGrp="1"/>
          </p:cNvSpPr>
          <p:nvPr>
            <p:ph sz="quarter" idx="17"/>
          </p:nvPr>
        </p:nvSpPr>
        <p:spPr>
          <a:xfrm>
            <a:off x="482517" y="4027016"/>
            <a:ext cx="3480427" cy="2379925"/>
          </a:xfrm>
          <a:prstGeom prst="rect">
            <a:avLst/>
          </a:prstGeom>
        </p:spPr>
        <p:txBody>
          <a:bodyPr>
            <a:noAutofit/>
          </a:bodyPr>
          <a:lstStyle>
            <a:lvl1pPr marL="160020"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200" b="0" i="0">
                <a:solidFill>
                  <a:schemeClr val="tx1">
                    <a:lumMod val="85000"/>
                    <a:lumOff val="15000"/>
                  </a:schemeClr>
                </a:solidFill>
                <a:latin typeface="SST Pro" panose="020B0504030504020204" pitchFamily="34" charset="77"/>
              </a:defRPr>
            </a:lvl2pPr>
            <a:lvl3pPr marL="71323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20" name="Title 1">
            <a:extLst>
              <a:ext uri="{FF2B5EF4-FFF2-40B4-BE49-F238E27FC236}">
                <a16:creationId xmlns:a16="http://schemas.microsoft.com/office/drawing/2014/main" id="{0CDEF78F-F32A-4D32-2557-EF9264648427}"/>
              </a:ext>
            </a:extLst>
          </p:cNvPr>
          <p:cNvSpPr>
            <a:spLocks noGrp="1"/>
          </p:cNvSpPr>
          <p:nvPr>
            <p:ph type="title"/>
          </p:nvPr>
        </p:nvSpPr>
        <p:spPr>
          <a:xfrm>
            <a:off x="336550" y="333375"/>
            <a:ext cx="11514138" cy="510616"/>
          </a:xfrm>
          <a:prstGeom prst="rect">
            <a:avLst/>
          </a:prstGeom>
        </p:spPr>
        <p:txBody>
          <a:bodyPr lIns="91440" tIns="0" rIns="91440" bIns="0">
            <a:noAutofit/>
          </a:bodyPr>
          <a:lstStyle>
            <a:lvl1pPr>
              <a:defRPr sz="2800" b="0" i="0">
                <a:solidFill>
                  <a:schemeClr val="tx1">
                    <a:lumMod val="85000"/>
                    <a:lumOff val="15000"/>
                  </a:schemeClr>
                </a:solidFill>
                <a:latin typeface="SST Pro Medium" panose="020B0504030504020204" pitchFamily="34" charset="77"/>
              </a:defRPr>
            </a:lvl1pPr>
          </a:lstStyle>
          <a:p>
            <a:r>
              <a:rPr lang="en-US"/>
              <a:t>Click to edit Master title style</a:t>
            </a:r>
            <a:endParaRPr lang="en-US" dirty="0"/>
          </a:p>
        </p:txBody>
      </p:sp>
      <p:sp>
        <p:nvSpPr>
          <p:cNvPr id="21" name="テキスト ボックス 86">
            <a:extLst>
              <a:ext uri="{FF2B5EF4-FFF2-40B4-BE49-F238E27FC236}">
                <a16:creationId xmlns:a16="http://schemas.microsoft.com/office/drawing/2014/main" id="{ED808A89-25A3-284D-155B-7D3FDEB2F512}"/>
              </a:ext>
            </a:extLst>
          </p:cNvPr>
          <p:cNvSpPr txBox="1"/>
          <p:nvPr userDrawn="1"/>
        </p:nvSpPr>
        <p:spPr>
          <a:xfrm>
            <a:off x="1525587" y="6601009"/>
            <a:ext cx="3200400" cy="138499"/>
          </a:xfrm>
          <a:prstGeom prst="rect">
            <a:avLst/>
          </a:prstGeom>
          <a:noFill/>
        </p:spPr>
        <p:txBody>
          <a:bodyPr wrap="square" lIns="0" tIns="0" rIns="0" bIns="0" rtlCol="0" anchor="ctr" anchorCtr="0">
            <a:spAutoFit/>
          </a:bodyPr>
          <a:lstStyle/>
          <a:p>
            <a:pPr algn="l"/>
            <a:r>
              <a:rPr lang="en-US" altLang="ja-JP" sz="900" dirty="0">
                <a:solidFill>
                  <a:schemeClr val="bg1">
                    <a:lumMod val="65000"/>
                  </a:schemeClr>
                </a:solidFill>
                <a:latin typeface="SST" panose="020B0504030504020204" pitchFamily="34" charset="0"/>
                <a:ea typeface="SST Japanese Pro Regular" pitchFamily="34" charset="-128"/>
                <a:cs typeface="SST Condensed"/>
              </a:rPr>
              <a:t> |    R&amp;D Center U.S. Laboratory</a:t>
            </a:r>
            <a:endParaRPr lang="en-US" altLang="ja-JP" sz="900" b="1" dirty="0">
              <a:solidFill>
                <a:schemeClr val="bg1">
                  <a:lumMod val="65000"/>
                </a:schemeClr>
              </a:solidFill>
              <a:latin typeface="SST" panose="020B0504030504020204" pitchFamily="34" charset="0"/>
              <a:ea typeface="SST Japanese Pro Regular" pitchFamily="34" charset="-128"/>
              <a:cs typeface="SST Condensed"/>
            </a:endParaRPr>
          </a:p>
        </p:txBody>
      </p:sp>
      <p:sp>
        <p:nvSpPr>
          <p:cNvPr id="27" name="Content Placeholder 8">
            <a:extLst>
              <a:ext uri="{FF2B5EF4-FFF2-40B4-BE49-F238E27FC236}">
                <a16:creationId xmlns:a16="http://schemas.microsoft.com/office/drawing/2014/main" id="{C87D62C1-B762-6C94-E48C-0FE1A4368022}"/>
              </a:ext>
            </a:extLst>
          </p:cNvPr>
          <p:cNvSpPr>
            <a:spLocks noGrp="1"/>
          </p:cNvSpPr>
          <p:nvPr>
            <p:ph sz="quarter" idx="25"/>
          </p:nvPr>
        </p:nvSpPr>
        <p:spPr>
          <a:xfrm>
            <a:off x="4367228" y="4041689"/>
            <a:ext cx="3480427" cy="2379925"/>
          </a:xfrm>
          <a:prstGeom prst="rect">
            <a:avLst/>
          </a:prstGeom>
        </p:spPr>
        <p:txBody>
          <a:bodyPr>
            <a:noAutofit/>
          </a:bodyPr>
          <a:lstStyle>
            <a:lvl1pPr marL="160020"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200" b="0" i="0">
                <a:solidFill>
                  <a:schemeClr val="tx1">
                    <a:lumMod val="85000"/>
                    <a:lumOff val="15000"/>
                  </a:schemeClr>
                </a:solidFill>
                <a:latin typeface="SST Pro" panose="020B0504030504020204" pitchFamily="34" charset="77"/>
              </a:defRPr>
            </a:lvl2pPr>
            <a:lvl3pPr marL="71323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
        <p:nvSpPr>
          <p:cNvPr id="28" name="Content Placeholder 8">
            <a:extLst>
              <a:ext uri="{FF2B5EF4-FFF2-40B4-BE49-F238E27FC236}">
                <a16:creationId xmlns:a16="http://schemas.microsoft.com/office/drawing/2014/main" id="{91EA1D22-02E8-F8CF-FBE1-B3DD82A22071}"/>
              </a:ext>
            </a:extLst>
          </p:cNvPr>
          <p:cNvSpPr>
            <a:spLocks noGrp="1"/>
          </p:cNvSpPr>
          <p:nvPr>
            <p:ph sz="quarter" idx="26"/>
          </p:nvPr>
        </p:nvSpPr>
        <p:spPr>
          <a:xfrm>
            <a:off x="8256142" y="4041689"/>
            <a:ext cx="3480427" cy="2379925"/>
          </a:xfrm>
          <a:prstGeom prst="rect">
            <a:avLst/>
          </a:prstGeom>
        </p:spPr>
        <p:txBody>
          <a:bodyPr>
            <a:noAutofit/>
          </a:bodyPr>
          <a:lstStyle>
            <a:lvl1pPr marL="160020" indent="-160020">
              <a:buFont typeface="Arial" panose="020B0604020202020204" pitchFamily="34" charset="0"/>
              <a:buChar char="•"/>
              <a:defRPr sz="1400" b="0" i="0">
                <a:solidFill>
                  <a:schemeClr val="tx1">
                    <a:lumMod val="85000"/>
                    <a:lumOff val="15000"/>
                  </a:schemeClr>
                </a:solidFill>
                <a:latin typeface="SST Pro" panose="020B0504030504020204" pitchFamily="34" charset="77"/>
              </a:defRPr>
            </a:lvl1pPr>
            <a:lvl2pPr marL="429926" indent="-160020">
              <a:buFont typeface="Arial" panose="020B0604020202020204" pitchFamily="34" charset="0"/>
              <a:buChar char="•"/>
              <a:defRPr sz="1200" b="0" i="0">
                <a:solidFill>
                  <a:schemeClr val="tx1">
                    <a:lumMod val="85000"/>
                    <a:lumOff val="15000"/>
                  </a:schemeClr>
                </a:solidFill>
                <a:latin typeface="SST Pro" panose="020B0504030504020204" pitchFamily="34" charset="77"/>
              </a:defRPr>
            </a:lvl2pPr>
            <a:lvl3pPr marL="713232" indent="-171450">
              <a:buFont typeface="Courier New" panose="02070309020205020404" pitchFamily="49" charset="0"/>
              <a:buChar char="o"/>
              <a:defRPr sz="1200" b="0" i="0">
                <a:solidFill>
                  <a:schemeClr val="tx1">
                    <a:lumMod val="85000"/>
                    <a:lumOff val="15000"/>
                  </a:schemeClr>
                </a:solidFill>
                <a:latin typeface="SST Pro" panose="020B0504030504020204" pitchFamily="34" charset="77"/>
              </a:defRPr>
            </a:lvl3pPr>
            <a:lvl4pPr>
              <a:defRPr sz="1100" b="0" i="0">
                <a:solidFill>
                  <a:schemeClr val="tx1">
                    <a:lumMod val="85000"/>
                    <a:lumOff val="15000"/>
                  </a:schemeClr>
                </a:solidFill>
                <a:latin typeface="SST Pro" panose="020B0504030504020204" pitchFamily="34" charset="77"/>
              </a:defRPr>
            </a:lvl4pPr>
            <a:lvl5pPr>
              <a:defRPr sz="1100" b="0" i="0">
                <a:solidFill>
                  <a:schemeClr val="tx1">
                    <a:lumMod val="85000"/>
                    <a:lumOff val="15000"/>
                  </a:schemeClr>
                </a:solidFill>
                <a:latin typeface="SST Pro" panose="020B0504030504020204" pitchFamily="34" charset="77"/>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0777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74452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Lst>
  <p:hf hdr="0"/>
  <p:txStyles>
    <p:titleStyle>
      <a:lvl1pPr algn="l" defTabSz="1088454" rtl="0" eaLnBrk="1" latinLnBrk="0" hangingPunct="1">
        <a:spcBef>
          <a:spcPct val="0"/>
        </a:spcBef>
        <a:buNone/>
        <a:defRPr kumimoji="1" sz="5196" kern="1200">
          <a:solidFill>
            <a:schemeClr val="tx1"/>
          </a:solidFill>
          <a:latin typeface="+mj-ea"/>
          <a:ea typeface="+mj-ea"/>
          <a:cs typeface="+mj-cs"/>
        </a:defRPr>
      </a:lvl1pPr>
    </p:titleStyle>
    <p:bodyStyle>
      <a:lvl1pPr marL="408170" indent="-408170" algn="l" defTabSz="1088454" rtl="0" eaLnBrk="1" latinLnBrk="0" hangingPunct="1">
        <a:spcBef>
          <a:spcPct val="20000"/>
        </a:spcBef>
        <a:buFont typeface="Arial" pitchFamily="34" charset="0"/>
        <a:buChar char="•"/>
        <a:defRPr kumimoji="1" sz="3797" kern="1200">
          <a:solidFill>
            <a:schemeClr val="tx1"/>
          </a:solidFill>
          <a:latin typeface="+mj-ea"/>
          <a:ea typeface="+mj-ea"/>
          <a:cs typeface="+mn-cs"/>
        </a:defRPr>
      </a:lvl1pPr>
      <a:lvl2pPr marL="884368" indent="-340142" algn="l" defTabSz="1088454" rtl="0" eaLnBrk="1" latinLnBrk="0" hangingPunct="1">
        <a:spcBef>
          <a:spcPct val="20000"/>
        </a:spcBef>
        <a:buFont typeface="Arial" pitchFamily="34" charset="0"/>
        <a:buChar char="–"/>
        <a:defRPr kumimoji="1" sz="3297" kern="1200">
          <a:solidFill>
            <a:schemeClr val="tx1"/>
          </a:solidFill>
          <a:latin typeface="+mj-ea"/>
          <a:ea typeface="+mj-ea"/>
          <a:cs typeface="+mn-cs"/>
        </a:defRPr>
      </a:lvl2pPr>
      <a:lvl3pPr marL="1360567" indent="-272113" algn="l" defTabSz="1088454" rtl="0" eaLnBrk="1" latinLnBrk="0" hangingPunct="1">
        <a:spcBef>
          <a:spcPct val="20000"/>
        </a:spcBef>
        <a:buFont typeface="Arial" pitchFamily="34" charset="0"/>
        <a:buChar char="•"/>
        <a:defRPr kumimoji="1" sz="2898" kern="1200">
          <a:solidFill>
            <a:schemeClr val="tx1"/>
          </a:solidFill>
          <a:latin typeface="+mj-ea"/>
          <a:ea typeface="+mj-ea"/>
          <a:cs typeface="+mn-cs"/>
        </a:defRPr>
      </a:lvl3pPr>
      <a:lvl4pPr marL="1904793" indent="-272113" algn="l" defTabSz="1088454" rtl="0" eaLnBrk="1" latinLnBrk="0" hangingPunct="1">
        <a:spcBef>
          <a:spcPct val="20000"/>
        </a:spcBef>
        <a:buFont typeface="Arial" pitchFamily="34" charset="0"/>
        <a:buChar char="–"/>
        <a:defRPr kumimoji="1" sz="2398" kern="1200">
          <a:solidFill>
            <a:schemeClr val="tx1"/>
          </a:solidFill>
          <a:latin typeface="+mj-ea"/>
          <a:ea typeface="+mj-ea"/>
          <a:cs typeface="+mn-cs"/>
        </a:defRPr>
      </a:lvl4pPr>
      <a:lvl5pPr marL="2449020" indent="-272113" algn="l" defTabSz="1088454" rtl="0" eaLnBrk="1" latinLnBrk="0" hangingPunct="1">
        <a:spcBef>
          <a:spcPct val="20000"/>
        </a:spcBef>
        <a:buFont typeface="Arial" pitchFamily="34" charset="0"/>
        <a:buChar char="»"/>
        <a:defRPr kumimoji="1" sz="2398" kern="1200">
          <a:solidFill>
            <a:schemeClr val="tx1"/>
          </a:solidFill>
          <a:latin typeface="+mj-ea"/>
          <a:ea typeface="+mj-ea"/>
          <a:cs typeface="+mn-cs"/>
        </a:defRPr>
      </a:lvl5pPr>
      <a:lvl6pPr marL="2993246" indent="-272113" algn="l" defTabSz="1088454" rtl="0" eaLnBrk="1" latinLnBrk="0" hangingPunct="1">
        <a:spcBef>
          <a:spcPct val="20000"/>
        </a:spcBef>
        <a:buFont typeface="Arial" pitchFamily="34" charset="0"/>
        <a:buChar char="•"/>
        <a:defRPr kumimoji="1" sz="2398" kern="1200">
          <a:solidFill>
            <a:schemeClr val="tx1"/>
          </a:solidFill>
          <a:latin typeface="+mn-lt"/>
          <a:ea typeface="+mn-ea"/>
          <a:cs typeface="+mn-cs"/>
        </a:defRPr>
      </a:lvl6pPr>
      <a:lvl7pPr marL="3537473" indent="-272113" algn="l" defTabSz="1088454" rtl="0" eaLnBrk="1" latinLnBrk="0" hangingPunct="1">
        <a:spcBef>
          <a:spcPct val="20000"/>
        </a:spcBef>
        <a:buFont typeface="Arial" pitchFamily="34" charset="0"/>
        <a:buChar char="•"/>
        <a:defRPr kumimoji="1" sz="2398" kern="1200">
          <a:solidFill>
            <a:schemeClr val="tx1"/>
          </a:solidFill>
          <a:latin typeface="+mn-lt"/>
          <a:ea typeface="+mn-ea"/>
          <a:cs typeface="+mn-cs"/>
        </a:defRPr>
      </a:lvl7pPr>
      <a:lvl8pPr marL="4081700" indent="-272113" algn="l" defTabSz="1088454" rtl="0" eaLnBrk="1" latinLnBrk="0" hangingPunct="1">
        <a:spcBef>
          <a:spcPct val="20000"/>
        </a:spcBef>
        <a:buFont typeface="Arial" pitchFamily="34" charset="0"/>
        <a:buChar char="•"/>
        <a:defRPr kumimoji="1" sz="2398" kern="1200">
          <a:solidFill>
            <a:schemeClr val="tx1"/>
          </a:solidFill>
          <a:latin typeface="+mn-lt"/>
          <a:ea typeface="+mn-ea"/>
          <a:cs typeface="+mn-cs"/>
        </a:defRPr>
      </a:lvl8pPr>
      <a:lvl9pPr marL="4625926" indent="-272113" algn="l" defTabSz="1088454" rtl="0" eaLnBrk="1" latinLnBrk="0" hangingPunct="1">
        <a:spcBef>
          <a:spcPct val="20000"/>
        </a:spcBef>
        <a:buFont typeface="Arial" pitchFamily="34" charset="0"/>
        <a:buChar char="•"/>
        <a:defRPr kumimoji="1" sz="2398" kern="1200">
          <a:solidFill>
            <a:schemeClr val="tx1"/>
          </a:solidFill>
          <a:latin typeface="+mn-lt"/>
          <a:ea typeface="+mn-ea"/>
          <a:cs typeface="+mn-cs"/>
        </a:defRPr>
      </a:lvl9pPr>
    </p:bodyStyle>
    <p:otherStyle>
      <a:defPPr>
        <a:defRPr lang="ja-JP"/>
      </a:defPPr>
      <a:lvl1pPr marL="0" algn="l" defTabSz="1088454" rtl="0" eaLnBrk="1" latinLnBrk="0" hangingPunct="1">
        <a:defRPr kumimoji="1" sz="2098" kern="1200">
          <a:solidFill>
            <a:schemeClr val="tx1"/>
          </a:solidFill>
          <a:latin typeface="+mn-lt"/>
          <a:ea typeface="+mn-ea"/>
          <a:cs typeface="+mn-cs"/>
        </a:defRPr>
      </a:lvl1pPr>
      <a:lvl2pPr marL="544226" algn="l" defTabSz="1088454" rtl="0" eaLnBrk="1" latinLnBrk="0" hangingPunct="1">
        <a:defRPr kumimoji="1" sz="2098" kern="1200">
          <a:solidFill>
            <a:schemeClr val="tx1"/>
          </a:solidFill>
          <a:latin typeface="+mn-lt"/>
          <a:ea typeface="+mn-ea"/>
          <a:cs typeface="+mn-cs"/>
        </a:defRPr>
      </a:lvl2pPr>
      <a:lvl3pPr marL="1088454" algn="l" defTabSz="1088454" rtl="0" eaLnBrk="1" latinLnBrk="0" hangingPunct="1">
        <a:defRPr kumimoji="1" sz="2098" kern="1200">
          <a:solidFill>
            <a:schemeClr val="tx1"/>
          </a:solidFill>
          <a:latin typeface="+mn-lt"/>
          <a:ea typeface="+mn-ea"/>
          <a:cs typeface="+mn-cs"/>
        </a:defRPr>
      </a:lvl3pPr>
      <a:lvl4pPr marL="1632680" algn="l" defTabSz="1088454" rtl="0" eaLnBrk="1" latinLnBrk="0" hangingPunct="1">
        <a:defRPr kumimoji="1" sz="2098" kern="1200">
          <a:solidFill>
            <a:schemeClr val="tx1"/>
          </a:solidFill>
          <a:latin typeface="+mn-lt"/>
          <a:ea typeface="+mn-ea"/>
          <a:cs typeface="+mn-cs"/>
        </a:defRPr>
      </a:lvl4pPr>
      <a:lvl5pPr marL="2176906" algn="l" defTabSz="1088454" rtl="0" eaLnBrk="1" latinLnBrk="0" hangingPunct="1">
        <a:defRPr kumimoji="1" sz="2098" kern="1200">
          <a:solidFill>
            <a:schemeClr val="tx1"/>
          </a:solidFill>
          <a:latin typeface="+mn-lt"/>
          <a:ea typeface="+mn-ea"/>
          <a:cs typeface="+mn-cs"/>
        </a:defRPr>
      </a:lvl5pPr>
      <a:lvl6pPr marL="2721133" algn="l" defTabSz="1088454" rtl="0" eaLnBrk="1" latinLnBrk="0" hangingPunct="1">
        <a:defRPr kumimoji="1" sz="2098" kern="1200">
          <a:solidFill>
            <a:schemeClr val="tx1"/>
          </a:solidFill>
          <a:latin typeface="+mn-lt"/>
          <a:ea typeface="+mn-ea"/>
          <a:cs typeface="+mn-cs"/>
        </a:defRPr>
      </a:lvl6pPr>
      <a:lvl7pPr marL="3265360" algn="l" defTabSz="1088454" rtl="0" eaLnBrk="1" latinLnBrk="0" hangingPunct="1">
        <a:defRPr kumimoji="1" sz="2098" kern="1200">
          <a:solidFill>
            <a:schemeClr val="tx1"/>
          </a:solidFill>
          <a:latin typeface="+mn-lt"/>
          <a:ea typeface="+mn-ea"/>
          <a:cs typeface="+mn-cs"/>
        </a:defRPr>
      </a:lvl7pPr>
      <a:lvl8pPr marL="3809587" algn="l" defTabSz="1088454" rtl="0" eaLnBrk="1" latinLnBrk="0" hangingPunct="1">
        <a:defRPr kumimoji="1" sz="2098" kern="1200">
          <a:solidFill>
            <a:schemeClr val="tx1"/>
          </a:solidFill>
          <a:latin typeface="+mn-lt"/>
          <a:ea typeface="+mn-ea"/>
          <a:cs typeface="+mn-cs"/>
        </a:defRPr>
      </a:lvl8pPr>
      <a:lvl9pPr marL="4353813" algn="l" defTabSz="1088454" rtl="0" eaLnBrk="1" latinLnBrk="0" hangingPunct="1">
        <a:defRPr kumimoji="1" sz="20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 userDrawn="1">
          <p15:clr>
            <a:srgbClr val="F26B43"/>
          </p15:clr>
        </p15:guide>
        <p15:guide id="2" pos="212" userDrawn="1">
          <p15:clr>
            <a:srgbClr val="F26B43"/>
          </p15:clr>
        </p15:guide>
        <p15:guide id="3" pos="7465" userDrawn="1">
          <p15:clr>
            <a:srgbClr val="F26B43"/>
          </p15:clr>
        </p15:guide>
        <p15:guide id="4" orient="horz" pos="40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hyperlink" Target="https://pixabay.com/en/router-network-traffic-flow-29825/" TargetMode="Externa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ieee-ras.org/publications/ra-p" TargetMode="External"/><Relationship Id="rId7" Type="http://schemas.openxmlformats.org/officeDocument/2006/relationships/image" Target="../media/image5.png"/><Relationship Id="rId2" Type="http://schemas.openxmlformats.org/officeDocument/2006/relationships/hyperlink" Target="https://docs.ros.org/en/rolling/The-ROS2-Project/Governance.html#current-ros-pmc-constituents" TargetMode="External"/><Relationship Id="rId1" Type="http://schemas.openxmlformats.org/officeDocument/2006/relationships/slideLayout" Target="../slideLayouts/slideLayout2.xml"/><Relationship Id="rId6" Type="http://schemas.openxmlformats.org/officeDocument/2006/relationships/hyperlink" Target="https://www.cncf.io/reports/edge-native-application-design-behaviors-whitepaper/" TargetMode="External"/><Relationship Id="rId5" Type="http://schemas.openxmlformats.org/officeDocument/2006/relationships/hyperlink" Target="https://www.cncf.io/reports/edge-native-applications-principles-whitepaper/" TargetMode="External"/><Relationship Id="rId4" Type="http://schemas.openxmlformats.org/officeDocument/2006/relationships/hyperlink" Target="https://github.com/kubeedge/community/tree/master/sig-robotics" TargetMode="External"/><Relationship Id="rId9" Type="http://schemas.openxmlformats.org/officeDocument/2006/relationships/hyperlink" Target="mailto:fujitatomoya@githu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kubeedge.io/do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pixabay.com/en/router-network-traffic-flow-29825/" TargetMode="Externa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C8EC40F-B9A1-4E9D-AEEC-C2150C0FE2ED}"/>
              </a:ext>
            </a:extLst>
          </p:cNvPr>
          <p:cNvSpPr>
            <a:spLocks noGrp="1"/>
          </p:cNvSpPr>
          <p:nvPr>
            <p:ph type="title"/>
          </p:nvPr>
        </p:nvSpPr>
        <p:spPr>
          <a:xfrm>
            <a:off x="346202" y="2484205"/>
            <a:ext cx="11504486" cy="832421"/>
          </a:xfrm>
        </p:spPr>
        <p:txBody>
          <a:bodyPr>
            <a:noAutofit/>
          </a:bodyPr>
          <a:lstStyle/>
          <a:p>
            <a:r>
              <a:rPr lang="en-US" dirty="0">
                <a:solidFill>
                  <a:schemeClr val="tx1">
                    <a:lumMod val="90000"/>
                    <a:lumOff val="10000"/>
                  </a:schemeClr>
                </a:solidFill>
              </a:rPr>
              <a:t>Applying Cilium at Edge with </a:t>
            </a:r>
            <a:r>
              <a:rPr lang="en-US" dirty="0" err="1">
                <a:solidFill>
                  <a:schemeClr val="tx1">
                    <a:lumMod val="90000"/>
                    <a:lumOff val="10000"/>
                  </a:schemeClr>
                </a:solidFill>
              </a:rPr>
              <a:t>KubeEdge</a:t>
            </a:r>
            <a:endParaRPr lang="en-US" dirty="0">
              <a:solidFill>
                <a:schemeClr val="tx1">
                  <a:lumMod val="90000"/>
                  <a:lumOff val="10000"/>
                </a:schemeClr>
              </a:solidFill>
            </a:endParaRPr>
          </a:p>
        </p:txBody>
      </p:sp>
      <p:sp>
        <p:nvSpPr>
          <p:cNvPr id="20" name="Text Placeholder 3">
            <a:extLst>
              <a:ext uri="{FF2B5EF4-FFF2-40B4-BE49-F238E27FC236}">
                <a16:creationId xmlns:a16="http://schemas.microsoft.com/office/drawing/2014/main" id="{F0A9CFAB-5A7D-4010-9976-0E533ECBE7E3}"/>
              </a:ext>
            </a:extLst>
          </p:cNvPr>
          <p:cNvSpPr>
            <a:spLocks noGrp="1"/>
          </p:cNvSpPr>
          <p:nvPr>
            <p:ph type="body" sz="quarter" idx="15"/>
          </p:nvPr>
        </p:nvSpPr>
        <p:spPr>
          <a:xfrm>
            <a:off x="336550" y="5695383"/>
            <a:ext cx="11504485" cy="376643"/>
          </a:xfrm>
        </p:spPr>
        <p:txBody>
          <a:bodyPr/>
          <a:lstStyle/>
          <a:p>
            <a:r>
              <a:rPr lang="en-US" sz="1800" dirty="0"/>
              <a:t>Nov.12</a:t>
            </a:r>
            <a:r>
              <a:rPr lang="en-US" sz="1800" baseline="30000" dirty="0"/>
              <a:t>th</a:t>
            </a:r>
            <a:r>
              <a:rPr lang="en-US" sz="1800" dirty="0"/>
              <a:t>.2024</a:t>
            </a:r>
          </a:p>
        </p:txBody>
      </p:sp>
      <p:sp>
        <p:nvSpPr>
          <p:cNvPr id="2" name="テキスト プレースホルダー 2">
            <a:extLst>
              <a:ext uri="{FF2B5EF4-FFF2-40B4-BE49-F238E27FC236}">
                <a16:creationId xmlns:a16="http://schemas.microsoft.com/office/drawing/2014/main" id="{9F3FDFF3-61A7-372B-015E-356537D809AD}"/>
              </a:ext>
            </a:extLst>
          </p:cNvPr>
          <p:cNvSpPr txBox="1">
            <a:spLocks/>
          </p:cNvSpPr>
          <p:nvPr/>
        </p:nvSpPr>
        <p:spPr>
          <a:xfrm>
            <a:off x="720000" y="4857330"/>
            <a:ext cx="10764000" cy="609398"/>
          </a:xfrm>
          <a:prstGeom prst="rect">
            <a:avLst/>
          </a:prstGeom>
        </p:spPr>
        <p:txBody>
          <a:bodyPr lIns="0" tIns="0" rIns="0" bIns="0" anchor="b">
            <a:spAutoFit/>
          </a:bodyPr>
          <a:lstStyle>
            <a:lvl1pPr marL="0" indent="0" algn="ctr" defTabSz="1089325" rtl="0" eaLnBrk="1" latinLnBrk="0" hangingPunct="1">
              <a:spcBef>
                <a:spcPct val="20000"/>
              </a:spcBef>
              <a:buFont typeface="Arial" pitchFamily="34" charset="0"/>
              <a:buNone/>
              <a:defRPr kumimoji="1" sz="1000" kern="1200">
                <a:solidFill>
                  <a:schemeClr val="tx1"/>
                </a:solidFill>
                <a:latin typeface="+mj-ea"/>
                <a:ea typeface="+mj-ea"/>
                <a:cs typeface="+mn-cs"/>
              </a:defRPr>
            </a:lvl1pPr>
            <a:lvl2pPr marL="885076" indent="-340414" algn="l" defTabSz="1089325" rtl="0" eaLnBrk="1" latinLnBrk="0" hangingPunct="1">
              <a:spcBef>
                <a:spcPct val="20000"/>
              </a:spcBef>
              <a:buFont typeface="Arial" pitchFamily="34" charset="0"/>
              <a:buChar char="–"/>
              <a:defRPr kumimoji="1" sz="3300" kern="1200">
                <a:solidFill>
                  <a:schemeClr val="tx1"/>
                </a:solidFill>
                <a:latin typeface="+mj-ea"/>
                <a:ea typeface="+mj-ea"/>
                <a:cs typeface="+mn-cs"/>
              </a:defRPr>
            </a:lvl2pPr>
            <a:lvl3pPr marL="1361656" indent="-272331" algn="l" defTabSz="1089325" rtl="0" eaLnBrk="1" latinLnBrk="0" hangingPunct="1">
              <a:spcBef>
                <a:spcPct val="20000"/>
              </a:spcBef>
              <a:buFont typeface="Arial" pitchFamily="34" charset="0"/>
              <a:buChar char="•"/>
              <a:defRPr kumimoji="1" sz="2900" kern="1200">
                <a:solidFill>
                  <a:schemeClr val="tx1"/>
                </a:solidFill>
                <a:latin typeface="+mj-ea"/>
                <a:ea typeface="+mj-ea"/>
                <a:cs typeface="+mn-cs"/>
              </a:defRPr>
            </a:lvl3pPr>
            <a:lvl4pPr marL="1906318" indent="-272331" algn="l" defTabSz="1089325" rtl="0" eaLnBrk="1" latinLnBrk="0" hangingPunct="1">
              <a:spcBef>
                <a:spcPct val="20000"/>
              </a:spcBef>
              <a:buFont typeface="Arial" pitchFamily="34" charset="0"/>
              <a:buChar char="–"/>
              <a:defRPr kumimoji="1" sz="2400" kern="1200">
                <a:solidFill>
                  <a:schemeClr val="tx1"/>
                </a:solidFill>
                <a:latin typeface="+mj-ea"/>
                <a:ea typeface="+mj-ea"/>
                <a:cs typeface="+mn-cs"/>
              </a:defRPr>
            </a:lvl4pPr>
            <a:lvl5pPr marL="2450981" indent="-272331" algn="l" defTabSz="1089325" rtl="0" eaLnBrk="1" latinLnBrk="0" hangingPunct="1">
              <a:spcBef>
                <a:spcPct val="20000"/>
              </a:spcBef>
              <a:buFont typeface="Arial" pitchFamily="34" charset="0"/>
              <a:buChar char="»"/>
              <a:defRPr kumimoji="1" sz="2400" kern="1200">
                <a:solidFill>
                  <a:schemeClr val="tx1"/>
                </a:solidFill>
                <a:latin typeface="+mj-ea"/>
                <a:ea typeface="+mj-ea"/>
                <a:cs typeface="+mn-cs"/>
              </a:defRPr>
            </a:lvl5pPr>
            <a:lvl6pPr marL="2995643"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9pPr>
          </a:lstStyle>
          <a:p>
            <a:pPr marL="0" marR="0" lvl="0" indent="0" algn="ctr" defTabSz="1089325"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a:ln>
                  <a:noFill/>
                </a:ln>
                <a:solidFill>
                  <a:sysClr val="windowText" lastClr="000000"/>
                </a:solidFill>
                <a:effectLst/>
                <a:uLnTx/>
                <a:uFillTx/>
                <a:latin typeface="SST Japanese Pro Regular"/>
                <a:ea typeface="SST Japanese Pro Regular"/>
                <a:cs typeface="+mn-cs"/>
              </a:rPr>
              <a:t>Tomoya Fujita</a:t>
            </a:r>
          </a:p>
          <a:p>
            <a:pPr marL="0" marR="0" lvl="0" indent="0" algn="ctr" defTabSz="1089325"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a:ln>
                  <a:noFill/>
                </a:ln>
                <a:solidFill>
                  <a:sysClr val="windowText" lastClr="000000"/>
                </a:solidFill>
                <a:effectLst/>
                <a:uLnTx/>
                <a:uFillTx/>
                <a:latin typeface="SST Japanese Pro Regular"/>
                <a:ea typeface="SST Japanese Pro Regular"/>
                <a:cs typeface="+mn-cs"/>
              </a:rPr>
              <a:t>Copyright 2024 Sony Corporation of America</a:t>
            </a:r>
            <a:endParaRPr kumimoji="1" lang="ja-JP" altLang="en-US" sz="1800" b="0" i="0" u="none" strike="noStrike" kern="1200" cap="none" spc="0" normalizeH="0" baseline="0" noProof="0" dirty="0">
              <a:ln>
                <a:noFill/>
              </a:ln>
              <a:solidFill>
                <a:sysClr val="windowText" lastClr="000000"/>
              </a:solidFill>
              <a:effectLst/>
              <a:uLnTx/>
              <a:uFillTx/>
              <a:latin typeface="SST Japanese Pro Regular"/>
              <a:ea typeface="SST Japanese Pro Regular"/>
              <a:cs typeface="+mn-cs"/>
            </a:endParaRPr>
          </a:p>
        </p:txBody>
      </p:sp>
    </p:spTree>
    <p:extLst>
      <p:ext uri="{BB962C8B-B14F-4D97-AF65-F5344CB8AC3E}">
        <p14:creationId xmlns:p14="http://schemas.microsoft.com/office/powerpoint/2010/main" val="374109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0045C1-CA9B-E29D-0620-C67203FBBF40}"/>
              </a:ext>
            </a:extLst>
          </p:cNvPr>
          <p:cNvSpPr/>
          <p:nvPr/>
        </p:nvSpPr>
        <p:spPr>
          <a:xfrm>
            <a:off x="2172179" y="261442"/>
            <a:ext cx="2609018" cy="2313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p>
        </p:txBody>
      </p:sp>
      <p:sp>
        <p:nvSpPr>
          <p:cNvPr id="5" name="TextBox 4">
            <a:extLst>
              <a:ext uri="{FF2B5EF4-FFF2-40B4-BE49-F238E27FC236}">
                <a16:creationId xmlns:a16="http://schemas.microsoft.com/office/drawing/2014/main" id="{4A80F8B9-5137-5E7F-A25F-96DC73C16A70}"/>
              </a:ext>
            </a:extLst>
          </p:cNvPr>
          <p:cNvSpPr txBox="1"/>
          <p:nvPr/>
        </p:nvSpPr>
        <p:spPr>
          <a:xfrm>
            <a:off x="2299702" y="333449"/>
            <a:ext cx="1433406" cy="369332"/>
          </a:xfrm>
          <a:prstGeom prst="rect">
            <a:avLst/>
          </a:prstGeom>
          <a:noFill/>
        </p:spPr>
        <p:txBody>
          <a:bodyPr wrap="none" rtlCol="0">
            <a:spAutoFit/>
          </a:bodyPr>
          <a:lstStyle/>
          <a:p>
            <a:r>
              <a:rPr lang="en-US" sz="1800" dirty="0"/>
              <a:t>Cloud Node</a:t>
            </a:r>
          </a:p>
        </p:txBody>
      </p:sp>
      <p:sp>
        <p:nvSpPr>
          <p:cNvPr id="6" name="Rectangle 5">
            <a:extLst>
              <a:ext uri="{FF2B5EF4-FFF2-40B4-BE49-F238E27FC236}">
                <a16:creationId xmlns:a16="http://schemas.microsoft.com/office/drawing/2014/main" id="{117A5CE8-E470-B500-6CC0-A50291304FF8}"/>
              </a:ext>
            </a:extLst>
          </p:cNvPr>
          <p:cNvSpPr/>
          <p:nvPr/>
        </p:nvSpPr>
        <p:spPr>
          <a:xfrm>
            <a:off x="2431825" y="2046613"/>
            <a:ext cx="2098933" cy="37144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Cilium</a:t>
            </a:r>
            <a:endParaRPr kumimoji="1" lang="en-US" sz="1600" dirty="0">
              <a:solidFill>
                <a:schemeClr val="tx1"/>
              </a:solidFill>
            </a:endParaRPr>
          </a:p>
        </p:txBody>
      </p:sp>
      <p:sp>
        <p:nvSpPr>
          <p:cNvPr id="7" name="Rectangle 6">
            <a:extLst>
              <a:ext uri="{FF2B5EF4-FFF2-40B4-BE49-F238E27FC236}">
                <a16:creationId xmlns:a16="http://schemas.microsoft.com/office/drawing/2014/main" id="{0594F73C-FA77-CB86-01DD-2FAB4F47AEEE}"/>
              </a:ext>
            </a:extLst>
          </p:cNvPr>
          <p:cNvSpPr/>
          <p:nvPr/>
        </p:nvSpPr>
        <p:spPr>
          <a:xfrm>
            <a:off x="2427080" y="1571251"/>
            <a:ext cx="2080479" cy="381087"/>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Wireguard</a:t>
            </a:r>
            <a:r>
              <a:rPr lang="en-US" sz="1600" dirty="0">
                <a:solidFill>
                  <a:schemeClr val="tx1"/>
                </a:solidFill>
              </a:rPr>
              <a:t> VPN</a:t>
            </a:r>
            <a:endParaRPr kumimoji="1" lang="en-US" sz="1600" dirty="0">
              <a:solidFill>
                <a:schemeClr val="tx1"/>
              </a:solidFill>
            </a:endParaRPr>
          </a:p>
        </p:txBody>
      </p:sp>
      <p:sp>
        <p:nvSpPr>
          <p:cNvPr id="8" name="Rectangle 7">
            <a:extLst>
              <a:ext uri="{FF2B5EF4-FFF2-40B4-BE49-F238E27FC236}">
                <a16:creationId xmlns:a16="http://schemas.microsoft.com/office/drawing/2014/main" id="{21E1B1FF-90D9-C64E-4F5D-C7B2F67A721F}"/>
              </a:ext>
            </a:extLst>
          </p:cNvPr>
          <p:cNvSpPr/>
          <p:nvPr/>
        </p:nvSpPr>
        <p:spPr>
          <a:xfrm>
            <a:off x="3324313" y="697299"/>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pic>
        <p:nvPicPr>
          <p:cNvPr id="9" name="Picture 8" descr="A blue circular object with arrows&#10;&#10;Description automatically generated">
            <a:extLst>
              <a:ext uri="{FF2B5EF4-FFF2-40B4-BE49-F238E27FC236}">
                <a16:creationId xmlns:a16="http://schemas.microsoft.com/office/drawing/2014/main" id="{3496CB7E-418F-37F5-7048-0B6579C6958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26892" y="3266437"/>
            <a:ext cx="899592" cy="597854"/>
          </a:xfrm>
          <a:prstGeom prst="rect">
            <a:avLst/>
          </a:prstGeom>
        </p:spPr>
      </p:pic>
      <p:cxnSp>
        <p:nvCxnSpPr>
          <p:cNvPr id="10" name="Straight Connector 9">
            <a:extLst>
              <a:ext uri="{FF2B5EF4-FFF2-40B4-BE49-F238E27FC236}">
                <a16:creationId xmlns:a16="http://schemas.microsoft.com/office/drawing/2014/main" id="{85A94BC0-60EB-66A5-86F6-E89B0BD522CC}"/>
              </a:ext>
            </a:extLst>
          </p:cNvPr>
          <p:cNvCxnSpPr>
            <a:cxnSpLocks/>
            <a:endCxn id="9" idx="1"/>
          </p:cNvCxnSpPr>
          <p:nvPr/>
        </p:nvCxnSpPr>
        <p:spPr>
          <a:xfrm>
            <a:off x="980388" y="3565364"/>
            <a:ext cx="2046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F5A926-827A-E479-A73A-6A8320359C69}"/>
              </a:ext>
            </a:extLst>
          </p:cNvPr>
          <p:cNvCxnSpPr>
            <a:cxnSpLocks/>
            <a:endCxn id="9" idx="3"/>
          </p:cNvCxnSpPr>
          <p:nvPr/>
        </p:nvCxnSpPr>
        <p:spPr>
          <a:xfrm flipH="1">
            <a:off x="3926484" y="3561307"/>
            <a:ext cx="7272559" cy="4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7C6CC2-5991-169C-A68C-37601436327C}"/>
              </a:ext>
            </a:extLst>
          </p:cNvPr>
          <p:cNvCxnSpPr>
            <a:cxnSpLocks/>
            <a:stCxn id="9" idx="0"/>
            <a:endCxn id="4" idx="2"/>
          </p:cNvCxnSpPr>
          <p:nvPr/>
        </p:nvCxnSpPr>
        <p:spPr>
          <a:xfrm flipV="1">
            <a:off x="3476688" y="2575177"/>
            <a:ext cx="0" cy="69126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A22F74-4648-F122-EA46-7FDBBEBEAD87}"/>
              </a:ext>
            </a:extLst>
          </p:cNvPr>
          <p:cNvSpPr/>
          <p:nvPr/>
        </p:nvSpPr>
        <p:spPr>
          <a:xfrm>
            <a:off x="3949434" y="693489"/>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14" name="Rectangle 13">
            <a:extLst>
              <a:ext uri="{FF2B5EF4-FFF2-40B4-BE49-F238E27FC236}">
                <a16:creationId xmlns:a16="http://schemas.microsoft.com/office/drawing/2014/main" id="{2083F425-5F3D-4B72-3AFA-AB819D2CA5B6}"/>
              </a:ext>
            </a:extLst>
          </p:cNvPr>
          <p:cNvSpPr/>
          <p:nvPr/>
        </p:nvSpPr>
        <p:spPr>
          <a:xfrm>
            <a:off x="2172179" y="4140394"/>
            <a:ext cx="2609018" cy="2313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p>
        </p:txBody>
      </p:sp>
      <p:sp>
        <p:nvSpPr>
          <p:cNvPr id="15" name="TextBox 14">
            <a:extLst>
              <a:ext uri="{FF2B5EF4-FFF2-40B4-BE49-F238E27FC236}">
                <a16:creationId xmlns:a16="http://schemas.microsoft.com/office/drawing/2014/main" id="{5D0E16B1-983D-E95B-388F-77604AB00F2B}"/>
              </a:ext>
            </a:extLst>
          </p:cNvPr>
          <p:cNvSpPr txBox="1"/>
          <p:nvPr/>
        </p:nvSpPr>
        <p:spPr>
          <a:xfrm>
            <a:off x="2299702" y="4212401"/>
            <a:ext cx="1356462" cy="369332"/>
          </a:xfrm>
          <a:prstGeom prst="rect">
            <a:avLst/>
          </a:prstGeom>
          <a:noFill/>
        </p:spPr>
        <p:txBody>
          <a:bodyPr wrap="none" rtlCol="0">
            <a:spAutoFit/>
          </a:bodyPr>
          <a:lstStyle/>
          <a:p>
            <a:r>
              <a:rPr lang="en-US" sz="1800" dirty="0"/>
              <a:t>Edge Node</a:t>
            </a:r>
          </a:p>
        </p:txBody>
      </p:sp>
      <p:cxnSp>
        <p:nvCxnSpPr>
          <p:cNvPr id="20" name="Straight Connector 19">
            <a:extLst>
              <a:ext uri="{FF2B5EF4-FFF2-40B4-BE49-F238E27FC236}">
                <a16:creationId xmlns:a16="http://schemas.microsoft.com/office/drawing/2014/main" id="{B9637DF1-F630-8818-D7BF-7CD3308E7475}"/>
              </a:ext>
            </a:extLst>
          </p:cNvPr>
          <p:cNvCxnSpPr>
            <a:cxnSpLocks/>
            <a:stCxn id="14" idx="0"/>
            <a:endCxn id="9" idx="2"/>
          </p:cNvCxnSpPr>
          <p:nvPr/>
        </p:nvCxnSpPr>
        <p:spPr>
          <a:xfrm flipV="1">
            <a:off x="3476688" y="3864291"/>
            <a:ext cx="0" cy="2761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3447CE-E0B1-8152-6598-9C5DB5EDC6F0}"/>
              </a:ext>
            </a:extLst>
          </p:cNvPr>
          <p:cNvSpPr txBox="1"/>
          <p:nvPr/>
        </p:nvSpPr>
        <p:spPr>
          <a:xfrm>
            <a:off x="1303960" y="3221498"/>
            <a:ext cx="1070678" cy="415498"/>
          </a:xfrm>
          <a:prstGeom prst="rect">
            <a:avLst/>
          </a:prstGeom>
          <a:noFill/>
        </p:spPr>
        <p:txBody>
          <a:bodyPr wrap="none" rtlCol="0">
            <a:spAutoFit/>
          </a:bodyPr>
          <a:lstStyle/>
          <a:p>
            <a:r>
              <a:rPr lang="en-US" dirty="0"/>
              <a:t>Internet</a:t>
            </a:r>
          </a:p>
        </p:txBody>
      </p:sp>
      <p:sp>
        <p:nvSpPr>
          <p:cNvPr id="24" name="Rectangle 23">
            <a:extLst>
              <a:ext uri="{FF2B5EF4-FFF2-40B4-BE49-F238E27FC236}">
                <a16:creationId xmlns:a16="http://schemas.microsoft.com/office/drawing/2014/main" id="{9E2CE4A8-16BA-B5DC-EA89-5D572F6EB891}"/>
              </a:ext>
            </a:extLst>
          </p:cNvPr>
          <p:cNvSpPr/>
          <p:nvPr/>
        </p:nvSpPr>
        <p:spPr>
          <a:xfrm>
            <a:off x="7232895" y="266906"/>
            <a:ext cx="2609018" cy="2313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p>
        </p:txBody>
      </p:sp>
      <p:sp>
        <p:nvSpPr>
          <p:cNvPr id="25" name="TextBox 24">
            <a:extLst>
              <a:ext uri="{FF2B5EF4-FFF2-40B4-BE49-F238E27FC236}">
                <a16:creationId xmlns:a16="http://schemas.microsoft.com/office/drawing/2014/main" id="{F7424A3C-A2E9-ABCB-B540-9DD81DAB3C58}"/>
              </a:ext>
            </a:extLst>
          </p:cNvPr>
          <p:cNvSpPr txBox="1"/>
          <p:nvPr/>
        </p:nvSpPr>
        <p:spPr>
          <a:xfrm>
            <a:off x="7360418" y="338913"/>
            <a:ext cx="1433406" cy="369332"/>
          </a:xfrm>
          <a:prstGeom prst="rect">
            <a:avLst/>
          </a:prstGeom>
          <a:noFill/>
        </p:spPr>
        <p:txBody>
          <a:bodyPr wrap="none" rtlCol="0">
            <a:spAutoFit/>
          </a:bodyPr>
          <a:lstStyle/>
          <a:p>
            <a:r>
              <a:rPr lang="en-US" sz="1800" dirty="0"/>
              <a:t>Cloud Node</a:t>
            </a:r>
          </a:p>
        </p:txBody>
      </p:sp>
      <p:sp>
        <p:nvSpPr>
          <p:cNvPr id="48" name="TextBox 47">
            <a:extLst>
              <a:ext uri="{FF2B5EF4-FFF2-40B4-BE49-F238E27FC236}">
                <a16:creationId xmlns:a16="http://schemas.microsoft.com/office/drawing/2014/main" id="{4382AEC4-37A9-D128-053F-83B9339814EE}"/>
              </a:ext>
            </a:extLst>
          </p:cNvPr>
          <p:cNvSpPr txBox="1"/>
          <p:nvPr/>
        </p:nvSpPr>
        <p:spPr>
          <a:xfrm>
            <a:off x="768621" y="261442"/>
            <a:ext cx="904415" cy="461665"/>
          </a:xfrm>
          <a:prstGeom prst="rect">
            <a:avLst/>
          </a:prstGeom>
          <a:noFill/>
        </p:spPr>
        <p:txBody>
          <a:bodyPr wrap="none" rtlCol="0">
            <a:spAutoFit/>
          </a:bodyPr>
          <a:lstStyle/>
          <a:p>
            <a:r>
              <a:rPr lang="en-US" sz="2400" dirty="0"/>
              <a:t>Cloud</a:t>
            </a:r>
          </a:p>
        </p:txBody>
      </p:sp>
      <p:sp>
        <p:nvSpPr>
          <p:cNvPr id="49" name="TextBox 48">
            <a:extLst>
              <a:ext uri="{FF2B5EF4-FFF2-40B4-BE49-F238E27FC236}">
                <a16:creationId xmlns:a16="http://schemas.microsoft.com/office/drawing/2014/main" id="{0BD52F2D-7B8A-79CF-4725-5A6E9C94AC32}"/>
              </a:ext>
            </a:extLst>
          </p:cNvPr>
          <p:cNvSpPr txBox="1"/>
          <p:nvPr/>
        </p:nvSpPr>
        <p:spPr>
          <a:xfrm>
            <a:off x="768621" y="5992840"/>
            <a:ext cx="788357" cy="461665"/>
          </a:xfrm>
          <a:prstGeom prst="rect">
            <a:avLst/>
          </a:prstGeom>
          <a:noFill/>
        </p:spPr>
        <p:txBody>
          <a:bodyPr wrap="none" rtlCol="0">
            <a:spAutoFit/>
          </a:bodyPr>
          <a:lstStyle/>
          <a:p>
            <a:r>
              <a:rPr lang="en-US" sz="2400" dirty="0"/>
              <a:t>Edge</a:t>
            </a:r>
          </a:p>
        </p:txBody>
      </p:sp>
      <p:sp>
        <p:nvSpPr>
          <p:cNvPr id="65" name="Rectangle 64">
            <a:extLst>
              <a:ext uri="{FF2B5EF4-FFF2-40B4-BE49-F238E27FC236}">
                <a16:creationId xmlns:a16="http://schemas.microsoft.com/office/drawing/2014/main" id="{94158642-4A07-3D61-95F7-AF795CECA069}"/>
              </a:ext>
            </a:extLst>
          </p:cNvPr>
          <p:cNvSpPr/>
          <p:nvPr/>
        </p:nvSpPr>
        <p:spPr>
          <a:xfrm>
            <a:off x="1847654" y="113123"/>
            <a:ext cx="8371002" cy="2809448"/>
          </a:xfrm>
          <a:prstGeom prst="rect">
            <a:avLst/>
          </a:prstGeom>
          <a:noFill/>
          <a:ln>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dirty="0"/>
          </a:p>
        </p:txBody>
      </p:sp>
      <p:sp>
        <p:nvSpPr>
          <p:cNvPr id="66" name="TextBox 65">
            <a:extLst>
              <a:ext uri="{FF2B5EF4-FFF2-40B4-BE49-F238E27FC236}">
                <a16:creationId xmlns:a16="http://schemas.microsoft.com/office/drawing/2014/main" id="{A340E378-E827-F3C9-ED20-29322501E1AC}"/>
              </a:ext>
            </a:extLst>
          </p:cNvPr>
          <p:cNvSpPr txBox="1"/>
          <p:nvPr/>
        </p:nvSpPr>
        <p:spPr>
          <a:xfrm>
            <a:off x="9591038" y="2544167"/>
            <a:ext cx="620683" cy="415498"/>
          </a:xfrm>
          <a:prstGeom prst="rect">
            <a:avLst/>
          </a:prstGeom>
          <a:noFill/>
        </p:spPr>
        <p:txBody>
          <a:bodyPr wrap="none" rtlCol="0">
            <a:spAutoFit/>
          </a:bodyPr>
          <a:lstStyle/>
          <a:p>
            <a:r>
              <a:rPr lang="en-US" dirty="0"/>
              <a:t>VPC</a:t>
            </a:r>
          </a:p>
        </p:txBody>
      </p:sp>
      <p:sp>
        <p:nvSpPr>
          <p:cNvPr id="76" name="Rectangle 75">
            <a:extLst>
              <a:ext uri="{FF2B5EF4-FFF2-40B4-BE49-F238E27FC236}">
                <a16:creationId xmlns:a16="http://schemas.microsoft.com/office/drawing/2014/main" id="{336DB1B8-D990-C6DE-2985-185DEFFADF5B}"/>
              </a:ext>
            </a:extLst>
          </p:cNvPr>
          <p:cNvSpPr/>
          <p:nvPr/>
        </p:nvSpPr>
        <p:spPr>
          <a:xfrm>
            <a:off x="2433207" y="690519"/>
            <a:ext cx="792451" cy="730285"/>
          </a:xfrm>
          <a:prstGeom prst="rect">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k8s</a:t>
            </a:r>
            <a:endParaRPr kumimoji="1" lang="en-US" sz="1600" dirty="0">
              <a:solidFill>
                <a:schemeClr val="tx1"/>
              </a:solidFill>
            </a:endParaRPr>
          </a:p>
        </p:txBody>
      </p:sp>
      <p:sp>
        <p:nvSpPr>
          <p:cNvPr id="78" name="Rectangle 77">
            <a:extLst>
              <a:ext uri="{FF2B5EF4-FFF2-40B4-BE49-F238E27FC236}">
                <a16:creationId xmlns:a16="http://schemas.microsoft.com/office/drawing/2014/main" id="{56387354-0845-B130-CC5E-8C6C4410FA24}"/>
              </a:ext>
            </a:extLst>
          </p:cNvPr>
          <p:cNvSpPr/>
          <p:nvPr/>
        </p:nvSpPr>
        <p:spPr>
          <a:xfrm>
            <a:off x="2442820" y="5916186"/>
            <a:ext cx="2098933" cy="37144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Cilium</a:t>
            </a:r>
            <a:endParaRPr kumimoji="1" lang="en-US" sz="1600" dirty="0">
              <a:solidFill>
                <a:schemeClr val="tx1"/>
              </a:solidFill>
            </a:endParaRPr>
          </a:p>
        </p:txBody>
      </p:sp>
      <p:sp>
        <p:nvSpPr>
          <p:cNvPr id="79" name="Rectangle 78">
            <a:extLst>
              <a:ext uri="{FF2B5EF4-FFF2-40B4-BE49-F238E27FC236}">
                <a16:creationId xmlns:a16="http://schemas.microsoft.com/office/drawing/2014/main" id="{C68F81AA-6B60-7617-3C27-44B8D257880C}"/>
              </a:ext>
            </a:extLst>
          </p:cNvPr>
          <p:cNvSpPr/>
          <p:nvPr/>
        </p:nvSpPr>
        <p:spPr>
          <a:xfrm>
            <a:off x="2438075" y="5440824"/>
            <a:ext cx="2080479" cy="381087"/>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Wireguard</a:t>
            </a:r>
            <a:r>
              <a:rPr lang="en-US" sz="1600" dirty="0">
                <a:solidFill>
                  <a:schemeClr val="tx1"/>
                </a:solidFill>
              </a:rPr>
              <a:t> VPN</a:t>
            </a:r>
            <a:endParaRPr kumimoji="1" lang="en-US" sz="1600" dirty="0">
              <a:solidFill>
                <a:schemeClr val="tx1"/>
              </a:solidFill>
            </a:endParaRPr>
          </a:p>
        </p:txBody>
      </p:sp>
      <p:sp>
        <p:nvSpPr>
          <p:cNvPr id="80" name="Rectangle 79">
            <a:extLst>
              <a:ext uri="{FF2B5EF4-FFF2-40B4-BE49-F238E27FC236}">
                <a16:creationId xmlns:a16="http://schemas.microsoft.com/office/drawing/2014/main" id="{25E8506B-9771-1635-6857-F6B685F1A60B}"/>
              </a:ext>
            </a:extLst>
          </p:cNvPr>
          <p:cNvSpPr/>
          <p:nvPr/>
        </p:nvSpPr>
        <p:spPr>
          <a:xfrm>
            <a:off x="3335308" y="4566872"/>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1" name="Rectangle 80">
            <a:extLst>
              <a:ext uri="{FF2B5EF4-FFF2-40B4-BE49-F238E27FC236}">
                <a16:creationId xmlns:a16="http://schemas.microsoft.com/office/drawing/2014/main" id="{A4AB3CA2-A8AD-2387-A4AE-AEE2CA17C7F7}"/>
              </a:ext>
            </a:extLst>
          </p:cNvPr>
          <p:cNvSpPr/>
          <p:nvPr/>
        </p:nvSpPr>
        <p:spPr>
          <a:xfrm>
            <a:off x="3960429" y="4563062"/>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2" name="Rectangle 81">
            <a:extLst>
              <a:ext uri="{FF2B5EF4-FFF2-40B4-BE49-F238E27FC236}">
                <a16:creationId xmlns:a16="http://schemas.microsoft.com/office/drawing/2014/main" id="{B7D1D6B3-E12C-687A-555D-D6A96FDF50F8}"/>
              </a:ext>
            </a:extLst>
          </p:cNvPr>
          <p:cNvSpPr/>
          <p:nvPr/>
        </p:nvSpPr>
        <p:spPr>
          <a:xfrm>
            <a:off x="2444202" y="4560092"/>
            <a:ext cx="792451" cy="730285"/>
          </a:xfrm>
          <a:prstGeom prst="rect">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Kube</a:t>
            </a:r>
            <a:endParaRPr lang="en-US" sz="1600" dirty="0">
              <a:solidFill>
                <a:schemeClr val="tx1"/>
              </a:solidFill>
            </a:endParaRPr>
          </a:p>
          <a:p>
            <a:pPr algn="ctr"/>
            <a:r>
              <a:rPr kumimoji="1" lang="en-US" sz="1600" dirty="0">
                <a:solidFill>
                  <a:schemeClr val="tx1"/>
                </a:solidFill>
              </a:rPr>
              <a:t>Edge</a:t>
            </a:r>
          </a:p>
        </p:txBody>
      </p:sp>
      <p:sp>
        <p:nvSpPr>
          <p:cNvPr id="85" name="Rectangle 84">
            <a:extLst>
              <a:ext uri="{FF2B5EF4-FFF2-40B4-BE49-F238E27FC236}">
                <a16:creationId xmlns:a16="http://schemas.microsoft.com/office/drawing/2014/main" id="{2CF9B475-AA34-F3F6-1184-69DA5C4BD740}"/>
              </a:ext>
            </a:extLst>
          </p:cNvPr>
          <p:cNvSpPr/>
          <p:nvPr/>
        </p:nvSpPr>
        <p:spPr>
          <a:xfrm>
            <a:off x="7533299" y="2057611"/>
            <a:ext cx="2098933" cy="37144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Cilium</a:t>
            </a:r>
            <a:endParaRPr kumimoji="1" lang="en-US" sz="1600" dirty="0">
              <a:solidFill>
                <a:schemeClr val="tx1"/>
              </a:solidFill>
            </a:endParaRPr>
          </a:p>
        </p:txBody>
      </p:sp>
      <p:sp>
        <p:nvSpPr>
          <p:cNvPr id="86" name="Rectangle 85">
            <a:extLst>
              <a:ext uri="{FF2B5EF4-FFF2-40B4-BE49-F238E27FC236}">
                <a16:creationId xmlns:a16="http://schemas.microsoft.com/office/drawing/2014/main" id="{F289F59A-CC91-E151-6290-8321804F2C74}"/>
              </a:ext>
            </a:extLst>
          </p:cNvPr>
          <p:cNvSpPr/>
          <p:nvPr/>
        </p:nvSpPr>
        <p:spPr>
          <a:xfrm>
            <a:off x="7528554" y="1582249"/>
            <a:ext cx="2080479" cy="381087"/>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Wireguard</a:t>
            </a:r>
            <a:r>
              <a:rPr lang="en-US" sz="1600" dirty="0">
                <a:solidFill>
                  <a:schemeClr val="tx1"/>
                </a:solidFill>
              </a:rPr>
              <a:t> VPN</a:t>
            </a:r>
            <a:endParaRPr kumimoji="1" lang="en-US" sz="1600" dirty="0">
              <a:solidFill>
                <a:schemeClr val="tx1"/>
              </a:solidFill>
            </a:endParaRPr>
          </a:p>
        </p:txBody>
      </p:sp>
      <p:sp>
        <p:nvSpPr>
          <p:cNvPr id="87" name="Rectangle 86">
            <a:extLst>
              <a:ext uri="{FF2B5EF4-FFF2-40B4-BE49-F238E27FC236}">
                <a16:creationId xmlns:a16="http://schemas.microsoft.com/office/drawing/2014/main" id="{9225C668-AA6E-8886-7262-B6D965B9BE32}"/>
              </a:ext>
            </a:extLst>
          </p:cNvPr>
          <p:cNvSpPr/>
          <p:nvPr/>
        </p:nvSpPr>
        <p:spPr>
          <a:xfrm>
            <a:off x="7529142" y="708297"/>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8" name="Rectangle 87">
            <a:extLst>
              <a:ext uri="{FF2B5EF4-FFF2-40B4-BE49-F238E27FC236}">
                <a16:creationId xmlns:a16="http://schemas.microsoft.com/office/drawing/2014/main" id="{490DFAC7-9E9B-2967-7C36-7949A0EC6914}"/>
              </a:ext>
            </a:extLst>
          </p:cNvPr>
          <p:cNvSpPr/>
          <p:nvPr/>
        </p:nvSpPr>
        <p:spPr>
          <a:xfrm>
            <a:off x="8154263" y="704487"/>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9" name="Rectangle 88">
            <a:extLst>
              <a:ext uri="{FF2B5EF4-FFF2-40B4-BE49-F238E27FC236}">
                <a16:creationId xmlns:a16="http://schemas.microsoft.com/office/drawing/2014/main" id="{8B392206-68EC-5A91-35DB-7F23E4165BB2}"/>
              </a:ext>
            </a:extLst>
          </p:cNvPr>
          <p:cNvSpPr/>
          <p:nvPr/>
        </p:nvSpPr>
        <p:spPr>
          <a:xfrm>
            <a:off x="8795218" y="701517"/>
            <a:ext cx="792451" cy="730285"/>
          </a:xfrm>
          <a:prstGeom prst="rect">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k8s</a:t>
            </a:r>
            <a:endParaRPr kumimoji="1" lang="en-US" sz="1600" dirty="0">
              <a:solidFill>
                <a:schemeClr val="tx1"/>
              </a:solidFill>
            </a:endParaRPr>
          </a:p>
        </p:txBody>
      </p:sp>
      <p:pic>
        <p:nvPicPr>
          <p:cNvPr id="1028" name="Picture 4" descr="Kubernetes Consulting Services | Talk to a Kubernetes Expert">
            <a:extLst>
              <a:ext uri="{FF2B5EF4-FFF2-40B4-BE49-F238E27FC236}">
                <a16:creationId xmlns:a16="http://schemas.microsoft.com/office/drawing/2014/main" id="{288F17CF-A2B0-A51C-2A99-74CF13BB7D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3376" y="563254"/>
            <a:ext cx="548921" cy="54892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4" descr="Kubernetes Consulting Services | Talk to a Kubernetes Expert">
            <a:extLst>
              <a:ext uri="{FF2B5EF4-FFF2-40B4-BE49-F238E27FC236}">
                <a16:creationId xmlns:a16="http://schemas.microsoft.com/office/drawing/2014/main" id="{FB40F0D0-C039-667A-E7E6-E918F2610A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9802" y="549927"/>
            <a:ext cx="545623" cy="545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kubeedge/kubeedge: Kubernetes Native Edge Computing Framework  (project under CNCF)">
            <a:extLst>
              <a:ext uri="{FF2B5EF4-FFF2-40B4-BE49-F238E27FC236}">
                <a16:creationId xmlns:a16="http://schemas.microsoft.com/office/drawing/2014/main" id="{B3843553-60BB-625A-0D90-80DADCE3BB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7654" y="4730581"/>
            <a:ext cx="552253" cy="5522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ireGuard - installing and configuring">
            <a:extLst>
              <a:ext uri="{FF2B5EF4-FFF2-40B4-BE49-F238E27FC236}">
                <a16:creationId xmlns:a16="http://schemas.microsoft.com/office/drawing/2014/main" id="{7CFE8F89-1BE5-4C8B-5BC9-D91166BDE84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70666" y="5397564"/>
            <a:ext cx="394425" cy="3944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8" descr="WireGuard - installing and configuring">
            <a:extLst>
              <a:ext uri="{FF2B5EF4-FFF2-40B4-BE49-F238E27FC236}">
                <a16:creationId xmlns:a16="http://schemas.microsoft.com/office/drawing/2014/main" id="{EBA9E548-2F5C-C569-B009-D712A4F616B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66634" y="1571251"/>
            <a:ext cx="394425" cy="394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8" descr="WireGuard - installing and configuring">
            <a:extLst>
              <a:ext uri="{FF2B5EF4-FFF2-40B4-BE49-F238E27FC236}">
                <a16:creationId xmlns:a16="http://schemas.microsoft.com/office/drawing/2014/main" id="{8766EA25-E828-0B48-C3BC-D3C6FFFCD8A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82152" y="1564581"/>
            <a:ext cx="394425" cy="3944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ilium">
            <a:extLst>
              <a:ext uri="{FF2B5EF4-FFF2-40B4-BE49-F238E27FC236}">
                <a16:creationId xmlns:a16="http://schemas.microsoft.com/office/drawing/2014/main" id="{F42F56B2-6A5D-E8F5-5311-9100FD4B746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53919" y="1976287"/>
            <a:ext cx="452854" cy="4589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 descr="Cilium">
            <a:extLst>
              <a:ext uri="{FF2B5EF4-FFF2-40B4-BE49-F238E27FC236}">
                <a16:creationId xmlns:a16="http://schemas.microsoft.com/office/drawing/2014/main" id="{A4F0E09E-51CE-6000-C670-2106B59A927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41452" y="5846475"/>
            <a:ext cx="452854" cy="45894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10" descr="Cilium">
            <a:extLst>
              <a:ext uri="{FF2B5EF4-FFF2-40B4-BE49-F238E27FC236}">
                <a16:creationId xmlns:a16="http://schemas.microsoft.com/office/drawing/2014/main" id="{8E0985C4-393A-E7A4-208E-2CCD7BDD0CB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70744" y="1995326"/>
            <a:ext cx="452854" cy="458946"/>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B6619775-1A1F-11D3-64D7-3C522C643F1E}"/>
              </a:ext>
            </a:extLst>
          </p:cNvPr>
          <p:cNvCxnSpPr>
            <a:cxnSpLocks/>
          </p:cNvCxnSpPr>
          <p:nvPr/>
        </p:nvCxnSpPr>
        <p:spPr>
          <a:xfrm flipV="1">
            <a:off x="6097587" y="3561307"/>
            <a:ext cx="0" cy="3031375"/>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descr="A blue circular object with arrows&#10;&#10;Description automatically generated">
            <a:extLst>
              <a:ext uri="{FF2B5EF4-FFF2-40B4-BE49-F238E27FC236}">
                <a16:creationId xmlns:a16="http://schemas.microsoft.com/office/drawing/2014/main" id="{9A782D25-9BCA-BA79-B5DA-E557A3518B5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132969" y="3267103"/>
            <a:ext cx="899592" cy="597854"/>
          </a:xfrm>
          <a:prstGeom prst="rect">
            <a:avLst/>
          </a:prstGeom>
        </p:spPr>
      </p:pic>
      <p:cxnSp>
        <p:nvCxnSpPr>
          <p:cNvPr id="18" name="Straight Connector 17">
            <a:extLst>
              <a:ext uri="{FF2B5EF4-FFF2-40B4-BE49-F238E27FC236}">
                <a16:creationId xmlns:a16="http://schemas.microsoft.com/office/drawing/2014/main" id="{6B617F6A-1738-D699-37C0-5A822B320277}"/>
              </a:ext>
            </a:extLst>
          </p:cNvPr>
          <p:cNvCxnSpPr>
            <a:cxnSpLocks/>
            <a:stCxn id="17" idx="0"/>
            <a:endCxn id="4" idx="2"/>
          </p:cNvCxnSpPr>
          <p:nvPr/>
        </p:nvCxnSpPr>
        <p:spPr>
          <a:xfrm flipH="1" flipV="1">
            <a:off x="3476688" y="2575177"/>
            <a:ext cx="5106077" cy="69192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F3CEBA1-CC45-42CB-C5AB-221D3777362D}"/>
              </a:ext>
            </a:extLst>
          </p:cNvPr>
          <p:cNvSpPr/>
          <p:nvPr/>
        </p:nvSpPr>
        <p:spPr>
          <a:xfrm>
            <a:off x="7319708" y="4132995"/>
            <a:ext cx="2609018" cy="2313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p>
        </p:txBody>
      </p:sp>
      <p:sp>
        <p:nvSpPr>
          <p:cNvPr id="27" name="TextBox 26">
            <a:extLst>
              <a:ext uri="{FF2B5EF4-FFF2-40B4-BE49-F238E27FC236}">
                <a16:creationId xmlns:a16="http://schemas.microsoft.com/office/drawing/2014/main" id="{F7899CE5-3257-3BBB-0763-E65632ED5D8B}"/>
              </a:ext>
            </a:extLst>
          </p:cNvPr>
          <p:cNvSpPr txBox="1"/>
          <p:nvPr/>
        </p:nvSpPr>
        <p:spPr>
          <a:xfrm>
            <a:off x="7447231" y="4205002"/>
            <a:ext cx="1356462" cy="369332"/>
          </a:xfrm>
          <a:prstGeom prst="rect">
            <a:avLst/>
          </a:prstGeom>
          <a:noFill/>
        </p:spPr>
        <p:txBody>
          <a:bodyPr wrap="none" rtlCol="0">
            <a:spAutoFit/>
          </a:bodyPr>
          <a:lstStyle/>
          <a:p>
            <a:r>
              <a:rPr lang="en-US" sz="1800" dirty="0"/>
              <a:t>Edge Node</a:t>
            </a:r>
          </a:p>
        </p:txBody>
      </p:sp>
      <p:cxnSp>
        <p:nvCxnSpPr>
          <p:cNvPr id="28" name="Straight Connector 27">
            <a:extLst>
              <a:ext uri="{FF2B5EF4-FFF2-40B4-BE49-F238E27FC236}">
                <a16:creationId xmlns:a16="http://schemas.microsoft.com/office/drawing/2014/main" id="{64EC7991-8C04-814C-76D2-F139FD2568CE}"/>
              </a:ext>
            </a:extLst>
          </p:cNvPr>
          <p:cNvCxnSpPr>
            <a:cxnSpLocks/>
            <a:stCxn id="26" idx="0"/>
          </p:cNvCxnSpPr>
          <p:nvPr/>
        </p:nvCxnSpPr>
        <p:spPr>
          <a:xfrm flipV="1">
            <a:off x="8624217" y="3856892"/>
            <a:ext cx="0" cy="27610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6C470D6-5FA7-C94E-2659-2A3FA2123FCC}"/>
              </a:ext>
            </a:extLst>
          </p:cNvPr>
          <p:cNvSpPr txBox="1"/>
          <p:nvPr/>
        </p:nvSpPr>
        <p:spPr>
          <a:xfrm>
            <a:off x="10585817" y="5985441"/>
            <a:ext cx="788357" cy="461665"/>
          </a:xfrm>
          <a:prstGeom prst="rect">
            <a:avLst/>
          </a:prstGeom>
          <a:noFill/>
        </p:spPr>
        <p:txBody>
          <a:bodyPr wrap="none" rtlCol="0">
            <a:spAutoFit/>
          </a:bodyPr>
          <a:lstStyle/>
          <a:p>
            <a:r>
              <a:rPr lang="en-US" sz="2400" dirty="0"/>
              <a:t>Edge</a:t>
            </a:r>
          </a:p>
        </p:txBody>
      </p:sp>
      <p:sp>
        <p:nvSpPr>
          <p:cNvPr id="30" name="Rectangle 29">
            <a:extLst>
              <a:ext uri="{FF2B5EF4-FFF2-40B4-BE49-F238E27FC236}">
                <a16:creationId xmlns:a16="http://schemas.microsoft.com/office/drawing/2014/main" id="{443F90D4-4DE8-30D2-02DB-5FD97E3AD2C0}"/>
              </a:ext>
            </a:extLst>
          </p:cNvPr>
          <p:cNvSpPr/>
          <p:nvPr/>
        </p:nvSpPr>
        <p:spPr>
          <a:xfrm>
            <a:off x="7590349" y="5908787"/>
            <a:ext cx="2098933" cy="37144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Cilium</a:t>
            </a:r>
            <a:endParaRPr kumimoji="1" lang="en-US" sz="1600" dirty="0">
              <a:solidFill>
                <a:schemeClr val="tx1"/>
              </a:solidFill>
            </a:endParaRPr>
          </a:p>
        </p:txBody>
      </p:sp>
      <p:sp>
        <p:nvSpPr>
          <p:cNvPr id="31" name="Rectangle 30">
            <a:extLst>
              <a:ext uri="{FF2B5EF4-FFF2-40B4-BE49-F238E27FC236}">
                <a16:creationId xmlns:a16="http://schemas.microsoft.com/office/drawing/2014/main" id="{F510AEF5-C312-72B6-52C8-D1F973F92B49}"/>
              </a:ext>
            </a:extLst>
          </p:cNvPr>
          <p:cNvSpPr/>
          <p:nvPr/>
        </p:nvSpPr>
        <p:spPr>
          <a:xfrm>
            <a:off x="7585604" y="5433425"/>
            <a:ext cx="2080479" cy="381087"/>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Wireguard</a:t>
            </a:r>
            <a:r>
              <a:rPr lang="en-US" sz="1600" dirty="0">
                <a:solidFill>
                  <a:schemeClr val="tx1"/>
                </a:solidFill>
              </a:rPr>
              <a:t> VPN</a:t>
            </a:r>
            <a:endParaRPr kumimoji="1" lang="en-US" sz="1600" dirty="0">
              <a:solidFill>
                <a:schemeClr val="tx1"/>
              </a:solidFill>
            </a:endParaRPr>
          </a:p>
        </p:txBody>
      </p:sp>
      <p:sp>
        <p:nvSpPr>
          <p:cNvPr id="32" name="Rectangle 31">
            <a:extLst>
              <a:ext uri="{FF2B5EF4-FFF2-40B4-BE49-F238E27FC236}">
                <a16:creationId xmlns:a16="http://schemas.microsoft.com/office/drawing/2014/main" id="{0722514D-E23A-1D1F-C3A4-E5BFD46295E1}"/>
              </a:ext>
            </a:extLst>
          </p:cNvPr>
          <p:cNvSpPr/>
          <p:nvPr/>
        </p:nvSpPr>
        <p:spPr>
          <a:xfrm>
            <a:off x="7586189" y="4559473"/>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33" name="Rectangle 32">
            <a:extLst>
              <a:ext uri="{FF2B5EF4-FFF2-40B4-BE49-F238E27FC236}">
                <a16:creationId xmlns:a16="http://schemas.microsoft.com/office/drawing/2014/main" id="{ACA72938-AA93-303A-860F-DD742F17AA2E}"/>
              </a:ext>
            </a:extLst>
          </p:cNvPr>
          <p:cNvSpPr/>
          <p:nvPr/>
        </p:nvSpPr>
        <p:spPr>
          <a:xfrm>
            <a:off x="8211310" y="4555663"/>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34" name="Rectangle 33">
            <a:extLst>
              <a:ext uri="{FF2B5EF4-FFF2-40B4-BE49-F238E27FC236}">
                <a16:creationId xmlns:a16="http://schemas.microsoft.com/office/drawing/2014/main" id="{0ABE7D46-E2D4-4D5E-A015-D62F5D3164F4}"/>
              </a:ext>
            </a:extLst>
          </p:cNvPr>
          <p:cNvSpPr/>
          <p:nvPr/>
        </p:nvSpPr>
        <p:spPr>
          <a:xfrm>
            <a:off x="8834607" y="4552693"/>
            <a:ext cx="792451" cy="730285"/>
          </a:xfrm>
          <a:prstGeom prst="rect">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Kube</a:t>
            </a:r>
            <a:endParaRPr lang="en-US" sz="1600" dirty="0">
              <a:solidFill>
                <a:schemeClr val="tx1"/>
              </a:solidFill>
            </a:endParaRPr>
          </a:p>
          <a:p>
            <a:pPr algn="ctr"/>
            <a:r>
              <a:rPr kumimoji="1" lang="en-US" sz="1600" dirty="0">
                <a:solidFill>
                  <a:schemeClr val="tx1"/>
                </a:solidFill>
              </a:rPr>
              <a:t>Edge</a:t>
            </a:r>
          </a:p>
        </p:txBody>
      </p:sp>
      <p:pic>
        <p:nvPicPr>
          <p:cNvPr id="35" name="Picture 6" descr="GitHub - kubeedge/kubeedge: Kubernetes Native Edge Computing Framework  (project under CNCF)">
            <a:extLst>
              <a:ext uri="{FF2B5EF4-FFF2-40B4-BE49-F238E27FC236}">
                <a16:creationId xmlns:a16="http://schemas.microsoft.com/office/drawing/2014/main" id="{33AF70FF-D0EB-4625-26ED-D8BD114109A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67368" y="4723182"/>
            <a:ext cx="552253" cy="55225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WireGuard - installing and configuring">
            <a:extLst>
              <a:ext uri="{FF2B5EF4-FFF2-40B4-BE49-F238E27FC236}">
                <a16:creationId xmlns:a16="http://schemas.microsoft.com/office/drawing/2014/main" id="{41EBC653-9C29-8685-E340-FDC5F1D3C71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90380" y="5390165"/>
            <a:ext cx="394425" cy="3944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Cilium">
            <a:extLst>
              <a:ext uri="{FF2B5EF4-FFF2-40B4-BE49-F238E27FC236}">
                <a16:creationId xmlns:a16="http://schemas.microsoft.com/office/drawing/2014/main" id="{C3378B3D-1919-A221-70ED-E6B8D41AA4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61166" y="5839076"/>
            <a:ext cx="452854" cy="45894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6E02E724-3B06-3B6A-961F-3803A765B06B}"/>
              </a:ext>
            </a:extLst>
          </p:cNvPr>
          <p:cNvCxnSpPr>
            <a:cxnSpLocks/>
            <a:stCxn id="87" idx="1"/>
            <a:endCxn id="81" idx="0"/>
          </p:cNvCxnSpPr>
          <p:nvPr/>
        </p:nvCxnSpPr>
        <p:spPr>
          <a:xfrm flipH="1">
            <a:off x="4223662" y="1073440"/>
            <a:ext cx="3305480" cy="3489622"/>
          </a:xfrm>
          <a:prstGeom prst="straightConnector1">
            <a:avLst/>
          </a:prstGeom>
          <a:ln>
            <a:prstDash val="sysDash"/>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53" name="Straight Arrow Connector 52">
            <a:extLst>
              <a:ext uri="{FF2B5EF4-FFF2-40B4-BE49-F238E27FC236}">
                <a16:creationId xmlns:a16="http://schemas.microsoft.com/office/drawing/2014/main" id="{CB0AA781-E9D4-9008-3181-5EB919183B3E}"/>
              </a:ext>
            </a:extLst>
          </p:cNvPr>
          <p:cNvCxnSpPr>
            <a:cxnSpLocks/>
            <a:stCxn id="81" idx="3"/>
            <a:endCxn id="32" idx="1"/>
          </p:cNvCxnSpPr>
          <p:nvPr/>
        </p:nvCxnSpPr>
        <p:spPr>
          <a:xfrm flipV="1">
            <a:off x="4486895" y="4924616"/>
            <a:ext cx="3099294" cy="3589"/>
          </a:xfrm>
          <a:prstGeom prst="straightConnector1">
            <a:avLst/>
          </a:prstGeom>
          <a:ln>
            <a:prstDash val="sysDash"/>
            <a:headEnd type="triangle"/>
            <a:tailEnd type="triangle"/>
          </a:ln>
        </p:spPr>
        <p:style>
          <a:lnRef idx="3">
            <a:schemeClr val="accent5"/>
          </a:lnRef>
          <a:fillRef idx="0">
            <a:schemeClr val="accent5"/>
          </a:fillRef>
          <a:effectRef idx="2">
            <a:schemeClr val="accent5"/>
          </a:effectRef>
          <a:fontRef idx="minor">
            <a:schemeClr val="tx1"/>
          </a:fontRef>
        </p:style>
      </p:cxnSp>
      <p:pic>
        <p:nvPicPr>
          <p:cNvPr id="42" name="Picture 2" descr="赤色の×マークイラスト素材透過png">
            <a:extLst>
              <a:ext uri="{FF2B5EF4-FFF2-40B4-BE49-F238E27FC236}">
                <a16:creationId xmlns:a16="http://schemas.microsoft.com/office/drawing/2014/main" id="{EC7F7E5A-0F74-C3DC-1239-D7D5EC679B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3305" y="4658731"/>
            <a:ext cx="568563" cy="56856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赤色の×マークイラスト素材透過png">
            <a:extLst>
              <a:ext uri="{FF2B5EF4-FFF2-40B4-BE49-F238E27FC236}">
                <a16:creationId xmlns:a16="http://schemas.microsoft.com/office/drawing/2014/main" id="{4689B1F6-C0C9-B4BD-F08F-5FA9423B79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9258" y="1860489"/>
            <a:ext cx="568563" cy="56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08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694-70B7-4B27-E3A0-341F2627FA72}"/>
              </a:ext>
            </a:extLst>
          </p:cNvPr>
          <p:cNvSpPr>
            <a:spLocks noGrp="1"/>
          </p:cNvSpPr>
          <p:nvPr>
            <p:ph type="title"/>
          </p:nvPr>
        </p:nvSpPr>
        <p:spPr/>
        <p:txBody>
          <a:bodyPr/>
          <a:lstStyle/>
          <a:p>
            <a:r>
              <a:rPr lang="en-US" dirty="0"/>
              <a:t>Open Discussion</a:t>
            </a:r>
          </a:p>
        </p:txBody>
      </p:sp>
      <p:sp>
        <p:nvSpPr>
          <p:cNvPr id="3" name="Content Placeholder 2">
            <a:extLst>
              <a:ext uri="{FF2B5EF4-FFF2-40B4-BE49-F238E27FC236}">
                <a16:creationId xmlns:a16="http://schemas.microsoft.com/office/drawing/2014/main" id="{38ECC783-1707-A481-F43C-8772C42E647C}"/>
              </a:ext>
            </a:extLst>
          </p:cNvPr>
          <p:cNvSpPr>
            <a:spLocks noGrp="1"/>
          </p:cNvSpPr>
          <p:nvPr>
            <p:ph sz="quarter" idx="11"/>
          </p:nvPr>
        </p:nvSpPr>
        <p:spPr/>
        <p:txBody>
          <a:bodyPr/>
          <a:lstStyle/>
          <a:p>
            <a:r>
              <a:rPr lang="en-US" sz="2800" dirty="0"/>
              <a:t>Enable </a:t>
            </a:r>
            <a:r>
              <a:rPr lang="en-US" sz="2800" dirty="0" err="1"/>
              <a:t>wireguard</a:t>
            </a:r>
            <a:r>
              <a:rPr lang="en-US" sz="2800" dirty="0"/>
              <a:t> with different network topologies.</a:t>
            </a:r>
          </a:p>
          <a:p>
            <a:pPr lvl="1"/>
            <a:r>
              <a:rPr lang="en-US" sz="2400" dirty="0"/>
              <a:t>In default `point-to-point`</a:t>
            </a:r>
          </a:p>
          <a:p>
            <a:pPr lvl="1"/>
            <a:r>
              <a:rPr lang="en-US" sz="2400" dirty="0"/>
              <a:t>`Hub-and-spoke`, `point-to-site` and `site-to-site` can also be supported?</a:t>
            </a:r>
          </a:p>
          <a:p>
            <a:r>
              <a:rPr lang="en-US" sz="2800" dirty="0"/>
              <a:t>More Edge Features</a:t>
            </a:r>
          </a:p>
          <a:p>
            <a:pPr lvl="1"/>
            <a:r>
              <a:rPr lang="en-US" sz="2400" dirty="0"/>
              <a:t>Work In Progress with PoC environment.</a:t>
            </a:r>
          </a:p>
          <a:p>
            <a:pPr lvl="1"/>
            <a:r>
              <a:rPr lang="en-US" sz="2400" dirty="0"/>
              <a:t>More light-weight, less memory and less storage space?</a:t>
            </a:r>
          </a:p>
          <a:p>
            <a:pPr lvl="1"/>
            <a:r>
              <a:rPr lang="en-US" sz="2400" dirty="0"/>
              <a:t>… </a:t>
            </a:r>
          </a:p>
          <a:p>
            <a:r>
              <a:rPr lang="en-US" sz="2800" dirty="0"/>
              <a:t>Cilium goes everywhere like million devices at Edge?</a:t>
            </a:r>
          </a:p>
        </p:txBody>
      </p:sp>
    </p:spTree>
    <p:extLst>
      <p:ext uri="{BB962C8B-B14F-4D97-AF65-F5344CB8AC3E}">
        <p14:creationId xmlns:p14="http://schemas.microsoft.com/office/powerpoint/2010/main" val="163927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0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4C0C-768B-4D6A-91C9-1718CC56FB3F}"/>
              </a:ext>
            </a:extLst>
          </p:cNvPr>
          <p:cNvSpPr>
            <a:spLocks noGrp="1"/>
          </p:cNvSpPr>
          <p:nvPr>
            <p:ph type="title"/>
          </p:nvPr>
        </p:nvSpPr>
        <p:spPr>
          <a:xfrm>
            <a:off x="336550" y="333375"/>
            <a:ext cx="11514138" cy="510616"/>
          </a:xfrm>
        </p:spPr>
        <p:txBody>
          <a:bodyPr/>
          <a:lstStyle/>
          <a:p>
            <a:r>
              <a:rPr lang="en-US" dirty="0"/>
              <a:t>Who am I?</a:t>
            </a:r>
          </a:p>
        </p:txBody>
      </p:sp>
      <p:sp>
        <p:nvSpPr>
          <p:cNvPr id="3" name="Content Placeholder 2">
            <a:extLst>
              <a:ext uri="{FF2B5EF4-FFF2-40B4-BE49-F238E27FC236}">
                <a16:creationId xmlns:a16="http://schemas.microsoft.com/office/drawing/2014/main" id="{5B013F38-C9E9-499A-A755-E15E51702A63}"/>
              </a:ext>
            </a:extLst>
          </p:cNvPr>
          <p:cNvSpPr>
            <a:spLocks noGrp="1"/>
          </p:cNvSpPr>
          <p:nvPr>
            <p:ph sz="quarter" idx="11"/>
          </p:nvPr>
        </p:nvSpPr>
        <p:spPr>
          <a:xfrm>
            <a:off x="338137" y="915355"/>
            <a:ext cx="10203148" cy="5539419"/>
          </a:xfrm>
        </p:spPr>
        <p:txBody>
          <a:bodyPr/>
          <a:lstStyle/>
          <a:p>
            <a:r>
              <a:rPr lang="en-US" sz="2800" dirty="0"/>
              <a:t>Tomoya Fujita</a:t>
            </a:r>
          </a:p>
          <a:p>
            <a:pPr lvl="1"/>
            <a:r>
              <a:rPr lang="en-US" sz="2400" dirty="0"/>
              <a:t>Software Engineer, Sony R&amp;D US Laboratory</a:t>
            </a:r>
          </a:p>
          <a:p>
            <a:pPr lvl="1"/>
            <a:r>
              <a:rPr lang="en-US" sz="2400" dirty="0">
                <a:hlinkClick r:id="rId2"/>
              </a:rPr>
              <a:t>ROS (Robot Operating System) Project Management Committee</a:t>
            </a:r>
            <a:endParaRPr lang="en-US" sz="2400" dirty="0"/>
          </a:p>
          <a:p>
            <a:pPr lvl="1"/>
            <a:r>
              <a:rPr lang="en-US" sz="2400" dirty="0">
                <a:hlinkClick r:id="rId3"/>
              </a:rPr>
              <a:t>IEEE Robotics and Automation Practice Senior Editorial Board</a:t>
            </a:r>
            <a:endParaRPr lang="en-US" sz="2400" dirty="0"/>
          </a:p>
          <a:p>
            <a:pPr lvl="1"/>
            <a:r>
              <a:rPr lang="en-US" sz="2400" dirty="0" err="1">
                <a:hlinkClick r:id="rId4"/>
              </a:rPr>
              <a:t>KubeEdge</a:t>
            </a:r>
            <a:r>
              <a:rPr lang="en-US" sz="2400" dirty="0">
                <a:hlinkClick r:id="rId4"/>
              </a:rPr>
              <a:t> SIG Robotics Co-Chair</a:t>
            </a:r>
            <a:endParaRPr lang="en-US" sz="2400" dirty="0"/>
          </a:p>
          <a:p>
            <a:pPr marL="0" indent="0">
              <a:buNone/>
            </a:pPr>
            <a:endParaRPr lang="en-US" sz="2800" i="1" u="sng" dirty="0"/>
          </a:p>
          <a:p>
            <a:pPr marL="0" indent="0">
              <a:buNone/>
            </a:pPr>
            <a:endParaRPr lang="en-US" sz="2800" dirty="0"/>
          </a:p>
          <a:p>
            <a:pPr marL="0" indent="0">
              <a:buNone/>
            </a:pPr>
            <a:r>
              <a:rPr lang="en-US" sz="2800" dirty="0"/>
              <a:t>A couple of publishments at CNCF…</a:t>
            </a:r>
          </a:p>
          <a:p>
            <a:pPr lvl="1"/>
            <a:r>
              <a:rPr lang="en-US" sz="2400" dirty="0">
                <a:hlinkClick r:id="rId5"/>
              </a:rPr>
              <a:t>Edge Native Applications Principles Whitepaper</a:t>
            </a:r>
            <a:endParaRPr lang="en-US" sz="2400" dirty="0"/>
          </a:p>
          <a:p>
            <a:pPr lvl="1"/>
            <a:r>
              <a:rPr lang="en-US" sz="2400" dirty="0">
                <a:hlinkClick r:id="rId6"/>
              </a:rPr>
              <a:t>Edge Native Application Design Behaviors Whitepaper</a:t>
            </a:r>
            <a:endParaRPr lang="en-US" sz="2400" dirty="0"/>
          </a:p>
          <a:p>
            <a:pPr marL="0" indent="0">
              <a:buNone/>
            </a:pPr>
            <a:endParaRPr lang="en-US" sz="2800" dirty="0"/>
          </a:p>
        </p:txBody>
      </p:sp>
      <p:pic>
        <p:nvPicPr>
          <p:cNvPr id="7" name="Picture 6" descr="A person standing at a podium with a microphone&#10;&#10;Description automatically generated">
            <a:extLst>
              <a:ext uri="{FF2B5EF4-FFF2-40B4-BE49-F238E27FC236}">
                <a16:creationId xmlns:a16="http://schemas.microsoft.com/office/drawing/2014/main" id="{2B845863-12B5-506A-0B3C-653D7BFB86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9602" y="200756"/>
            <a:ext cx="2157561" cy="1648992"/>
          </a:xfrm>
          <a:prstGeom prst="rect">
            <a:avLst/>
          </a:prstGeom>
        </p:spPr>
      </p:pic>
      <p:pic>
        <p:nvPicPr>
          <p:cNvPr id="5" name="Picture 4" descr="A qr code on a white background&#10;&#10;Description automatically generated">
            <a:extLst>
              <a:ext uri="{FF2B5EF4-FFF2-40B4-BE49-F238E27FC236}">
                <a16:creationId xmlns:a16="http://schemas.microsoft.com/office/drawing/2014/main" id="{80CF4D1E-EC2E-4545-A312-DF4B178F16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5397" y="3429794"/>
            <a:ext cx="2701765" cy="2701765"/>
          </a:xfrm>
          <a:prstGeom prst="rect">
            <a:avLst/>
          </a:prstGeom>
        </p:spPr>
      </p:pic>
      <p:sp>
        <p:nvSpPr>
          <p:cNvPr id="6" name="TextBox 5">
            <a:extLst>
              <a:ext uri="{FF2B5EF4-FFF2-40B4-BE49-F238E27FC236}">
                <a16:creationId xmlns:a16="http://schemas.microsoft.com/office/drawing/2014/main" id="{87E161C5-53D8-29BB-3F59-96EFD9597FB2}"/>
              </a:ext>
            </a:extLst>
          </p:cNvPr>
          <p:cNvSpPr txBox="1"/>
          <p:nvPr/>
        </p:nvSpPr>
        <p:spPr>
          <a:xfrm>
            <a:off x="9145398" y="6054664"/>
            <a:ext cx="2701765" cy="400110"/>
          </a:xfrm>
          <a:prstGeom prst="rect">
            <a:avLst/>
          </a:prstGeom>
          <a:noFill/>
        </p:spPr>
        <p:txBody>
          <a:bodyPr wrap="none" rtlCol="0">
            <a:spAutoFit/>
          </a:bodyPr>
          <a:lstStyle/>
          <a:p>
            <a:r>
              <a:rPr lang="en-US" altLang="ja-JP" sz="2000" dirty="0" err="1">
                <a:solidFill>
                  <a:schemeClr val="tx1">
                    <a:lumMod val="85000"/>
                    <a:lumOff val="15000"/>
                  </a:schemeClr>
                </a:solidFill>
                <a:latin typeface="SST Pro" panose="020B0504030504020204" pitchFamily="34" charset="0"/>
                <a:cs typeface="Arial" panose="020B0604020202020204" pitchFamily="34" charset="0"/>
                <a:hlinkClick r:id="rId9"/>
              </a:rPr>
              <a:t>fujitatomoya@github</a:t>
            </a:r>
            <a:endParaRPr lang="en-US" dirty="0"/>
          </a:p>
        </p:txBody>
      </p:sp>
    </p:spTree>
    <p:extLst>
      <p:ext uri="{BB962C8B-B14F-4D97-AF65-F5344CB8AC3E}">
        <p14:creationId xmlns:p14="http://schemas.microsoft.com/office/powerpoint/2010/main" val="355447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A8CC-FB8B-8893-AB8B-3E36F96BFC10}"/>
              </a:ext>
            </a:extLst>
          </p:cNvPr>
          <p:cNvSpPr>
            <a:spLocks noGrp="1"/>
          </p:cNvSpPr>
          <p:nvPr>
            <p:ph type="title"/>
          </p:nvPr>
        </p:nvSpPr>
        <p:spPr/>
        <p:txBody>
          <a:bodyPr/>
          <a:lstStyle/>
          <a:p>
            <a:r>
              <a:rPr lang="en-US" dirty="0"/>
              <a:t>Application at Edge Situation</a:t>
            </a:r>
          </a:p>
        </p:txBody>
      </p:sp>
      <p:sp>
        <p:nvSpPr>
          <p:cNvPr id="3" name="Content Placeholder 2">
            <a:extLst>
              <a:ext uri="{FF2B5EF4-FFF2-40B4-BE49-F238E27FC236}">
                <a16:creationId xmlns:a16="http://schemas.microsoft.com/office/drawing/2014/main" id="{946A12F9-7CA8-12F8-F61F-F2B4FAA1EDFF}"/>
              </a:ext>
            </a:extLst>
          </p:cNvPr>
          <p:cNvSpPr>
            <a:spLocks noGrp="1"/>
          </p:cNvSpPr>
          <p:nvPr>
            <p:ph sz="quarter" idx="11"/>
          </p:nvPr>
        </p:nvSpPr>
        <p:spPr/>
        <p:txBody>
          <a:bodyPr/>
          <a:lstStyle/>
          <a:p>
            <a:r>
              <a:rPr lang="en-US" dirty="0"/>
              <a:t>Broad use cases. (live streaming, entertainment, car, end user device, robots…)</a:t>
            </a:r>
          </a:p>
          <a:p>
            <a:endParaRPr lang="en-US" dirty="0"/>
          </a:p>
          <a:p>
            <a:r>
              <a:rPr lang="en-US" dirty="0"/>
              <a:t>Distributed and Connected System.</a:t>
            </a:r>
          </a:p>
          <a:p>
            <a:endParaRPr lang="en-US" dirty="0"/>
          </a:p>
          <a:p>
            <a:r>
              <a:rPr lang="en-US" dirty="0"/>
              <a:t>Collaborative and Orchestrated Application.</a:t>
            </a:r>
          </a:p>
          <a:p>
            <a:endParaRPr lang="en-US" dirty="0"/>
          </a:p>
          <a:p>
            <a:r>
              <a:rPr lang="en-US" dirty="0"/>
              <a:t>Circulatory Functioning System and Development. (Edge AI, Modularity)</a:t>
            </a:r>
          </a:p>
          <a:p>
            <a:endParaRPr lang="en-US" dirty="0"/>
          </a:p>
          <a:p>
            <a:r>
              <a:rPr lang="en-US" dirty="0"/>
              <a:t>Specific Hardware Acceleration. (Platform Dependencies, Proprietary)</a:t>
            </a:r>
          </a:p>
          <a:p>
            <a:endParaRPr lang="en-US" dirty="0"/>
          </a:p>
          <a:p>
            <a:r>
              <a:rPr lang="en-US" b="1" dirty="0"/>
              <a:t>Network Connectivity. (Application Bridge and Proxy)</a:t>
            </a:r>
          </a:p>
        </p:txBody>
      </p:sp>
    </p:spTree>
    <p:extLst>
      <p:ext uri="{BB962C8B-B14F-4D97-AF65-F5344CB8AC3E}">
        <p14:creationId xmlns:p14="http://schemas.microsoft.com/office/powerpoint/2010/main" val="357017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A8CC-FB8B-8893-AB8B-3E36F96BFC10}"/>
              </a:ext>
            </a:extLst>
          </p:cNvPr>
          <p:cNvSpPr>
            <a:spLocks noGrp="1"/>
          </p:cNvSpPr>
          <p:nvPr>
            <p:ph type="title"/>
          </p:nvPr>
        </p:nvSpPr>
        <p:spPr/>
        <p:txBody>
          <a:bodyPr/>
          <a:lstStyle/>
          <a:p>
            <a:r>
              <a:rPr lang="en-US" dirty="0"/>
              <a:t>Application at Edge Situation</a:t>
            </a:r>
          </a:p>
        </p:txBody>
      </p:sp>
      <p:sp>
        <p:nvSpPr>
          <p:cNvPr id="3" name="Content Placeholder 2">
            <a:extLst>
              <a:ext uri="{FF2B5EF4-FFF2-40B4-BE49-F238E27FC236}">
                <a16:creationId xmlns:a16="http://schemas.microsoft.com/office/drawing/2014/main" id="{946A12F9-7CA8-12F8-F61F-F2B4FAA1EDFF}"/>
              </a:ext>
            </a:extLst>
          </p:cNvPr>
          <p:cNvSpPr>
            <a:spLocks noGrp="1"/>
          </p:cNvSpPr>
          <p:nvPr>
            <p:ph sz="quarter" idx="11"/>
          </p:nvPr>
        </p:nvSpPr>
        <p:spPr/>
        <p:txBody>
          <a:bodyPr/>
          <a:lstStyle/>
          <a:p>
            <a:r>
              <a:rPr lang="en-US" dirty="0"/>
              <a:t>Broad use cases. (live streaming, entertainment, car, end user device, robots…)</a:t>
            </a:r>
          </a:p>
          <a:p>
            <a:endParaRPr lang="en-US" dirty="0"/>
          </a:p>
          <a:p>
            <a:r>
              <a:rPr lang="en-US" dirty="0"/>
              <a:t>Distributed and Connected System.</a:t>
            </a:r>
          </a:p>
          <a:p>
            <a:endParaRPr lang="en-US" dirty="0"/>
          </a:p>
          <a:p>
            <a:r>
              <a:rPr lang="en-US" dirty="0"/>
              <a:t>Collaborative and Orchestrated Application.</a:t>
            </a:r>
          </a:p>
          <a:p>
            <a:endParaRPr lang="en-US" dirty="0"/>
          </a:p>
          <a:p>
            <a:r>
              <a:rPr lang="en-US" dirty="0"/>
              <a:t>Circulatory Functioning System and Development. (Edge AI, Modularity)</a:t>
            </a:r>
          </a:p>
          <a:p>
            <a:endParaRPr lang="en-US" dirty="0"/>
          </a:p>
          <a:p>
            <a:r>
              <a:rPr lang="en-US" dirty="0"/>
              <a:t>Specific Hardware Acceleration. (Platform Dependencies, Proprietary)</a:t>
            </a:r>
          </a:p>
          <a:p>
            <a:endParaRPr lang="en-US" dirty="0"/>
          </a:p>
          <a:p>
            <a:r>
              <a:rPr lang="en-US" b="1" dirty="0"/>
              <a:t>Network Connectivity. (Application Bridge and Proxy)</a:t>
            </a:r>
          </a:p>
        </p:txBody>
      </p:sp>
      <p:sp>
        <p:nvSpPr>
          <p:cNvPr id="4" name="Flowchart: Punched Tape 3">
            <a:extLst>
              <a:ext uri="{FF2B5EF4-FFF2-40B4-BE49-F238E27FC236}">
                <a16:creationId xmlns:a16="http://schemas.microsoft.com/office/drawing/2014/main" id="{DA10D44F-B61B-D79A-ABC0-0FF178A01D4A}"/>
              </a:ext>
            </a:extLst>
          </p:cNvPr>
          <p:cNvSpPr/>
          <p:nvPr/>
        </p:nvSpPr>
        <p:spPr>
          <a:xfrm rot="19838826">
            <a:off x="3707710" y="2961071"/>
            <a:ext cx="8178229" cy="2024009"/>
          </a:xfrm>
          <a:prstGeom prst="flowChartPunchedTap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i="1" u="sng" dirty="0">
                <a:solidFill>
                  <a:srgbClr val="FF0000"/>
                </a:solidFill>
              </a:rPr>
              <a:t>But the truth is…</a:t>
            </a:r>
          </a:p>
          <a:p>
            <a:pPr algn="ctr"/>
            <a:r>
              <a:rPr lang="en-US" sz="2800" b="1" i="1" u="sng" dirty="0">
                <a:solidFill>
                  <a:srgbClr val="FF0000"/>
                </a:solidFill>
              </a:rPr>
              <a:t>statically configured and integrated.</a:t>
            </a:r>
            <a:endParaRPr kumimoji="1" lang="en-US" sz="2800" b="1" i="1" u="sng" dirty="0">
              <a:solidFill>
                <a:srgbClr val="FF0000"/>
              </a:solidFill>
            </a:endParaRPr>
          </a:p>
        </p:txBody>
      </p:sp>
    </p:spTree>
    <p:extLst>
      <p:ext uri="{BB962C8B-B14F-4D97-AF65-F5344CB8AC3E}">
        <p14:creationId xmlns:p14="http://schemas.microsoft.com/office/powerpoint/2010/main" val="222681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A76D-9747-1400-AC99-8B2697332434}"/>
              </a:ext>
            </a:extLst>
          </p:cNvPr>
          <p:cNvSpPr>
            <a:spLocks noGrp="1"/>
          </p:cNvSpPr>
          <p:nvPr>
            <p:ph type="title"/>
          </p:nvPr>
        </p:nvSpPr>
        <p:spPr/>
        <p:txBody>
          <a:bodyPr/>
          <a:lstStyle/>
          <a:p>
            <a:r>
              <a:rPr lang="en-US" dirty="0"/>
              <a:t>What we want at Edge?</a:t>
            </a:r>
          </a:p>
        </p:txBody>
      </p:sp>
      <p:sp>
        <p:nvSpPr>
          <p:cNvPr id="3" name="Content Placeholder 2">
            <a:extLst>
              <a:ext uri="{FF2B5EF4-FFF2-40B4-BE49-F238E27FC236}">
                <a16:creationId xmlns:a16="http://schemas.microsoft.com/office/drawing/2014/main" id="{3C3D68BE-2773-9633-DCAD-112B53C0A29F}"/>
              </a:ext>
            </a:extLst>
          </p:cNvPr>
          <p:cNvSpPr>
            <a:spLocks noGrp="1"/>
          </p:cNvSpPr>
          <p:nvPr>
            <p:ph sz="quarter" idx="11"/>
          </p:nvPr>
        </p:nvSpPr>
        <p:spPr/>
        <p:txBody>
          <a:bodyPr/>
          <a:lstStyle/>
          <a:p>
            <a:r>
              <a:rPr lang="en-US" dirty="0"/>
              <a:t>Flexible and Configurable Application Deployment.</a:t>
            </a:r>
          </a:p>
          <a:p>
            <a:pPr marL="0" indent="0">
              <a:buNone/>
            </a:pPr>
            <a:endParaRPr lang="en-US" dirty="0"/>
          </a:p>
          <a:p>
            <a:r>
              <a:rPr lang="en-US" dirty="0"/>
              <a:t>Application Agnostic Network Configuration.</a:t>
            </a:r>
          </a:p>
          <a:p>
            <a:endParaRPr lang="en-US" dirty="0"/>
          </a:p>
          <a:p>
            <a:r>
              <a:rPr lang="en-US" dirty="0"/>
              <a:t>Extend Device Capability. (More than it has)</a:t>
            </a:r>
          </a:p>
          <a:p>
            <a:endParaRPr lang="en-US" dirty="0"/>
          </a:p>
          <a:p>
            <a:r>
              <a:rPr lang="en-US" dirty="0"/>
              <a:t>System Global Observability.</a:t>
            </a:r>
          </a:p>
          <a:p>
            <a:endParaRPr lang="en-US" dirty="0"/>
          </a:p>
          <a:p>
            <a:r>
              <a:rPr lang="en-US" dirty="0"/>
              <a:t>Platform Agnostic Infrastructure.</a:t>
            </a:r>
          </a:p>
        </p:txBody>
      </p:sp>
      <p:pic>
        <p:nvPicPr>
          <p:cNvPr id="5" name="Picture 4">
            <a:extLst>
              <a:ext uri="{FF2B5EF4-FFF2-40B4-BE49-F238E27FC236}">
                <a16:creationId xmlns:a16="http://schemas.microsoft.com/office/drawing/2014/main" id="{52030FDE-C4C2-D188-EA90-1281F27A87C7}"/>
              </a:ext>
            </a:extLst>
          </p:cNvPr>
          <p:cNvPicPr>
            <a:picLocks noChangeAspect="1"/>
          </p:cNvPicPr>
          <p:nvPr/>
        </p:nvPicPr>
        <p:blipFill>
          <a:blip r:embed="rId2"/>
          <a:stretch>
            <a:fillRect/>
          </a:stretch>
        </p:blipFill>
        <p:spPr>
          <a:xfrm>
            <a:off x="5360333" y="3429794"/>
            <a:ext cx="6496705" cy="3322375"/>
          </a:xfrm>
          <a:prstGeom prst="rect">
            <a:avLst/>
          </a:prstGeom>
        </p:spPr>
      </p:pic>
    </p:spTree>
    <p:extLst>
      <p:ext uri="{BB962C8B-B14F-4D97-AF65-F5344CB8AC3E}">
        <p14:creationId xmlns:p14="http://schemas.microsoft.com/office/powerpoint/2010/main" val="402207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0A4A-5CA0-0ADA-E4B7-1014A28FB50F}"/>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E74B3F6E-3C6D-2EFC-CBE6-E14E13B552E6}"/>
              </a:ext>
            </a:extLst>
          </p:cNvPr>
          <p:cNvSpPr>
            <a:spLocks noGrp="1"/>
          </p:cNvSpPr>
          <p:nvPr>
            <p:ph sz="quarter" idx="11"/>
          </p:nvPr>
        </p:nvSpPr>
        <p:spPr>
          <a:xfrm>
            <a:off x="338137" y="1418786"/>
            <a:ext cx="11514138" cy="3317598"/>
          </a:xfrm>
        </p:spPr>
        <p:txBody>
          <a:bodyPr/>
          <a:lstStyle/>
          <a:p>
            <a:r>
              <a:rPr lang="en-US" dirty="0"/>
              <a:t>Application Deployment and Orchestration.</a:t>
            </a:r>
          </a:p>
          <a:p>
            <a:r>
              <a:rPr lang="en-US" dirty="0"/>
              <a:t>Device Capability and Label Control.</a:t>
            </a:r>
          </a:p>
          <a:p>
            <a:r>
              <a:rPr lang="en-US" dirty="0"/>
              <a:t>Auto- Scaling and Healing.</a:t>
            </a:r>
          </a:p>
          <a:p>
            <a:r>
              <a:rPr lang="en-US" dirty="0"/>
              <a:t>Roll Up/Down, Canary Test.</a:t>
            </a:r>
          </a:p>
          <a:p>
            <a:r>
              <a:rPr lang="en-US" dirty="0"/>
              <a:t>Role Based Access Control.</a:t>
            </a:r>
          </a:p>
          <a:p>
            <a:r>
              <a:rPr lang="en-US" dirty="0"/>
              <a:t>Device-Plugin / Container Device Interfaces.</a:t>
            </a:r>
          </a:p>
          <a:p>
            <a:r>
              <a:rPr lang="en-US" b="1" dirty="0"/>
              <a:t>Container Network Interfaces. (Cilium)</a:t>
            </a:r>
          </a:p>
        </p:txBody>
      </p:sp>
      <p:pic>
        <p:nvPicPr>
          <p:cNvPr id="4" name="Picture 2" descr="What is Container Orchestration? | Benefits and Tools">
            <a:extLst>
              <a:ext uri="{FF2B5EF4-FFF2-40B4-BE49-F238E27FC236}">
                <a16:creationId xmlns:a16="http://schemas.microsoft.com/office/drawing/2014/main" id="{4F6B0DC1-AB10-09EB-1FBE-3C09E8177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138" y="2100791"/>
            <a:ext cx="4327615" cy="1924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A51152-1AC2-02C4-2283-D39F663A6D91}"/>
              </a:ext>
            </a:extLst>
          </p:cNvPr>
          <p:cNvSpPr txBox="1"/>
          <p:nvPr/>
        </p:nvSpPr>
        <p:spPr>
          <a:xfrm>
            <a:off x="698642" y="5126781"/>
            <a:ext cx="11676594" cy="830997"/>
          </a:xfrm>
          <a:prstGeom prst="rect">
            <a:avLst/>
          </a:prstGeom>
          <a:noFill/>
        </p:spPr>
        <p:txBody>
          <a:bodyPr wrap="none" rtlCol="0">
            <a:spAutoFit/>
          </a:bodyPr>
          <a:lstStyle/>
          <a:p>
            <a:r>
              <a:rPr lang="en-US" sz="2400" dirty="0">
                <a:solidFill>
                  <a:schemeClr val="accent1"/>
                </a:solidFill>
              </a:rPr>
              <a:t>Looks great, but missing edge specific environmental situation…</a:t>
            </a:r>
          </a:p>
          <a:p>
            <a:r>
              <a:rPr lang="en-US" sz="2400" dirty="0" err="1">
                <a:solidFill>
                  <a:schemeClr val="accent1"/>
                </a:solidFill>
              </a:rPr>
              <a:t>e.g</a:t>
            </a:r>
            <a:r>
              <a:rPr lang="en-US" sz="2400" dirty="0">
                <a:solidFill>
                  <a:schemeClr val="accent1"/>
                </a:solidFill>
              </a:rPr>
              <a:t>) CPU consumption, edge autonomy, lossy network, local caching and synchronization…</a:t>
            </a:r>
          </a:p>
        </p:txBody>
      </p:sp>
    </p:spTree>
    <p:extLst>
      <p:ext uri="{BB962C8B-B14F-4D97-AF65-F5344CB8AC3E}">
        <p14:creationId xmlns:p14="http://schemas.microsoft.com/office/powerpoint/2010/main" val="273555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BBC5-0945-C6AF-A93B-0684B521ADBC}"/>
              </a:ext>
            </a:extLst>
          </p:cNvPr>
          <p:cNvSpPr>
            <a:spLocks noGrp="1"/>
          </p:cNvSpPr>
          <p:nvPr>
            <p:ph type="title"/>
          </p:nvPr>
        </p:nvSpPr>
        <p:spPr/>
        <p:txBody>
          <a:bodyPr/>
          <a:lstStyle/>
          <a:p>
            <a:r>
              <a:rPr lang="en-US" dirty="0" err="1"/>
              <a:t>KubeEdge</a:t>
            </a:r>
            <a:endParaRPr lang="en-US" dirty="0"/>
          </a:p>
        </p:txBody>
      </p:sp>
      <p:sp>
        <p:nvSpPr>
          <p:cNvPr id="3" name="Content Placeholder 2">
            <a:extLst>
              <a:ext uri="{FF2B5EF4-FFF2-40B4-BE49-F238E27FC236}">
                <a16:creationId xmlns:a16="http://schemas.microsoft.com/office/drawing/2014/main" id="{4BC48863-B531-D54E-86DA-6D5EBDDEABF0}"/>
              </a:ext>
            </a:extLst>
          </p:cNvPr>
          <p:cNvSpPr>
            <a:spLocks noGrp="1"/>
          </p:cNvSpPr>
          <p:nvPr>
            <p:ph sz="quarter" idx="11"/>
          </p:nvPr>
        </p:nvSpPr>
        <p:spPr/>
        <p:txBody>
          <a:bodyPr/>
          <a:lstStyle/>
          <a:p>
            <a:pPr marL="0" indent="0">
              <a:buNone/>
            </a:pPr>
            <a:r>
              <a:rPr lang="en-US" dirty="0"/>
              <a:t>is built upon Kubernetes and provides core infrastructure support for networking, application deployment and metadata synchronization between cloud and edge.</a:t>
            </a:r>
          </a:p>
          <a:p>
            <a:pPr marL="0" indent="0">
              <a:buNone/>
            </a:pPr>
            <a:endParaRPr lang="en-US" dirty="0"/>
          </a:p>
          <a:p>
            <a:r>
              <a:rPr lang="en-US" dirty="0"/>
              <a:t>Cloud-Edge Coordination</a:t>
            </a:r>
          </a:p>
          <a:p>
            <a:r>
              <a:rPr lang="en-US" dirty="0"/>
              <a:t>Edge Computing</a:t>
            </a:r>
          </a:p>
          <a:p>
            <a:r>
              <a:rPr lang="en-US" dirty="0"/>
              <a:t>Edge Autonomy</a:t>
            </a:r>
          </a:p>
          <a:p>
            <a:r>
              <a:rPr lang="en-US" dirty="0"/>
              <a:t>Simplified Deployment</a:t>
            </a:r>
          </a:p>
          <a:p>
            <a:r>
              <a:rPr lang="en-US" dirty="0"/>
              <a:t>Kubernetes-native Support</a:t>
            </a:r>
          </a:p>
          <a:p>
            <a:r>
              <a:rPr lang="en-US" dirty="0"/>
              <a:t>Resource Efficient</a:t>
            </a:r>
          </a:p>
          <a:p>
            <a:r>
              <a:rPr lang="en-US" b="1" strike="sngStrike" dirty="0">
                <a:solidFill>
                  <a:schemeClr val="tx2"/>
                </a:solidFill>
              </a:rPr>
              <a:t>CNI Unsupported…</a:t>
            </a:r>
          </a:p>
          <a:p>
            <a:endParaRPr lang="en-US" dirty="0"/>
          </a:p>
        </p:txBody>
      </p:sp>
      <p:sp>
        <p:nvSpPr>
          <p:cNvPr id="5" name="TextBox 4">
            <a:extLst>
              <a:ext uri="{FF2B5EF4-FFF2-40B4-BE49-F238E27FC236}">
                <a16:creationId xmlns:a16="http://schemas.microsoft.com/office/drawing/2014/main" id="{DB2E0527-BC24-1A9D-6B1C-9592FA197805}"/>
              </a:ext>
            </a:extLst>
          </p:cNvPr>
          <p:cNvSpPr txBox="1"/>
          <p:nvPr/>
        </p:nvSpPr>
        <p:spPr>
          <a:xfrm>
            <a:off x="8714676" y="6444090"/>
            <a:ext cx="3254820" cy="415498"/>
          </a:xfrm>
          <a:prstGeom prst="rect">
            <a:avLst/>
          </a:prstGeom>
          <a:noFill/>
        </p:spPr>
        <p:txBody>
          <a:bodyPr wrap="square">
            <a:spAutoFit/>
          </a:bodyPr>
          <a:lstStyle/>
          <a:p>
            <a:r>
              <a:rPr lang="en-US" sz="2000" dirty="0">
                <a:hlinkClick r:id="rId3"/>
              </a:rPr>
              <a:t>https://kubeedge.io/docs/</a:t>
            </a:r>
            <a:r>
              <a:rPr lang="en-US" sz="2000" dirty="0"/>
              <a:t> </a:t>
            </a:r>
          </a:p>
        </p:txBody>
      </p:sp>
      <p:pic>
        <p:nvPicPr>
          <p:cNvPr id="1026" name="Picture 2" descr="KubeEdge Architecture">
            <a:extLst>
              <a:ext uri="{FF2B5EF4-FFF2-40B4-BE49-F238E27FC236}">
                <a16:creationId xmlns:a16="http://schemas.microsoft.com/office/drawing/2014/main" id="{0D2D8D89-0B00-093E-4DAD-A977F82DC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878" y="1828800"/>
            <a:ext cx="5700487" cy="461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4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5CB036-ECFE-156E-F44E-2D05C829BEB6}"/>
              </a:ext>
            </a:extLst>
          </p:cNvPr>
          <p:cNvPicPr>
            <a:picLocks noChangeAspect="1"/>
          </p:cNvPicPr>
          <p:nvPr/>
        </p:nvPicPr>
        <p:blipFill>
          <a:blip r:embed="rId2"/>
          <a:stretch>
            <a:fillRect/>
          </a:stretch>
        </p:blipFill>
        <p:spPr>
          <a:xfrm>
            <a:off x="208889" y="268638"/>
            <a:ext cx="6229350" cy="1981200"/>
          </a:xfrm>
          <a:prstGeom prst="rect">
            <a:avLst/>
          </a:prstGeom>
        </p:spPr>
      </p:pic>
      <p:pic>
        <p:nvPicPr>
          <p:cNvPr id="10" name="Picture 9" descr="A qr code on a white background&#10;&#10;Description automatically generated">
            <a:extLst>
              <a:ext uri="{FF2B5EF4-FFF2-40B4-BE49-F238E27FC236}">
                <a16:creationId xmlns:a16="http://schemas.microsoft.com/office/drawing/2014/main" id="{96D557BF-9A83-1DDE-B888-1B28256C7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187" y="2553635"/>
            <a:ext cx="2056116" cy="2056116"/>
          </a:xfrm>
          <a:prstGeom prst="rect">
            <a:avLst/>
          </a:prstGeom>
        </p:spPr>
      </p:pic>
      <p:pic>
        <p:nvPicPr>
          <p:cNvPr id="12" name="Picture 11">
            <a:extLst>
              <a:ext uri="{FF2B5EF4-FFF2-40B4-BE49-F238E27FC236}">
                <a16:creationId xmlns:a16="http://schemas.microsoft.com/office/drawing/2014/main" id="{A9A33E39-3C22-54B1-A810-6B04664BE555}"/>
              </a:ext>
            </a:extLst>
          </p:cNvPr>
          <p:cNvPicPr>
            <a:picLocks noChangeAspect="1"/>
          </p:cNvPicPr>
          <p:nvPr/>
        </p:nvPicPr>
        <p:blipFill>
          <a:blip r:embed="rId4"/>
          <a:stretch>
            <a:fillRect/>
          </a:stretch>
        </p:blipFill>
        <p:spPr>
          <a:xfrm>
            <a:off x="3169042" y="1017142"/>
            <a:ext cx="8692348" cy="5477990"/>
          </a:xfrm>
          <a:prstGeom prst="rect">
            <a:avLst/>
          </a:prstGeom>
          <a:ln>
            <a:solidFill>
              <a:schemeClr val="accent1"/>
            </a:solidFill>
          </a:ln>
        </p:spPr>
      </p:pic>
    </p:spTree>
    <p:extLst>
      <p:ext uri="{BB962C8B-B14F-4D97-AF65-F5344CB8AC3E}">
        <p14:creationId xmlns:p14="http://schemas.microsoft.com/office/powerpoint/2010/main" val="169651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0045C1-CA9B-E29D-0620-C67203FBBF40}"/>
              </a:ext>
            </a:extLst>
          </p:cNvPr>
          <p:cNvSpPr/>
          <p:nvPr/>
        </p:nvSpPr>
        <p:spPr>
          <a:xfrm>
            <a:off x="2172179" y="261442"/>
            <a:ext cx="2609018" cy="2313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p>
        </p:txBody>
      </p:sp>
      <p:sp>
        <p:nvSpPr>
          <p:cNvPr id="5" name="TextBox 4">
            <a:extLst>
              <a:ext uri="{FF2B5EF4-FFF2-40B4-BE49-F238E27FC236}">
                <a16:creationId xmlns:a16="http://schemas.microsoft.com/office/drawing/2014/main" id="{4A80F8B9-5137-5E7F-A25F-96DC73C16A70}"/>
              </a:ext>
            </a:extLst>
          </p:cNvPr>
          <p:cNvSpPr txBox="1"/>
          <p:nvPr/>
        </p:nvSpPr>
        <p:spPr>
          <a:xfrm>
            <a:off x="2299702" y="333449"/>
            <a:ext cx="1433406" cy="369332"/>
          </a:xfrm>
          <a:prstGeom prst="rect">
            <a:avLst/>
          </a:prstGeom>
          <a:noFill/>
        </p:spPr>
        <p:txBody>
          <a:bodyPr wrap="none" rtlCol="0">
            <a:spAutoFit/>
          </a:bodyPr>
          <a:lstStyle/>
          <a:p>
            <a:r>
              <a:rPr lang="en-US" sz="1800" dirty="0"/>
              <a:t>Cloud Node</a:t>
            </a:r>
          </a:p>
        </p:txBody>
      </p:sp>
      <p:sp>
        <p:nvSpPr>
          <p:cNvPr id="6" name="Rectangle 5">
            <a:extLst>
              <a:ext uri="{FF2B5EF4-FFF2-40B4-BE49-F238E27FC236}">
                <a16:creationId xmlns:a16="http://schemas.microsoft.com/office/drawing/2014/main" id="{117A5CE8-E470-B500-6CC0-A50291304FF8}"/>
              </a:ext>
            </a:extLst>
          </p:cNvPr>
          <p:cNvSpPr/>
          <p:nvPr/>
        </p:nvSpPr>
        <p:spPr>
          <a:xfrm>
            <a:off x="2431825" y="2046613"/>
            <a:ext cx="2098933" cy="37144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Cilium</a:t>
            </a:r>
            <a:endParaRPr kumimoji="1" lang="en-US" sz="1600" dirty="0">
              <a:solidFill>
                <a:schemeClr val="tx1"/>
              </a:solidFill>
            </a:endParaRPr>
          </a:p>
        </p:txBody>
      </p:sp>
      <p:sp>
        <p:nvSpPr>
          <p:cNvPr id="7" name="Rectangle 6">
            <a:extLst>
              <a:ext uri="{FF2B5EF4-FFF2-40B4-BE49-F238E27FC236}">
                <a16:creationId xmlns:a16="http://schemas.microsoft.com/office/drawing/2014/main" id="{0594F73C-FA77-CB86-01DD-2FAB4F47AEEE}"/>
              </a:ext>
            </a:extLst>
          </p:cNvPr>
          <p:cNvSpPr/>
          <p:nvPr/>
        </p:nvSpPr>
        <p:spPr>
          <a:xfrm>
            <a:off x="2427080" y="1571251"/>
            <a:ext cx="2080479" cy="381087"/>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Wireguard</a:t>
            </a:r>
            <a:r>
              <a:rPr lang="en-US" sz="1600" dirty="0">
                <a:solidFill>
                  <a:schemeClr val="tx1"/>
                </a:solidFill>
              </a:rPr>
              <a:t> VPN</a:t>
            </a:r>
            <a:endParaRPr kumimoji="1" lang="en-US" sz="1600" dirty="0">
              <a:solidFill>
                <a:schemeClr val="tx1"/>
              </a:solidFill>
            </a:endParaRPr>
          </a:p>
        </p:txBody>
      </p:sp>
      <p:sp>
        <p:nvSpPr>
          <p:cNvPr id="8" name="Rectangle 7">
            <a:extLst>
              <a:ext uri="{FF2B5EF4-FFF2-40B4-BE49-F238E27FC236}">
                <a16:creationId xmlns:a16="http://schemas.microsoft.com/office/drawing/2014/main" id="{21E1B1FF-90D9-C64E-4F5D-C7B2F67A721F}"/>
              </a:ext>
            </a:extLst>
          </p:cNvPr>
          <p:cNvSpPr/>
          <p:nvPr/>
        </p:nvSpPr>
        <p:spPr>
          <a:xfrm>
            <a:off x="3324313" y="697299"/>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pic>
        <p:nvPicPr>
          <p:cNvPr id="9" name="Picture 8" descr="A blue circular object with arrows&#10;&#10;Description automatically generated">
            <a:extLst>
              <a:ext uri="{FF2B5EF4-FFF2-40B4-BE49-F238E27FC236}">
                <a16:creationId xmlns:a16="http://schemas.microsoft.com/office/drawing/2014/main" id="{3496CB7E-418F-37F5-7048-0B6579C6958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26892" y="3266437"/>
            <a:ext cx="899592" cy="597854"/>
          </a:xfrm>
          <a:prstGeom prst="rect">
            <a:avLst/>
          </a:prstGeom>
        </p:spPr>
      </p:pic>
      <p:cxnSp>
        <p:nvCxnSpPr>
          <p:cNvPr id="10" name="Straight Connector 9">
            <a:extLst>
              <a:ext uri="{FF2B5EF4-FFF2-40B4-BE49-F238E27FC236}">
                <a16:creationId xmlns:a16="http://schemas.microsoft.com/office/drawing/2014/main" id="{85A94BC0-60EB-66A5-86F6-E89B0BD522CC}"/>
              </a:ext>
            </a:extLst>
          </p:cNvPr>
          <p:cNvCxnSpPr>
            <a:cxnSpLocks/>
            <a:endCxn id="9" idx="1"/>
          </p:cNvCxnSpPr>
          <p:nvPr/>
        </p:nvCxnSpPr>
        <p:spPr>
          <a:xfrm>
            <a:off x="980388" y="3565364"/>
            <a:ext cx="2046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F5A926-827A-E479-A73A-6A8320359C69}"/>
              </a:ext>
            </a:extLst>
          </p:cNvPr>
          <p:cNvCxnSpPr>
            <a:cxnSpLocks/>
            <a:endCxn id="9" idx="3"/>
          </p:cNvCxnSpPr>
          <p:nvPr/>
        </p:nvCxnSpPr>
        <p:spPr>
          <a:xfrm flipH="1">
            <a:off x="3926484" y="3561307"/>
            <a:ext cx="7272559" cy="4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7C6CC2-5991-169C-A68C-37601436327C}"/>
              </a:ext>
            </a:extLst>
          </p:cNvPr>
          <p:cNvCxnSpPr>
            <a:cxnSpLocks/>
            <a:stCxn id="9" idx="0"/>
            <a:endCxn id="4" idx="2"/>
          </p:cNvCxnSpPr>
          <p:nvPr/>
        </p:nvCxnSpPr>
        <p:spPr>
          <a:xfrm flipV="1">
            <a:off x="3476688" y="2575177"/>
            <a:ext cx="0" cy="69126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A22F74-4648-F122-EA46-7FDBBEBEAD87}"/>
              </a:ext>
            </a:extLst>
          </p:cNvPr>
          <p:cNvSpPr/>
          <p:nvPr/>
        </p:nvSpPr>
        <p:spPr>
          <a:xfrm>
            <a:off x="3949434" y="693489"/>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14" name="Rectangle 13">
            <a:extLst>
              <a:ext uri="{FF2B5EF4-FFF2-40B4-BE49-F238E27FC236}">
                <a16:creationId xmlns:a16="http://schemas.microsoft.com/office/drawing/2014/main" id="{2083F425-5F3D-4B72-3AFA-AB819D2CA5B6}"/>
              </a:ext>
            </a:extLst>
          </p:cNvPr>
          <p:cNvSpPr/>
          <p:nvPr/>
        </p:nvSpPr>
        <p:spPr>
          <a:xfrm>
            <a:off x="2172179" y="4140394"/>
            <a:ext cx="2609018" cy="2313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p>
        </p:txBody>
      </p:sp>
      <p:sp>
        <p:nvSpPr>
          <p:cNvPr id="15" name="TextBox 14">
            <a:extLst>
              <a:ext uri="{FF2B5EF4-FFF2-40B4-BE49-F238E27FC236}">
                <a16:creationId xmlns:a16="http://schemas.microsoft.com/office/drawing/2014/main" id="{5D0E16B1-983D-E95B-388F-77604AB00F2B}"/>
              </a:ext>
            </a:extLst>
          </p:cNvPr>
          <p:cNvSpPr txBox="1"/>
          <p:nvPr/>
        </p:nvSpPr>
        <p:spPr>
          <a:xfrm>
            <a:off x="2299702" y="4212401"/>
            <a:ext cx="1356462" cy="369332"/>
          </a:xfrm>
          <a:prstGeom prst="rect">
            <a:avLst/>
          </a:prstGeom>
          <a:noFill/>
        </p:spPr>
        <p:txBody>
          <a:bodyPr wrap="none" rtlCol="0">
            <a:spAutoFit/>
          </a:bodyPr>
          <a:lstStyle/>
          <a:p>
            <a:r>
              <a:rPr lang="en-US" sz="1800" dirty="0"/>
              <a:t>Edge Node</a:t>
            </a:r>
          </a:p>
        </p:txBody>
      </p:sp>
      <p:cxnSp>
        <p:nvCxnSpPr>
          <p:cNvPr id="20" name="Straight Connector 19">
            <a:extLst>
              <a:ext uri="{FF2B5EF4-FFF2-40B4-BE49-F238E27FC236}">
                <a16:creationId xmlns:a16="http://schemas.microsoft.com/office/drawing/2014/main" id="{B9637DF1-F630-8818-D7BF-7CD3308E7475}"/>
              </a:ext>
            </a:extLst>
          </p:cNvPr>
          <p:cNvCxnSpPr>
            <a:cxnSpLocks/>
            <a:stCxn id="14" idx="0"/>
            <a:endCxn id="9" idx="2"/>
          </p:cNvCxnSpPr>
          <p:nvPr/>
        </p:nvCxnSpPr>
        <p:spPr>
          <a:xfrm flipV="1">
            <a:off x="3476688" y="3864291"/>
            <a:ext cx="0" cy="2761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3447CE-E0B1-8152-6598-9C5DB5EDC6F0}"/>
              </a:ext>
            </a:extLst>
          </p:cNvPr>
          <p:cNvSpPr txBox="1"/>
          <p:nvPr/>
        </p:nvSpPr>
        <p:spPr>
          <a:xfrm>
            <a:off x="1303960" y="3221498"/>
            <a:ext cx="1070678" cy="415498"/>
          </a:xfrm>
          <a:prstGeom prst="rect">
            <a:avLst/>
          </a:prstGeom>
          <a:noFill/>
        </p:spPr>
        <p:txBody>
          <a:bodyPr wrap="none" rtlCol="0">
            <a:spAutoFit/>
          </a:bodyPr>
          <a:lstStyle/>
          <a:p>
            <a:r>
              <a:rPr lang="en-US" dirty="0"/>
              <a:t>Internet</a:t>
            </a:r>
          </a:p>
        </p:txBody>
      </p:sp>
      <p:cxnSp>
        <p:nvCxnSpPr>
          <p:cNvPr id="22" name="Straight Arrow Connector 21">
            <a:extLst>
              <a:ext uri="{FF2B5EF4-FFF2-40B4-BE49-F238E27FC236}">
                <a16:creationId xmlns:a16="http://schemas.microsoft.com/office/drawing/2014/main" id="{6E02E724-3B06-3B6A-961F-3803A765B06B}"/>
              </a:ext>
            </a:extLst>
          </p:cNvPr>
          <p:cNvCxnSpPr>
            <a:cxnSpLocks/>
            <a:stCxn id="13" idx="2"/>
            <a:endCxn id="81" idx="0"/>
          </p:cNvCxnSpPr>
          <p:nvPr/>
        </p:nvCxnSpPr>
        <p:spPr>
          <a:xfrm>
            <a:off x="4212667" y="1423774"/>
            <a:ext cx="10995" cy="3139288"/>
          </a:xfrm>
          <a:prstGeom prst="straightConnector1">
            <a:avLst/>
          </a:prstGeom>
          <a:ln>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9E2CE4A8-16BA-B5DC-EA89-5D572F6EB891}"/>
              </a:ext>
            </a:extLst>
          </p:cNvPr>
          <p:cNvSpPr/>
          <p:nvPr/>
        </p:nvSpPr>
        <p:spPr>
          <a:xfrm>
            <a:off x="7232895" y="266906"/>
            <a:ext cx="2609018" cy="2313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p>
        </p:txBody>
      </p:sp>
      <p:sp>
        <p:nvSpPr>
          <p:cNvPr id="25" name="TextBox 24">
            <a:extLst>
              <a:ext uri="{FF2B5EF4-FFF2-40B4-BE49-F238E27FC236}">
                <a16:creationId xmlns:a16="http://schemas.microsoft.com/office/drawing/2014/main" id="{F7424A3C-A2E9-ABCB-B540-9DD81DAB3C58}"/>
              </a:ext>
            </a:extLst>
          </p:cNvPr>
          <p:cNvSpPr txBox="1"/>
          <p:nvPr/>
        </p:nvSpPr>
        <p:spPr>
          <a:xfrm>
            <a:off x="7360418" y="338913"/>
            <a:ext cx="1433406" cy="369332"/>
          </a:xfrm>
          <a:prstGeom prst="rect">
            <a:avLst/>
          </a:prstGeom>
          <a:noFill/>
        </p:spPr>
        <p:txBody>
          <a:bodyPr wrap="none" rtlCol="0">
            <a:spAutoFit/>
          </a:bodyPr>
          <a:lstStyle/>
          <a:p>
            <a:r>
              <a:rPr lang="en-US" sz="1800" dirty="0"/>
              <a:t>Cloud Node</a:t>
            </a:r>
          </a:p>
        </p:txBody>
      </p:sp>
      <p:sp>
        <p:nvSpPr>
          <p:cNvPr id="48" name="TextBox 47">
            <a:extLst>
              <a:ext uri="{FF2B5EF4-FFF2-40B4-BE49-F238E27FC236}">
                <a16:creationId xmlns:a16="http://schemas.microsoft.com/office/drawing/2014/main" id="{4382AEC4-37A9-D128-053F-83B9339814EE}"/>
              </a:ext>
            </a:extLst>
          </p:cNvPr>
          <p:cNvSpPr txBox="1"/>
          <p:nvPr/>
        </p:nvSpPr>
        <p:spPr>
          <a:xfrm>
            <a:off x="768621" y="261442"/>
            <a:ext cx="904415" cy="461665"/>
          </a:xfrm>
          <a:prstGeom prst="rect">
            <a:avLst/>
          </a:prstGeom>
          <a:noFill/>
        </p:spPr>
        <p:txBody>
          <a:bodyPr wrap="none" rtlCol="0">
            <a:spAutoFit/>
          </a:bodyPr>
          <a:lstStyle/>
          <a:p>
            <a:r>
              <a:rPr lang="en-US" sz="2400" dirty="0"/>
              <a:t>Cloud</a:t>
            </a:r>
          </a:p>
        </p:txBody>
      </p:sp>
      <p:sp>
        <p:nvSpPr>
          <p:cNvPr id="49" name="TextBox 48">
            <a:extLst>
              <a:ext uri="{FF2B5EF4-FFF2-40B4-BE49-F238E27FC236}">
                <a16:creationId xmlns:a16="http://schemas.microsoft.com/office/drawing/2014/main" id="{0BD52F2D-7B8A-79CF-4725-5A6E9C94AC32}"/>
              </a:ext>
            </a:extLst>
          </p:cNvPr>
          <p:cNvSpPr txBox="1"/>
          <p:nvPr/>
        </p:nvSpPr>
        <p:spPr>
          <a:xfrm>
            <a:off x="768621" y="5992840"/>
            <a:ext cx="788357" cy="461665"/>
          </a:xfrm>
          <a:prstGeom prst="rect">
            <a:avLst/>
          </a:prstGeom>
          <a:noFill/>
        </p:spPr>
        <p:txBody>
          <a:bodyPr wrap="none" rtlCol="0">
            <a:spAutoFit/>
          </a:bodyPr>
          <a:lstStyle/>
          <a:p>
            <a:r>
              <a:rPr lang="en-US" sz="2400" dirty="0"/>
              <a:t>Edge</a:t>
            </a:r>
          </a:p>
        </p:txBody>
      </p:sp>
      <p:cxnSp>
        <p:nvCxnSpPr>
          <p:cNvPr id="53" name="Straight Arrow Connector 52">
            <a:extLst>
              <a:ext uri="{FF2B5EF4-FFF2-40B4-BE49-F238E27FC236}">
                <a16:creationId xmlns:a16="http://schemas.microsoft.com/office/drawing/2014/main" id="{CB0AA781-E9D4-9008-3181-5EB919183B3E}"/>
              </a:ext>
            </a:extLst>
          </p:cNvPr>
          <p:cNvCxnSpPr>
            <a:cxnSpLocks/>
            <a:stCxn id="87" idx="1"/>
            <a:endCxn id="13" idx="3"/>
          </p:cNvCxnSpPr>
          <p:nvPr/>
        </p:nvCxnSpPr>
        <p:spPr>
          <a:xfrm flipH="1" flipV="1">
            <a:off x="4475900" y="1058632"/>
            <a:ext cx="3053242" cy="14808"/>
          </a:xfrm>
          <a:prstGeom prst="straightConnector1">
            <a:avLst/>
          </a:prstGeom>
          <a:ln>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
        <p:nvSpPr>
          <p:cNvPr id="65" name="Rectangle 64">
            <a:extLst>
              <a:ext uri="{FF2B5EF4-FFF2-40B4-BE49-F238E27FC236}">
                <a16:creationId xmlns:a16="http://schemas.microsoft.com/office/drawing/2014/main" id="{94158642-4A07-3D61-95F7-AF795CECA069}"/>
              </a:ext>
            </a:extLst>
          </p:cNvPr>
          <p:cNvSpPr/>
          <p:nvPr/>
        </p:nvSpPr>
        <p:spPr>
          <a:xfrm>
            <a:off x="1847654" y="113123"/>
            <a:ext cx="8371002" cy="2809448"/>
          </a:xfrm>
          <a:prstGeom prst="rect">
            <a:avLst/>
          </a:prstGeom>
          <a:noFill/>
          <a:ln>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dirty="0"/>
          </a:p>
        </p:txBody>
      </p:sp>
      <p:sp>
        <p:nvSpPr>
          <p:cNvPr id="66" name="TextBox 65">
            <a:extLst>
              <a:ext uri="{FF2B5EF4-FFF2-40B4-BE49-F238E27FC236}">
                <a16:creationId xmlns:a16="http://schemas.microsoft.com/office/drawing/2014/main" id="{A340E378-E827-F3C9-ED20-29322501E1AC}"/>
              </a:ext>
            </a:extLst>
          </p:cNvPr>
          <p:cNvSpPr txBox="1"/>
          <p:nvPr/>
        </p:nvSpPr>
        <p:spPr>
          <a:xfrm>
            <a:off x="9591038" y="2544167"/>
            <a:ext cx="620683" cy="415498"/>
          </a:xfrm>
          <a:prstGeom prst="rect">
            <a:avLst/>
          </a:prstGeom>
          <a:noFill/>
        </p:spPr>
        <p:txBody>
          <a:bodyPr wrap="none" rtlCol="0">
            <a:spAutoFit/>
          </a:bodyPr>
          <a:lstStyle/>
          <a:p>
            <a:r>
              <a:rPr lang="en-US" dirty="0"/>
              <a:t>VPC</a:t>
            </a:r>
          </a:p>
        </p:txBody>
      </p:sp>
      <p:sp>
        <p:nvSpPr>
          <p:cNvPr id="76" name="Rectangle 75">
            <a:extLst>
              <a:ext uri="{FF2B5EF4-FFF2-40B4-BE49-F238E27FC236}">
                <a16:creationId xmlns:a16="http://schemas.microsoft.com/office/drawing/2014/main" id="{336DB1B8-D990-C6DE-2985-185DEFFADF5B}"/>
              </a:ext>
            </a:extLst>
          </p:cNvPr>
          <p:cNvSpPr/>
          <p:nvPr/>
        </p:nvSpPr>
        <p:spPr>
          <a:xfrm>
            <a:off x="2433207" y="690519"/>
            <a:ext cx="792451" cy="730285"/>
          </a:xfrm>
          <a:prstGeom prst="rect">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k8s</a:t>
            </a:r>
            <a:endParaRPr kumimoji="1" lang="en-US" sz="1600" dirty="0">
              <a:solidFill>
                <a:schemeClr val="tx1"/>
              </a:solidFill>
            </a:endParaRPr>
          </a:p>
        </p:txBody>
      </p:sp>
      <p:sp>
        <p:nvSpPr>
          <p:cNvPr id="78" name="Rectangle 77">
            <a:extLst>
              <a:ext uri="{FF2B5EF4-FFF2-40B4-BE49-F238E27FC236}">
                <a16:creationId xmlns:a16="http://schemas.microsoft.com/office/drawing/2014/main" id="{56387354-0845-B130-CC5E-8C6C4410FA24}"/>
              </a:ext>
            </a:extLst>
          </p:cNvPr>
          <p:cNvSpPr/>
          <p:nvPr/>
        </p:nvSpPr>
        <p:spPr>
          <a:xfrm>
            <a:off x="2442820" y="5916186"/>
            <a:ext cx="2098933" cy="37144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Cilium</a:t>
            </a:r>
            <a:endParaRPr kumimoji="1" lang="en-US" sz="1600" dirty="0">
              <a:solidFill>
                <a:schemeClr val="tx1"/>
              </a:solidFill>
            </a:endParaRPr>
          </a:p>
        </p:txBody>
      </p:sp>
      <p:sp>
        <p:nvSpPr>
          <p:cNvPr id="79" name="Rectangle 78">
            <a:extLst>
              <a:ext uri="{FF2B5EF4-FFF2-40B4-BE49-F238E27FC236}">
                <a16:creationId xmlns:a16="http://schemas.microsoft.com/office/drawing/2014/main" id="{C68F81AA-6B60-7617-3C27-44B8D257880C}"/>
              </a:ext>
            </a:extLst>
          </p:cNvPr>
          <p:cNvSpPr/>
          <p:nvPr/>
        </p:nvSpPr>
        <p:spPr>
          <a:xfrm>
            <a:off x="2438075" y="5440824"/>
            <a:ext cx="2080479" cy="381087"/>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Wireguard</a:t>
            </a:r>
            <a:r>
              <a:rPr lang="en-US" sz="1600" dirty="0">
                <a:solidFill>
                  <a:schemeClr val="tx1"/>
                </a:solidFill>
              </a:rPr>
              <a:t> VPN</a:t>
            </a:r>
            <a:endParaRPr kumimoji="1" lang="en-US" sz="1600" dirty="0">
              <a:solidFill>
                <a:schemeClr val="tx1"/>
              </a:solidFill>
            </a:endParaRPr>
          </a:p>
        </p:txBody>
      </p:sp>
      <p:sp>
        <p:nvSpPr>
          <p:cNvPr id="80" name="Rectangle 79">
            <a:extLst>
              <a:ext uri="{FF2B5EF4-FFF2-40B4-BE49-F238E27FC236}">
                <a16:creationId xmlns:a16="http://schemas.microsoft.com/office/drawing/2014/main" id="{25E8506B-9771-1635-6857-F6B685F1A60B}"/>
              </a:ext>
            </a:extLst>
          </p:cNvPr>
          <p:cNvSpPr/>
          <p:nvPr/>
        </p:nvSpPr>
        <p:spPr>
          <a:xfrm>
            <a:off x="3335308" y="4566872"/>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1" name="Rectangle 80">
            <a:extLst>
              <a:ext uri="{FF2B5EF4-FFF2-40B4-BE49-F238E27FC236}">
                <a16:creationId xmlns:a16="http://schemas.microsoft.com/office/drawing/2014/main" id="{A4AB3CA2-A8AD-2387-A4AE-AEE2CA17C7F7}"/>
              </a:ext>
            </a:extLst>
          </p:cNvPr>
          <p:cNvSpPr/>
          <p:nvPr/>
        </p:nvSpPr>
        <p:spPr>
          <a:xfrm>
            <a:off x="3960429" y="4563062"/>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2" name="Rectangle 81">
            <a:extLst>
              <a:ext uri="{FF2B5EF4-FFF2-40B4-BE49-F238E27FC236}">
                <a16:creationId xmlns:a16="http://schemas.microsoft.com/office/drawing/2014/main" id="{B7D1D6B3-E12C-687A-555D-D6A96FDF50F8}"/>
              </a:ext>
            </a:extLst>
          </p:cNvPr>
          <p:cNvSpPr/>
          <p:nvPr/>
        </p:nvSpPr>
        <p:spPr>
          <a:xfrm>
            <a:off x="2444202" y="4560092"/>
            <a:ext cx="792451" cy="730285"/>
          </a:xfrm>
          <a:prstGeom prst="rect">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Kube</a:t>
            </a:r>
            <a:endParaRPr lang="en-US" sz="1600" dirty="0">
              <a:solidFill>
                <a:schemeClr val="tx1"/>
              </a:solidFill>
            </a:endParaRPr>
          </a:p>
          <a:p>
            <a:pPr algn="ctr"/>
            <a:r>
              <a:rPr kumimoji="1" lang="en-US" sz="1600" dirty="0">
                <a:solidFill>
                  <a:schemeClr val="tx1"/>
                </a:solidFill>
              </a:rPr>
              <a:t>Edge</a:t>
            </a:r>
          </a:p>
        </p:txBody>
      </p:sp>
      <p:sp>
        <p:nvSpPr>
          <p:cNvPr id="85" name="Rectangle 84">
            <a:extLst>
              <a:ext uri="{FF2B5EF4-FFF2-40B4-BE49-F238E27FC236}">
                <a16:creationId xmlns:a16="http://schemas.microsoft.com/office/drawing/2014/main" id="{2CF9B475-AA34-F3F6-1184-69DA5C4BD740}"/>
              </a:ext>
            </a:extLst>
          </p:cNvPr>
          <p:cNvSpPr/>
          <p:nvPr/>
        </p:nvSpPr>
        <p:spPr>
          <a:xfrm>
            <a:off x="7533299" y="2057611"/>
            <a:ext cx="2098933" cy="37144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Cilium</a:t>
            </a:r>
            <a:endParaRPr kumimoji="1" lang="en-US" sz="1600" dirty="0">
              <a:solidFill>
                <a:schemeClr val="tx1"/>
              </a:solidFill>
            </a:endParaRPr>
          </a:p>
        </p:txBody>
      </p:sp>
      <p:sp>
        <p:nvSpPr>
          <p:cNvPr id="86" name="Rectangle 85">
            <a:extLst>
              <a:ext uri="{FF2B5EF4-FFF2-40B4-BE49-F238E27FC236}">
                <a16:creationId xmlns:a16="http://schemas.microsoft.com/office/drawing/2014/main" id="{F289F59A-CC91-E151-6290-8321804F2C74}"/>
              </a:ext>
            </a:extLst>
          </p:cNvPr>
          <p:cNvSpPr/>
          <p:nvPr/>
        </p:nvSpPr>
        <p:spPr>
          <a:xfrm>
            <a:off x="7528554" y="1582249"/>
            <a:ext cx="2080479" cy="381087"/>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Wireguard</a:t>
            </a:r>
            <a:r>
              <a:rPr lang="en-US" sz="1600" dirty="0">
                <a:solidFill>
                  <a:schemeClr val="tx1"/>
                </a:solidFill>
              </a:rPr>
              <a:t> VPN</a:t>
            </a:r>
            <a:endParaRPr kumimoji="1" lang="en-US" sz="1600" dirty="0">
              <a:solidFill>
                <a:schemeClr val="tx1"/>
              </a:solidFill>
            </a:endParaRPr>
          </a:p>
        </p:txBody>
      </p:sp>
      <p:sp>
        <p:nvSpPr>
          <p:cNvPr id="87" name="Rectangle 86">
            <a:extLst>
              <a:ext uri="{FF2B5EF4-FFF2-40B4-BE49-F238E27FC236}">
                <a16:creationId xmlns:a16="http://schemas.microsoft.com/office/drawing/2014/main" id="{9225C668-AA6E-8886-7262-B6D965B9BE32}"/>
              </a:ext>
            </a:extLst>
          </p:cNvPr>
          <p:cNvSpPr/>
          <p:nvPr/>
        </p:nvSpPr>
        <p:spPr>
          <a:xfrm>
            <a:off x="7529142" y="708297"/>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8" name="Rectangle 87">
            <a:extLst>
              <a:ext uri="{FF2B5EF4-FFF2-40B4-BE49-F238E27FC236}">
                <a16:creationId xmlns:a16="http://schemas.microsoft.com/office/drawing/2014/main" id="{490DFAC7-9E9B-2967-7C36-7949A0EC6914}"/>
              </a:ext>
            </a:extLst>
          </p:cNvPr>
          <p:cNvSpPr/>
          <p:nvPr/>
        </p:nvSpPr>
        <p:spPr>
          <a:xfrm>
            <a:off x="8154263" y="704487"/>
            <a:ext cx="526466" cy="730285"/>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a:t>
            </a:r>
            <a:endParaRPr kumimoji="1" lang="en-US" sz="1600" dirty="0">
              <a:solidFill>
                <a:schemeClr val="tx1"/>
              </a:solidFill>
            </a:endParaRPr>
          </a:p>
        </p:txBody>
      </p:sp>
      <p:sp>
        <p:nvSpPr>
          <p:cNvPr id="89" name="Rectangle 88">
            <a:extLst>
              <a:ext uri="{FF2B5EF4-FFF2-40B4-BE49-F238E27FC236}">
                <a16:creationId xmlns:a16="http://schemas.microsoft.com/office/drawing/2014/main" id="{8B392206-68EC-5A91-35DB-7F23E4165BB2}"/>
              </a:ext>
            </a:extLst>
          </p:cNvPr>
          <p:cNvSpPr/>
          <p:nvPr/>
        </p:nvSpPr>
        <p:spPr>
          <a:xfrm>
            <a:off x="8795218" y="701517"/>
            <a:ext cx="792451" cy="730285"/>
          </a:xfrm>
          <a:prstGeom prst="rect">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k8s</a:t>
            </a:r>
            <a:endParaRPr kumimoji="1" lang="en-US" sz="1600" dirty="0">
              <a:solidFill>
                <a:schemeClr val="tx1"/>
              </a:solidFill>
            </a:endParaRPr>
          </a:p>
        </p:txBody>
      </p:sp>
      <p:pic>
        <p:nvPicPr>
          <p:cNvPr id="1028" name="Picture 4" descr="Kubernetes Consulting Services | Talk to a Kubernetes Expert">
            <a:extLst>
              <a:ext uri="{FF2B5EF4-FFF2-40B4-BE49-F238E27FC236}">
                <a16:creationId xmlns:a16="http://schemas.microsoft.com/office/drawing/2014/main" id="{288F17CF-A2B0-A51C-2A99-74CF13BB7D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3376" y="563254"/>
            <a:ext cx="548921" cy="54892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4" descr="Kubernetes Consulting Services | Talk to a Kubernetes Expert">
            <a:extLst>
              <a:ext uri="{FF2B5EF4-FFF2-40B4-BE49-F238E27FC236}">
                <a16:creationId xmlns:a16="http://schemas.microsoft.com/office/drawing/2014/main" id="{FB40F0D0-C039-667A-E7E6-E918F2610A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9802" y="549927"/>
            <a:ext cx="545623" cy="545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kubeedge/kubeedge: Kubernetes Native Edge Computing Framework  (project under CNCF)">
            <a:extLst>
              <a:ext uri="{FF2B5EF4-FFF2-40B4-BE49-F238E27FC236}">
                <a16:creationId xmlns:a16="http://schemas.microsoft.com/office/drawing/2014/main" id="{B3843553-60BB-625A-0D90-80DADCE3BB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7654" y="4730581"/>
            <a:ext cx="552253" cy="5522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ireGuard - installing and configuring">
            <a:extLst>
              <a:ext uri="{FF2B5EF4-FFF2-40B4-BE49-F238E27FC236}">
                <a16:creationId xmlns:a16="http://schemas.microsoft.com/office/drawing/2014/main" id="{7CFE8F89-1BE5-4C8B-5BC9-D91166BDE84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70666" y="5397564"/>
            <a:ext cx="394425" cy="3944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8" descr="WireGuard - installing and configuring">
            <a:extLst>
              <a:ext uri="{FF2B5EF4-FFF2-40B4-BE49-F238E27FC236}">
                <a16:creationId xmlns:a16="http://schemas.microsoft.com/office/drawing/2014/main" id="{EBA9E548-2F5C-C569-B009-D712A4F616B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66634" y="1571251"/>
            <a:ext cx="394425" cy="394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8" descr="WireGuard - installing and configuring">
            <a:extLst>
              <a:ext uri="{FF2B5EF4-FFF2-40B4-BE49-F238E27FC236}">
                <a16:creationId xmlns:a16="http://schemas.microsoft.com/office/drawing/2014/main" id="{8766EA25-E828-0B48-C3BC-D3C6FFFCD8A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82152" y="1564581"/>
            <a:ext cx="394425" cy="3944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ilium">
            <a:extLst>
              <a:ext uri="{FF2B5EF4-FFF2-40B4-BE49-F238E27FC236}">
                <a16:creationId xmlns:a16="http://schemas.microsoft.com/office/drawing/2014/main" id="{F42F56B2-6A5D-E8F5-5311-9100FD4B746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53919" y="1976287"/>
            <a:ext cx="452854" cy="4589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 descr="Cilium">
            <a:extLst>
              <a:ext uri="{FF2B5EF4-FFF2-40B4-BE49-F238E27FC236}">
                <a16:creationId xmlns:a16="http://schemas.microsoft.com/office/drawing/2014/main" id="{A4F0E09E-51CE-6000-C670-2106B59A927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41452" y="5846475"/>
            <a:ext cx="452854" cy="45894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10" descr="Cilium">
            <a:extLst>
              <a:ext uri="{FF2B5EF4-FFF2-40B4-BE49-F238E27FC236}">
                <a16:creationId xmlns:a16="http://schemas.microsoft.com/office/drawing/2014/main" id="{8E0985C4-393A-E7A4-208E-2CCD7BDD0CB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70744" y="1995326"/>
            <a:ext cx="452854" cy="458946"/>
          </a:xfrm>
          <a:prstGeom prst="rect">
            <a:avLst/>
          </a:prstGeom>
          <a:noFill/>
          <a:extLst>
            <a:ext uri="{909E8E84-426E-40DD-AFC4-6F175D3DCCD1}">
              <a14:hiddenFill xmlns:a14="http://schemas.microsoft.com/office/drawing/2010/main">
                <a:solidFill>
                  <a:srgbClr val="FFFFFF"/>
                </a:solidFill>
              </a14:hiddenFill>
            </a:ext>
          </a:extLst>
        </p:spPr>
      </p:pic>
      <p:sp>
        <p:nvSpPr>
          <p:cNvPr id="1033" name="TextBox 1032">
            <a:extLst>
              <a:ext uri="{FF2B5EF4-FFF2-40B4-BE49-F238E27FC236}">
                <a16:creationId xmlns:a16="http://schemas.microsoft.com/office/drawing/2014/main" id="{D60D9BEF-5FD6-030A-3B1E-BF9C22D64EE8}"/>
              </a:ext>
            </a:extLst>
          </p:cNvPr>
          <p:cNvSpPr txBox="1"/>
          <p:nvPr/>
        </p:nvSpPr>
        <p:spPr>
          <a:xfrm>
            <a:off x="4175490" y="3187018"/>
            <a:ext cx="1668470" cy="738664"/>
          </a:xfrm>
          <a:prstGeom prst="rect">
            <a:avLst/>
          </a:prstGeom>
          <a:noFill/>
        </p:spPr>
        <p:txBody>
          <a:bodyPr wrap="none" rtlCol="0">
            <a:spAutoFit/>
          </a:bodyPr>
          <a:lstStyle/>
          <a:p>
            <a:r>
              <a:rPr lang="en-US" b="1" i="1" u="sng" dirty="0">
                <a:solidFill>
                  <a:schemeClr val="accent5"/>
                </a:solidFill>
              </a:rPr>
              <a:t>Application</a:t>
            </a:r>
          </a:p>
          <a:p>
            <a:r>
              <a:rPr lang="en-US" b="1" i="1" u="sng" dirty="0">
                <a:solidFill>
                  <a:schemeClr val="accent5"/>
                </a:solidFill>
              </a:rPr>
              <a:t>Data-Plane</a:t>
            </a:r>
          </a:p>
        </p:txBody>
      </p:sp>
    </p:spTree>
    <p:extLst>
      <p:ext uri="{BB962C8B-B14F-4D97-AF65-F5344CB8AC3E}">
        <p14:creationId xmlns:p14="http://schemas.microsoft.com/office/powerpoint/2010/main" val="2345081422"/>
      </p:ext>
    </p:extLst>
  </p:cSld>
  <p:clrMapOvr>
    <a:masterClrMapping/>
  </p:clrMapOvr>
</p:sld>
</file>

<file path=ppt/theme/theme1.xml><?xml version="1.0" encoding="utf-8"?>
<a:theme xmlns:a="http://schemas.openxmlformats.org/drawingml/2006/main" name="White Master">
  <a:themeElements>
    <a:clrScheme name="RDC US Color">
      <a:dk1>
        <a:srgbClr val="252525"/>
      </a:dk1>
      <a:lt1>
        <a:srgbClr val="FFFFFF"/>
      </a:lt1>
      <a:dk2>
        <a:srgbClr val="CF1111"/>
      </a:dk2>
      <a:lt2>
        <a:srgbClr val="D42F7E"/>
      </a:lt2>
      <a:accent1>
        <a:srgbClr val="1952A6"/>
      </a:accent1>
      <a:accent2>
        <a:srgbClr val="54A9CC"/>
      </a:accent2>
      <a:accent3>
        <a:srgbClr val="318C3A"/>
      </a:accent3>
      <a:accent4>
        <a:srgbClr val="7F7F7F"/>
      </a:accent4>
      <a:accent5>
        <a:srgbClr val="F1CE00"/>
      </a:accent5>
      <a:accent6>
        <a:srgbClr val="E5820A"/>
      </a:accent6>
      <a:hlink>
        <a:srgbClr val="206DDD"/>
      </a:hlink>
      <a:folHlink>
        <a:srgbClr val="7B378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95000"/>
            <a:lumOff val="5000"/>
            <a:alpha val="20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20608_USRDC_Master.potx" id="{D87AC43F-552D-7946-ABDF-85FACD3BA886}" vid="{AC522703-6C62-3141-B294-CB9DB183E45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1f8e20e6-048a-4bad-a26b-318dd1cd4d47}" enabled="1" method="Privileged" siteId="{66c65d8a-9158-4521-a2d8-664963db48e4}" contentBits="0" removed="0"/>
</clbl:labelList>
</file>

<file path=docProps/app.xml><?xml version="1.0" encoding="utf-8"?>
<Properties xmlns="http://schemas.openxmlformats.org/officeDocument/2006/extended-properties" xmlns:vt="http://schemas.openxmlformats.org/officeDocument/2006/docPropsVTypes">
  <Template>RDCUS_TEMPLATE.-20220609</Template>
  <TotalTime>6844</TotalTime>
  <Words>581</Words>
  <Application>Microsoft Office PowerPoint</Application>
  <PresentationFormat>Custom</PresentationFormat>
  <Paragraphs>143</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SST Japanese Pro Regular</vt:lpstr>
      <vt:lpstr>Arial</vt:lpstr>
      <vt:lpstr>Calibri</vt:lpstr>
      <vt:lpstr>Courier New</vt:lpstr>
      <vt:lpstr>SST</vt:lpstr>
      <vt:lpstr>SST Pro</vt:lpstr>
      <vt:lpstr>SST Pro Light</vt:lpstr>
      <vt:lpstr>SST Pro Medium</vt:lpstr>
      <vt:lpstr>White Master</vt:lpstr>
      <vt:lpstr>Applying Cilium at Edge with KubeEdge</vt:lpstr>
      <vt:lpstr>Who am I?</vt:lpstr>
      <vt:lpstr>Application at Edge Situation</vt:lpstr>
      <vt:lpstr>Application at Edge Situation</vt:lpstr>
      <vt:lpstr>What we want at Edge?</vt:lpstr>
      <vt:lpstr>Kubernetes</vt:lpstr>
      <vt:lpstr>KubeEdge</vt:lpstr>
      <vt:lpstr>PowerPoint Presentation</vt:lpstr>
      <vt:lpstr>PowerPoint Presentation</vt:lpstr>
      <vt:lpstr>PowerPoint Presentation</vt:lpstr>
      <vt:lpstr>Open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R&amp;D Center US Laboratory</dc:title>
  <dc:creator>Fujita, Tomoya</dc:creator>
  <cp:lastModifiedBy>Fujita, Tomoya</cp:lastModifiedBy>
  <cp:revision>24</cp:revision>
  <cp:lastPrinted>2013-12-10T02:42:04Z</cp:lastPrinted>
  <dcterms:created xsi:type="dcterms:W3CDTF">2022-08-14T00:15:06Z</dcterms:created>
  <dcterms:modified xsi:type="dcterms:W3CDTF">2024-10-31T20:10:13Z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2023-09-15T21:01:43Z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5be872ee-4d7d-492c-96c0-5e43fd0d0bff</vt:lpwstr>
  </property>
  <property fmtid="{D5CDD505-2E9C-101B-9397-08002B2CF9AE}" pid="8" name="MSIP_Label_1f8e20e6-048a-4bad-a26b-318dd1cd4d47_ContentBits">
    <vt:lpwstr>0</vt:lpwstr>
  </property>
</Properties>
</file>