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Lato"/>
      <p:regular r:id="rId31"/>
      <p:bold r:id="rId32"/>
      <p:italic r:id="rId33"/>
      <p:boldItalic r:id="rId34"/>
    </p:embeddedFont>
    <p:embeddedFont>
      <p:font typeface="Quattrocento Sans"/>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4.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QuattrocentoSans-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QuattrocentoSans-italic.fntdata"/><Relationship Id="rId14" Type="http://schemas.openxmlformats.org/officeDocument/2006/relationships/slide" Target="slides/slide8.xml"/><Relationship Id="rId36" Type="http://schemas.openxmlformats.org/officeDocument/2006/relationships/font" Target="fonts/QuattrocentoSans-bold.fntdata"/><Relationship Id="rId17" Type="http://schemas.openxmlformats.org/officeDocument/2006/relationships/slide" Target="slides/slide11.xml"/><Relationship Id="rId39" Type="http://schemas.openxmlformats.org/officeDocument/2006/relationships/font" Target="fonts/RobotoMono-regular.fntdata"/><Relationship Id="rId16" Type="http://schemas.openxmlformats.org/officeDocument/2006/relationships/slide" Target="slides/slide10.xml"/><Relationship Id="rId38" Type="http://schemas.openxmlformats.org/officeDocument/2006/relationships/font" Target="fonts/Quattrocento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12fc90c61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112fc90c6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is the Abstract for this talk and will ensure our talk covers all the points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15aba70a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115aba70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Chaoran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V2.0 refactoring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Benefits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V2.1 support for Pod Templates or Pod templates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Tighten the security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YuniKorn as additional batch scheduler support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12fc90c61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112fc90c61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Chaoran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V2.0 refactoring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Benefits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V2.1 support for Pod Templates or Pod templates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Tighten the security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YuniKorn as additional batch scheduler support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12fc90c61_3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3112fc90c61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Chaoran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V2.0 refactoring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Benefits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V2.1 support for Pod Templates or Pod templates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Tighten the security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YuniKorn as additional batch scheduler support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b="1"/>
          </a:p>
          <a:p>
            <a:pPr indent="-228600" lvl="0" marL="457200" rtl="0" algn="l">
              <a:lnSpc>
                <a:spcPct val="100000"/>
              </a:lnSpc>
              <a:spcBef>
                <a:spcPts val="0"/>
              </a:spcBef>
              <a:spcAft>
                <a:spcPts val="0"/>
              </a:spcAft>
              <a:buSzPts val="1400"/>
              <a:buNone/>
            </a:pPr>
            <a:r>
              <a:rPr b="1" lang="en"/>
              <a:t>Code snippet</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1e79ec92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11e79ec92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Chaoran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V2.0 refactoring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Benefits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V2.1 support for Pod Templates or Pod templates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Tighten the security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YuniKorn as additional batch scheduler support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12fc90c61_3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3112fc90c61_3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Chaoran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V2.0 refactoring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Benefits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V2.1 support for Pod Templates or Pod templates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Tighten the security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YuniKorn as additional batch scheduler support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1e79ec92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1e79ec92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Charaon - 5 mins</a:t>
            </a:r>
            <a:endParaRPr b="1"/>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15aba70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15aba70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Vara - &gt;1 Minute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15aba70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15aba70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Vara - &gt;1 Minute</a:t>
            </a:r>
            <a:endParaRPr b="1">
              <a:solidFill>
                <a:schemeClr val="dk1"/>
              </a:solidFill>
            </a:endParaRPr>
          </a:p>
          <a:p>
            <a:pPr indent="-298450" lvl="0" marL="457200" rtl="0" algn="l">
              <a:spcBef>
                <a:spcPts val="0"/>
              </a:spcBef>
              <a:spcAft>
                <a:spcPts val="0"/>
              </a:spcAft>
              <a:buSzPts val="1100"/>
              <a:buChar char="-"/>
            </a:pPr>
            <a:r>
              <a:rPr lang="en">
                <a:solidFill>
                  <a:schemeClr val="dk1"/>
                </a:solidFill>
              </a:rPr>
              <a:t>To monitor Spark application metrics in real time, Spark exposes them to </a:t>
            </a:r>
            <a:r>
              <a:rPr b="1" lang="en">
                <a:solidFill>
                  <a:schemeClr val="dk1"/>
                </a:solidFill>
              </a:rPr>
              <a:t>Prometheus</a:t>
            </a:r>
            <a:r>
              <a:rPr lang="en">
                <a:solidFill>
                  <a:schemeClr val="dk1"/>
                </a:solidFill>
              </a:rPr>
              <a:t>. </a:t>
            </a:r>
            <a:endParaRPr>
              <a:solidFill>
                <a:schemeClr val="dk1"/>
              </a:solidFill>
            </a:endParaRPr>
          </a:p>
          <a:p>
            <a:pPr indent="-298450" lvl="0" marL="457200" rtl="0" algn="l">
              <a:spcBef>
                <a:spcPts val="0"/>
              </a:spcBef>
              <a:spcAft>
                <a:spcPts val="0"/>
              </a:spcAft>
              <a:buSzPts val="1100"/>
              <a:buChar char="-"/>
            </a:pPr>
            <a:r>
              <a:rPr b="1" lang="en">
                <a:solidFill>
                  <a:schemeClr val="dk1"/>
                </a:solidFill>
              </a:rPr>
              <a:t>PrometheusServlet</a:t>
            </a:r>
            <a:r>
              <a:rPr lang="en">
                <a:solidFill>
                  <a:schemeClr val="dk1"/>
                </a:solidFill>
              </a:rPr>
              <a:t> class as the sink for our Spark metrics. This means metrics are made available through specific paths, like </a:t>
            </a:r>
            <a:r>
              <a:rPr lang="en">
                <a:solidFill>
                  <a:srgbClr val="188038"/>
                </a:solidFill>
                <a:latin typeface="Roboto Mono"/>
                <a:ea typeface="Roboto Mono"/>
                <a:cs typeface="Roboto Mono"/>
                <a:sym typeface="Roboto Mono"/>
              </a:rPr>
              <a:t>/metrics/driver/prometheus/</a:t>
            </a:r>
            <a:r>
              <a:rPr lang="en">
                <a:solidFill>
                  <a:schemeClr val="dk1"/>
                </a:solidFill>
              </a:rPr>
              <a:t> for the driver, and similar paths for executors and applications.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 this configuration, Prometheus can scrape these metrics... giving us real-time visibility into important performance metrics like CPU usage, memory consumption, and more.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15aba70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115aba70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solidFill>
                  <a:schemeClr val="dk1"/>
                </a:solidFill>
              </a:rPr>
              <a:t>Vara - &gt;1 Minute</a:t>
            </a:r>
            <a:endParaRPr>
              <a:solidFill>
                <a:schemeClr val="dk1"/>
              </a:solidFill>
            </a:endParaRPr>
          </a:p>
          <a:p>
            <a:pPr indent="-298450" lvl="0" marL="457200" rtl="0" algn="l">
              <a:spcBef>
                <a:spcPts val="0"/>
              </a:spcBef>
              <a:spcAft>
                <a:spcPts val="0"/>
              </a:spcAft>
              <a:buSzPts val="1100"/>
              <a:buChar char="-"/>
            </a:pPr>
            <a:r>
              <a:rPr lang="en">
                <a:solidFill>
                  <a:schemeClr val="dk1"/>
                </a:solidFill>
              </a:rPr>
              <a:t>To monitor Spark jobs using the </a:t>
            </a:r>
            <a:r>
              <a:rPr b="1" lang="en">
                <a:solidFill>
                  <a:schemeClr val="dk1"/>
                </a:solidFill>
              </a:rPr>
              <a:t>Spark History Server</a:t>
            </a:r>
            <a:r>
              <a:rPr lang="en">
                <a:solidFill>
                  <a:schemeClr val="dk1"/>
                </a:solidFill>
              </a:rPr>
              <a:t>, we first need to enable </a:t>
            </a:r>
            <a:r>
              <a:rPr b="1" lang="en">
                <a:solidFill>
                  <a:schemeClr val="dk1"/>
                </a:solidFill>
              </a:rPr>
              <a:t>Spark Event Logging</a:t>
            </a:r>
            <a:r>
              <a:rPr lang="en">
                <a:solidFill>
                  <a:schemeClr val="dk1"/>
                </a:solidFill>
              </a:rPr>
              <a:t>... and set it up to write logs to an external storage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configuration is essential... because it allows the History Server to access those logs... and display detailed information about each job’s execution.</a:t>
            </a:r>
            <a:endParaRPr>
              <a:solidFill>
                <a:schemeClr val="dk1"/>
              </a:solidFill>
            </a:endParaRPr>
          </a:p>
          <a:p>
            <a:pPr indent="0" lvl="0" marL="457200" rtl="0" algn="l">
              <a:spcBef>
                <a:spcPts val="120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12fc90c61_2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3112fc90c61_2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Vara &amp; Chaoran - 1 Minute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12fc90c61_2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3112fc90c61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Vara and Chaoran: </a:t>
            </a:r>
            <a:r>
              <a:rPr b="1" lang="en"/>
              <a:t>3 Mins</a:t>
            </a:r>
            <a:endParaRPr b="1"/>
          </a:p>
          <a:p>
            <a:pPr indent="0" lvl="0" marL="0" rtl="0" algn="l">
              <a:lnSpc>
                <a:spcPct val="100000"/>
              </a:lnSpc>
              <a:spcBef>
                <a:spcPts val="0"/>
              </a:spcBef>
              <a:spcAft>
                <a:spcPts val="0"/>
              </a:spcAft>
              <a:buSzPts val="1400"/>
              <a:buNone/>
            </a:pPr>
            <a:r>
              <a:rPr lang="en"/>
              <a:t>Hi everyone! Thank you for joining us. I’m Vara Bonthu from AWS, and I’m here with Chaoran Yu from Apple. Today, we’re excited to talk about the future of the Kubeflow Spark Operator and share some best practices and enhancements. Let’s dive right 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12fc90c61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Chaoran and Vara - 3 to 4 mins</a:t>
            </a:r>
            <a:endParaRPr/>
          </a:p>
        </p:txBody>
      </p:sp>
      <p:sp>
        <p:nvSpPr>
          <p:cNvPr id="350" name="Google Shape;350;g3112fc90c61_2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12fc90c61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3112fc90c61_2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Vara: </a:t>
            </a:r>
            <a:r>
              <a:rPr b="1" lang="en"/>
              <a:t>2 mins</a:t>
            </a:r>
            <a:endParaRPr b="1"/>
          </a:p>
          <a:p>
            <a:pPr indent="0" lvl="0" marL="0" rtl="0" algn="l">
              <a:lnSpc>
                <a:spcPct val="100000"/>
              </a:lnSpc>
              <a:spcBef>
                <a:spcPts val="0"/>
              </a:spcBef>
              <a:spcAft>
                <a:spcPts val="0"/>
              </a:spcAft>
              <a:buSzPts val="1400"/>
              <a:buNone/>
            </a:pPr>
            <a:r>
              <a:rPr lang="en"/>
              <a:t>"We'll cover the basics of Spark Operator, its history, </a:t>
            </a:r>
            <a:endParaRPr/>
          </a:p>
          <a:p>
            <a:pPr indent="0" lvl="0" marL="0" rtl="0" algn="l">
              <a:lnSpc>
                <a:spcPct val="100000"/>
              </a:lnSpc>
              <a:spcBef>
                <a:spcPts val="0"/>
              </a:spcBef>
              <a:spcAft>
                <a:spcPts val="0"/>
              </a:spcAft>
              <a:buSzPts val="1400"/>
              <a:buNone/>
            </a:pPr>
            <a:r>
              <a:rPr lang="en"/>
              <a:t>some best practices, and a quick look at its internals. </a:t>
            </a:r>
            <a:endParaRPr/>
          </a:p>
          <a:p>
            <a:pPr indent="0" lvl="0" marL="0" rtl="0" algn="l">
              <a:lnSpc>
                <a:spcPct val="100000"/>
              </a:lnSpc>
              <a:spcBef>
                <a:spcPts val="0"/>
              </a:spcBef>
              <a:spcAft>
                <a:spcPts val="0"/>
              </a:spcAft>
              <a:buSzPts val="1400"/>
              <a:buNone/>
            </a:pPr>
            <a:r>
              <a:rPr lang="en"/>
              <a:t>We'll wrap up with a call to action for joining the Kubeflow community. </a:t>
            </a:r>
            <a:endParaRPr/>
          </a:p>
          <a:p>
            <a:pPr indent="0" lvl="0" marL="0" rtl="0" algn="l">
              <a:lnSpc>
                <a:spcPct val="100000"/>
              </a:lnSpc>
              <a:spcBef>
                <a:spcPts val="0"/>
              </a:spcBef>
              <a:spcAft>
                <a:spcPts val="0"/>
              </a:spcAft>
              <a:buSzPts val="1400"/>
              <a:buNone/>
            </a:pPr>
            <a:r>
              <a:rPr lang="en"/>
              <a:t>Let’s get started with a quick introduction to Spark Operator.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12fc90c61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3112fc90c61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lang="en"/>
              <a:t>Vara: </a:t>
            </a:r>
            <a:r>
              <a:rPr b="1" lang="en"/>
              <a:t>2 mins</a:t>
            </a:r>
            <a:endParaRPr b="1"/>
          </a:p>
          <a:p>
            <a:pPr indent="-298450" lvl="0" marL="457200" rtl="0" algn="l">
              <a:lnSpc>
                <a:spcPct val="100000"/>
              </a:lnSpc>
              <a:spcBef>
                <a:spcPts val="0"/>
              </a:spcBef>
              <a:spcAft>
                <a:spcPts val="0"/>
              </a:spcAft>
              <a:buSzPts val="1100"/>
              <a:buChar char="-"/>
            </a:pPr>
            <a:r>
              <a:rPr lang="en"/>
              <a:t>So, what is the Spark Operator? It’s a Kubernetes operator designed to make running Spark jobs easy and scalable. </a:t>
            </a:r>
            <a:endParaRPr/>
          </a:p>
          <a:p>
            <a:pPr indent="-298450" lvl="0" marL="457200" rtl="0" algn="l">
              <a:lnSpc>
                <a:spcPct val="100000"/>
              </a:lnSpc>
              <a:spcBef>
                <a:spcPts val="0"/>
              </a:spcBef>
              <a:spcAft>
                <a:spcPts val="0"/>
              </a:spcAft>
              <a:buSzPts val="1100"/>
              <a:buChar char="-"/>
            </a:pPr>
            <a:r>
              <a:rPr lang="en"/>
              <a:t>With Spark Operator, users can define Spark jobs in a simple YAML file. </a:t>
            </a:r>
            <a:endParaRPr/>
          </a:p>
          <a:p>
            <a:pPr indent="-298450" lvl="0" marL="457200" rtl="0" algn="l">
              <a:lnSpc>
                <a:spcPct val="100000"/>
              </a:lnSpc>
              <a:spcBef>
                <a:spcPts val="0"/>
              </a:spcBef>
              <a:spcAft>
                <a:spcPts val="0"/>
              </a:spcAft>
              <a:buSzPts val="1100"/>
              <a:buChar char="-"/>
            </a:pPr>
            <a:r>
              <a:rPr lang="en"/>
              <a:t>This file includes all the configurations, and the Operator handles the job’s entire lifecycle.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Spark itself is great for data processing—batch jobs, streaming analytics, and it’s even popular for machine learning.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Right now, Spark Operator is used by around 45 companies, though we think the real number is much higher. </a:t>
            </a:r>
            <a:endParaRPr/>
          </a:p>
          <a:p>
            <a:pPr indent="-298450" lvl="0" marL="457200" rtl="0" algn="l">
              <a:spcBef>
                <a:spcPts val="0"/>
              </a:spcBef>
              <a:spcAft>
                <a:spcPts val="0"/>
              </a:spcAft>
              <a:buSzPts val="1100"/>
              <a:buChar char="-"/>
            </a:pPr>
            <a:r>
              <a:rPr lang="en"/>
              <a:t>It also has 2.8k stars on GitHub, showing its popularity in the community.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12fc90c61_2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112fc90c61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lang="en"/>
              <a:t>- Vara: </a:t>
            </a:r>
            <a:r>
              <a:rPr b="1" lang="en"/>
              <a:t>1 minute</a:t>
            </a:r>
            <a:endParaRPr b="1"/>
          </a:p>
          <a:p>
            <a:pPr indent="-228600" lvl="0" marL="457200" rtl="0" algn="l">
              <a:lnSpc>
                <a:spcPct val="100000"/>
              </a:lnSpc>
              <a:spcBef>
                <a:spcPts val="0"/>
              </a:spcBef>
              <a:spcAft>
                <a:spcPts val="0"/>
              </a:spcAft>
              <a:buSzPts val="1400"/>
              <a:buNone/>
            </a:pPr>
            <a:r>
              <a:rPr lang="en"/>
              <a:t>Now, let’s talk a bit about the backstory of the Spark Operator.</a:t>
            </a:r>
            <a:endParaRPr/>
          </a:p>
          <a:p>
            <a:pPr indent="-228600" lvl="0" marL="457200" rtl="0" algn="l">
              <a:lnSpc>
                <a:spcPct val="100000"/>
              </a:lnSpc>
              <a:spcBef>
                <a:spcPts val="0"/>
              </a:spcBef>
              <a:spcAft>
                <a:spcPts val="0"/>
              </a:spcAft>
              <a:buSzPts val="1400"/>
              <a:buNone/>
            </a:pPr>
            <a:r>
              <a:t/>
            </a:r>
            <a:endParaRPr/>
          </a:p>
          <a:p>
            <a:pPr indent="-298450" lvl="0" marL="457200" rtl="0" algn="l">
              <a:lnSpc>
                <a:spcPct val="100000"/>
              </a:lnSpc>
              <a:spcBef>
                <a:spcPts val="0"/>
              </a:spcBef>
              <a:spcAft>
                <a:spcPts val="0"/>
              </a:spcAft>
              <a:buSzPts val="1100"/>
              <a:buChar char="-"/>
            </a:pPr>
            <a:r>
              <a:rPr lang="en"/>
              <a:t>The Spark Operator was originally developed and maintained by the Google Cloud team. </a:t>
            </a:r>
            <a:endParaRPr/>
          </a:p>
          <a:p>
            <a:pPr indent="-298450" lvl="0" marL="457200" rtl="0" algn="l">
              <a:lnSpc>
                <a:spcPct val="100000"/>
              </a:lnSpc>
              <a:spcBef>
                <a:spcPts val="0"/>
              </a:spcBef>
              <a:spcAft>
                <a:spcPts val="0"/>
              </a:spcAft>
              <a:buSzPts val="1100"/>
              <a:buChar char="-"/>
            </a:pPr>
            <a:r>
              <a:rPr lang="en"/>
              <a:t>But after a while, Google faced challenges maintaining it alone. That’s when AWS, Apple, and Google teamed up to move it to a new home in open source</a:t>
            </a:r>
            <a:endParaRPr/>
          </a:p>
          <a:p>
            <a:pPr indent="-298450" lvl="0" marL="457200" rtl="0" algn="l">
              <a:lnSpc>
                <a:spcPct val="100000"/>
              </a:lnSpc>
              <a:spcBef>
                <a:spcPts val="0"/>
              </a:spcBef>
              <a:spcAft>
                <a:spcPts val="0"/>
              </a:spcAft>
              <a:buSzPts val="1100"/>
              <a:buChar char="-"/>
            </a:pPr>
            <a:r>
              <a:rPr lang="en"/>
              <a:t>Initially, we approached Apache Spark to host it, but they didn’t pick it up. </a:t>
            </a:r>
            <a:endParaRPr/>
          </a:p>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149ece0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149ece0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Vara: </a:t>
            </a:r>
            <a:r>
              <a:rPr b="1" lang="en">
                <a:solidFill>
                  <a:schemeClr val="dk1"/>
                </a:solidFill>
              </a:rPr>
              <a:t>1 minute</a:t>
            </a:r>
            <a:endParaRPr b="1">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Luckily, the Kubeflow community stepped up, and now they’re hosting and maintaining it.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sparked a lot of interest from the community, and since then, the project has gained more contributors and maintainers.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149ece0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149ece0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Vara: </a:t>
            </a:r>
            <a:r>
              <a:rPr b="1" lang="en">
                <a:solidFill>
                  <a:schemeClr val="dk1"/>
                </a:solidFill>
              </a:rPr>
              <a:t>1 minute</a:t>
            </a:r>
            <a:endParaRPr b="1">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Alright, let's take a quick look at what a Spark Operator job definition actually looks like</a:t>
            </a:r>
            <a:endParaRPr/>
          </a:p>
          <a:p>
            <a:pPr indent="-298450" lvl="0" marL="457200" rtl="0" algn="l">
              <a:spcBef>
                <a:spcPts val="0"/>
              </a:spcBef>
              <a:spcAft>
                <a:spcPts val="0"/>
              </a:spcAft>
              <a:buSzPts val="1100"/>
              <a:buChar char="-"/>
            </a:pPr>
            <a:r>
              <a:rPr lang="en"/>
              <a:t>Here’s a basic YAML manifest for a Spark job. With just a few lines, we define the driver and executor specs, making deployment on Kubernetes straightforward</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12fc90c61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Vara: </a:t>
            </a:r>
            <a:r>
              <a:rPr b="1" lang="en">
                <a:solidFill>
                  <a:schemeClr val="dk1"/>
                </a:solidFill>
              </a:rPr>
              <a:t>2</a:t>
            </a:r>
            <a:r>
              <a:rPr b="1" lang="en">
                <a:solidFill>
                  <a:schemeClr val="dk1"/>
                </a:solidFill>
              </a:rPr>
              <a:t> minutes</a:t>
            </a:r>
            <a:endParaRPr b="1">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Now, let's look under the hood at the components that make the Spark Operator work</a:t>
            </a:r>
            <a:endParaRPr/>
          </a:p>
          <a:p>
            <a:pPr indent="-298450" lvl="0" marL="457200" rtl="0" algn="l">
              <a:spcBef>
                <a:spcPts val="0"/>
              </a:spcBef>
              <a:spcAft>
                <a:spcPts val="0"/>
              </a:spcAft>
              <a:buSzPts val="1100"/>
              <a:buChar char="-"/>
            </a:pPr>
            <a:r>
              <a:rPr lang="en">
                <a:solidFill>
                  <a:schemeClr val="dk1"/>
                </a:solidFill>
              </a:rPr>
              <a:t>Spark Operator has two main custom resources: </a:t>
            </a:r>
            <a:r>
              <a:rPr lang="en">
                <a:solidFill>
                  <a:srgbClr val="188038"/>
                </a:solidFill>
                <a:latin typeface="Roboto Mono"/>
                <a:ea typeface="Roboto Mono"/>
                <a:cs typeface="Roboto Mono"/>
                <a:sym typeface="Roboto Mono"/>
              </a:rPr>
              <a:t>SparkApplication</a:t>
            </a:r>
            <a:r>
              <a:rPr lang="en">
                <a:solidFill>
                  <a:schemeClr val="dk1"/>
                </a:solidFill>
              </a:rPr>
              <a:t> and </a:t>
            </a:r>
            <a:r>
              <a:rPr lang="en">
                <a:solidFill>
                  <a:srgbClr val="188038"/>
                </a:solidFill>
                <a:latin typeface="Roboto Mono"/>
                <a:ea typeface="Roboto Mono"/>
                <a:cs typeface="Roboto Mono"/>
                <a:sym typeface="Roboto Mono"/>
              </a:rPr>
              <a:t>ScheduledApplication</a:t>
            </a:r>
            <a:r>
              <a:rPr lang="en">
                <a:solidFill>
                  <a:schemeClr val="dk1"/>
                </a:solidFill>
              </a:rPr>
              <a:t>. These allow you to define and schedule Spark jobs in Kubernetes.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There are four key components that make this all work:</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Controllers</a:t>
            </a:r>
            <a:r>
              <a:rPr lang="en">
                <a:solidFill>
                  <a:schemeClr val="dk1"/>
                </a:solidFill>
              </a:rPr>
              <a:t>: Manages job lifecycle, ensuring Spark jobs start, run, and terminate correctly.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Submission Runner</a:t>
            </a:r>
            <a:r>
              <a:rPr lang="en">
                <a:solidFill>
                  <a:schemeClr val="dk1"/>
                </a:solidFill>
              </a:rPr>
              <a:t>: Executes </a:t>
            </a:r>
            <a:r>
              <a:rPr lang="en">
                <a:solidFill>
                  <a:srgbClr val="188038"/>
                </a:solidFill>
                <a:latin typeface="Roboto Mono"/>
                <a:ea typeface="Roboto Mono"/>
                <a:cs typeface="Roboto Mono"/>
                <a:sym typeface="Roboto Mono"/>
              </a:rPr>
              <a:t>spark-submit</a:t>
            </a:r>
            <a:r>
              <a:rPr lang="en">
                <a:solidFill>
                  <a:schemeClr val="dk1"/>
                </a:solidFill>
              </a:rPr>
              <a:t> for job submission.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Spark Pod Monitor</a:t>
            </a:r>
            <a:r>
              <a:rPr lang="en">
                <a:solidFill>
                  <a:schemeClr val="dk1"/>
                </a:solidFill>
              </a:rPr>
              <a:t>: Observes Spark pods, handling restarts or resubmissions if necessary.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Mutating Admission Webhook</a:t>
            </a:r>
            <a:r>
              <a:rPr lang="en">
                <a:solidFill>
                  <a:schemeClr val="dk1"/>
                </a:solidFill>
              </a:rPr>
              <a:t>: Customizes Spark pods by injecting additional configurations, such as volumes or affinity rules, to meet specific environment needs.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End to End Flow:</a:t>
            </a:r>
            <a:endParaRPr>
              <a:solidFill>
                <a:schemeClr val="dk1"/>
              </a:solidFill>
            </a:endParaRPr>
          </a:p>
          <a:p>
            <a:pPr indent="0" lvl="0" marL="0" rtl="0" algn="l">
              <a:lnSpc>
                <a:spcPct val="115000"/>
              </a:lnSpc>
              <a:spcBef>
                <a:spcPts val="1200"/>
              </a:spcBef>
              <a:spcAft>
                <a:spcPts val="0"/>
              </a:spcAft>
              <a:buNone/>
            </a:pPr>
            <a:r>
              <a:rPr lang="en">
                <a:solidFill>
                  <a:schemeClr val="dk1"/>
                </a:solidFill>
              </a:rPr>
              <a:t>1/ User creates a </a:t>
            </a:r>
            <a:r>
              <a:rPr b="1" lang="en">
                <a:solidFill>
                  <a:schemeClr val="dk1"/>
                </a:solidFill>
              </a:rPr>
              <a:t>SparkApplication</a:t>
            </a:r>
            <a:r>
              <a:rPr lang="en">
                <a:solidFill>
                  <a:schemeClr val="dk1"/>
                </a:solidFill>
              </a:rPr>
              <a:t> YAML manifest, specifying details such as the image, driver, executor settings, and any Spark configurations needed for the job.</a:t>
            </a:r>
            <a:endParaRPr>
              <a:solidFill>
                <a:schemeClr val="dk1"/>
              </a:solidFill>
            </a:endParaRPr>
          </a:p>
          <a:p>
            <a:pPr indent="0" lvl="0" marL="0" rtl="0" algn="l">
              <a:lnSpc>
                <a:spcPct val="115000"/>
              </a:lnSpc>
              <a:spcBef>
                <a:spcPts val="1200"/>
              </a:spcBef>
              <a:spcAft>
                <a:spcPts val="0"/>
              </a:spcAft>
              <a:buNone/>
            </a:pPr>
            <a:r>
              <a:rPr lang="en">
                <a:solidFill>
                  <a:schemeClr val="dk1"/>
                </a:solidFill>
              </a:rPr>
              <a:t>2/ The Controller then processes this new job definition, validating the configurations and preparing to submit the job.</a:t>
            </a:r>
            <a:endParaRPr>
              <a:solidFill>
                <a:schemeClr val="dk1"/>
              </a:solidFill>
            </a:endParaRPr>
          </a:p>
          <a:p>
            <a:pPr indent="0" lvl="0" marL="0" rtl="0" algn="l">
              <a:lnSpc>
                <a:spcPct val="115000"/>
              </a:lnSpc>
              <a:spcBef>
                <a:spcPts val="1200"/>
              </a:spcBef>
              <a:spcAft>
                <a:spcPts val="0"/>
              </a:spcAft>
              <a:buNone/>
            </a:pPr>
            <a:r>
              <a:rPr lang="en">
                <a:solidFill>
                  <a:schemeClr val="dk1"/>
                </a:solidFill>
              </a:rPr>
              <a:t>3/ Before the job starts, the </a:t>
            </a:r>
            <a:r>
              <a:rPr b="1" lang="en">
                <a:solidFill>
                  <a:schemeClr val="dk1"/>
                </a:solidFill>
              </a:rPr>
              <a:t>Mutating Admission Webhook</a:t>
            </a:r>
            <a:r>
              <a:rPr lang="en">
                <a:solidFill>
                  <a:schemeClr val="dk1"/>
                </a:solidFill>
              </a:rPr>
              <a:t> intercepts the SparkApplication request. It can modify the job definition by adding any required configurations, such as volume mounts, environment variables, or node affinity policies, based on predefined policies.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4/ After the job definition is finalized, the </a:t>
            </a:r>
            <a:r>
              <a:rPr b="1" lang="en">
                <a:solidFill>
                  <a:schemeClr val="dk1"/>
                </a:solidFill>
              </a:rPr>
              <a:t>Submission Runner</a:t>
            </a:r>
            <a:r>
              <a:rPr lang="en">
                <a:solidFill>
                  <a:schemeClr val="dk1"/>
                </a:solidFill>
              </a:rPr>
              <a:t> component is responsible for running the </a:t>
            </a:r>
            <a:r>
              <a:rPr lang="en">
                <a:solidFill>
                  <a:srgbClr val="188038"/>
                </a:solidFill>
                <a:latin typeface="Roboto Mono"/>
                <a:ea typeface="Roboto Mono"/>
                <a:cs typeface="Roboto Mono"/>
                <a:sym typeface="Roboto Mono"/>
              </a:rPr>
              <a:t>spark-submit</a:t>
            </a:r>
            <a:r>
              <a:rPr lang="en">
                <a:solidFill>
                  <a:schemeClr val="dk1"/>
                </a:solidFill>
              </a:rPr>
              <a:t> command.</a:t>
            </a:r>
            <a:endParaRPr>
              <a:solidFill>
                <a:schemeClr val="dk1"/>
              </a:solidFill>
            </a:endParaRPr>
          </a:p>
          <a:p>
            <a:pPr indent="0" lvl="0" marL="0" rtl="0" algn="l">
              <a:lnSpc>
                <a:spcPct val="115000"/>
              </a:lnSpc>
              <a:spcBef>
                <a:spcPts val="1200"/>
              </a:spcBef>
              <a:spcAft>
                <a:spcPts val="0"/>
              </a:spcAft>
              <a:buNone/>
            </a:pPr>
            <a:r>
              <a:rPr lang="en">
                <a:solidFill>
                  <a:schemeClr val="dk1"/>
                </a:solidFill>
              </a:rPr>
              <a:t>4.1/ It translates the job’s configurations from the SparkApplication YAML into the equivalent </a:t>
            </a:r>
            <a:r>
              <a:rPr lang="en">
                <a:solidFill>
                  <a:srgbClr val="188038"/>
                </a:solidFill>
                <a:latin typeface="Roboto Mono"/>
                <a:ea typeface="Roboto Mono"/>
                <a:cs typeface="Roboto Mono"/>
                <a:sym typeface="Roboto Mono"/>
              </a:rPr>
              <a:t>spark-submit</a:t>
            </a:r>
            <a:r>
              <a:rPr lang="en">
                <a:solidFill>
                  <a:schemeClr val="dk1"/>
                </a:solidFill>
              </a:rPr>
              <a:t> parameters.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4.2/ The Submission Runner then submits the job to Kubernetes, launching the </a:t>
            </a:r>
            <a:r>
              <a:rPr b="1" lang="en">
                <a:solidFill>
                  <a:schemeClr val="dk1"/>
                </a:solidFill>
              </a:rPr>
              <a:t>Driver Pod</a:t>
            </a:r>
            <a:r>
              <a:rPr lang="en">
                <a:solidFill>
                  <a:schemeClr val="dk1"/>
                </a:solidFill>
              </a:rPr>
              <a:t> (which orchestrates the job) and </a:t>
            </a:r>
            <a:r>
              <a:rPr b="1" lang="en">
                <a:solidFill>
                  <a:schemeClr val="dk1"/>
                </a:solidFill>
              </a:rPr>
              <a:t>Executor Pods</a:t>
            </a:r>
            <a:r>
              <a:rPr lang="en">
                <a:solidFill>
                  <a:schemeClr val="dk1"/>
                </a:solidFill>
              </a:rPr>
              <a:t> (which handle the actual computations).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5/ During job execution, the </a:t>
            </a:r>
            <a:r>
              <a:rPr b="1" lang="en">
                <a:solidFill>
                  <a:schemeClr val="dk1"/>
                </a:solidFill>
              </a:rPr>
              <a:t>Spark Pod Monitor</a:t>
            </a:r>
            <a:r>
              <a:rPr lang="en">
                <a:solidFill>
                  <a:schemeClr val="dk1"/>
                </a:solidFill>
              </a:rPr>
              <a:t> continuously observes the health of both the Driver and Executor Pods.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6/ Once the job is complete, the </a:t>
            </a:r>
            <a:r>
              <a:rPr b="1" lang="en">
                <a:solidFill>
                  <a:schemeClr val="dk1"/>
                </a:solidFill>
              </a:rPr>
              <a:t>Spark Operator</a:t>
            </a:r>
            <a:r>
              <a:rPr lang="en">
                <a:solidFill>
                  <a:schemeClr val="dk1"/>
                </a:solidFill>
              </a:rPr>
              <a:t> detects the termination status of the SparkApplication.Spark Operator then cleans up resources associated with the job, like the Driver and Executor Pods, freeing up cluster resources.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a:solidFill>
                <a:schemeClr val="dk1"/>
              </a:solidFill>
            </a:endParaRPr>
          </a:p>
        </p:txBody>
      </p:sp>
      <p:sp>
        <p:nvSpPr>
          <p:cNvPr id="272" name="Google Shape;272;g3112fc90c61_2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12fc90c61_3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112fc90c61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Chaoran - 10 minutes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V2.0 refactoring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Benefits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V2.1 support for Pod Templates or Pod templates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Tighten the security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YuniKorn as additional batch scheduler support</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58735" l="0" r="0" t="0"/>
          <a:stretch/>
        </p:blipFill>
        <p:spPr>
          <a:xfrm>
            <a:off x="0" y="3266225"/>
            <a:ext cx="9144001" cy="1877274"/>
          </a:xfrm>
          <a:prstGeom prst="rect">
            <a:avLst/>
          </a:prstGeom>
          <a:noFill/>
          <a:ln>
            <a:noFill/>
          </a:ln>
        </p:spPr>
      </p:pic>
      <p:sp>
        <p:nvSpPr>
          <p:cNvPr id="56" name="Google Shape;56;p14"/>
          <p:cNvSpPr txBox="1"/>
          <p:nvPr>
            <p:ph type="ctrTitle"/>
          </p:nvPr>
        </p:nvSpPr>
        <p:spPr>
          <a:xfrm>
            <a:off x="3866300" y="977800"/>
            <a:ext cx="45918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52CA3"/>
              </a:buClr>
              <a:buSzPts val="3000"/>
              <a:buNone/>
              <a:defRPr sz="3000">
                <a:solidFill>
                  <a:srgbClr val="052CA3"/>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14"/>
          <p:cNvSpPr txBox="1"/>
          <p:nvPr>
            <p:ph idx="1" type="subTitle"/>
          </p:nvPr>
        </p:nvSpPr>
        <p:spPr>
          <a:xfrm>
            <a:off x="3866300" y="3112275"/>
            <a:ext cx="4591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12121"/>
              </a:buClr>
              <a:buSzPts val="1400"/>
              <a:buNone/>
              <a:defRPr sz="1400">
                <a:solidFill>
                  <a:srgbClr val="21212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8" name="Google Shape;58;p14"/>
          <p:cNvPicPr preferRelativeResize="0"/>
          <p:nvPr/>
        </p:nvPicPr>
        <p:blipFill rotWithShape="1">
          <a:blip r:embed="rId3">
            <a:alphaModFix/>
          </a:blip>
          <a:srcRect b="0" l="0" r="0" t="0"/>
          <a:stretch/>
        </p:blipFill>
        <p:spPr>
          <a:xfrm>
            <a:off x="760775" y="1168725"/>
            <a:ext cx="1705025" cy="1688776"/>
          </a:xfrm>
          <a:prstGeom prst="rect">
            <a:avLst/>
          </a:prstGeom>
          <a:noFill/>
          <a:ln>
            <a:noFill/>
          </a:ln>
        </p:spPr>
      </p:pic>
      <p:sp>
        <p:nvSpPr>
          <p:cNvPr id="59" name="Google Shape;59;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800">
          <p15:clr>
            <a:srgbClr val="F9AD4C"/>
          </p15:clr>
        </p15:guide>
        <p15:guide id="2" pos="2492">
          <p15:clr>
            <a:srgbClr val="F9AD4C"/>
          </p15:clr>
        </p15:guide>
        <p15:guide id="3" pos="414">
          <p15:clr>
            <a:srgbClr val="F9AD4C"/>
          </p15:clr>
        </p15:guide>
        <p15:guide id="4" pos="5328">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oter" type="blank">
  <p:cSld name="BLANK">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62" name="Google Shape;62;p15"/>
          <p:cNvGrpSpPr/>
          <p:nvPr/>
        </p:nvGrpSpPr>
        <p:grpSpPr>
          <a:xfrm>
            <a:off x="336519" y="4473900"/>
            <a:ext cx="639425" cy="442313"/>
            <a:chOff x="336519" y="4473900"/>
            <a:chExt cx="639425" cy="442313"/>
          </a:xfrm>
        </p:grpSpPr>
        <p:sp>
          <p:nvSpPr>
            <p:cNvPr id="63" name="Google Shape;63;p15"/>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64" name="Google Shape;64;p15"/>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
        <p:nvSpPr>
          <p:cNvPr id="65" name="Google Shape;65;p15"/>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52CA3"/>
              </a:buClr>
              <a:buSzPts val="2400"/>
              <a:buNone/>
              <a:defRPr sz="2400">
                <a:solidFill>
                  <a:srgbClr val="052CA3"/>
                </a:solidFill>
              </a:defRPr>
            </a:lvl1pPr>
            <a:lvl2pPr lvl="1" algn="l">
              <a:lnSpc>
                <a:spcPct val="100000"/>
              </a:lnSpc>
              <a:spcBef>
                <a:spcPts val="0"/>
              </a:spcBef>
              <a:spcAft>
                <a:spcPts val="0"/>
              </a:spcAft>
              <a:buClr>
                <a:srgbClr val="052CA3"/>
              </a:buClr>
              <a:buSzPts val="2400"/>
              <a:buNone/>
              <a:defRPr sz="2400">
                <a:solidFill>
                  <a:srgbClr val="052CA3"/>
                </a:solidFill>
              </a:defRPr>
            </a:lvl2pPr>
            <a:lvl3pPr lvl="2" algn="l">
              <a:lnSpc>
                <a:spcPct val="100000"/>
              </a:lnSpc>
              <a:spcBef>
                <a:spcPts val="0"/>
              </a:spcBef>
              <a:spcAft>
                <a:spcPts val="0"/>
              </a:spcAft>
              <a:buClr>
                <a:srgbClr val="052CA3"/>
              </a:buClr>
              <a:buSzPts val="2400"/>
              <a:buNone/>
              <a:defRPr sz="2400">
                <a:solidFill>
                  <a:srgbClr val="052CA3"/>
                </a:solidFill>
              </a:defRPr>
            </a:lvl3pPr>
            <a:lvl4pPr lvl="3" algn="l">
              <a:lnSpc>
                <a:spcPct val="100000"/>
              </a:lnSpc>
              <a:spcBef>
                <a:spcPts val="0"/>
              </a:spcBef>
              <a:spcAft>
                <a:spcPts val="0"/>
              </a:spcAft>
              <a:buClr>
                <a:srgbClr val="052CA3"/>
              </a:buClr>
              <a:buSzPts val="2400"/>
              <a:buNone/>
              <a:defRPr sz="2400">
                <a:solidFill>
                  <a:srgbClr val="052CA3"/>
                </a:solidFill>
              </a:defRPr>
            </a:lvl4pPr>
            <a:lvl5pPr lvl="4" algn="l">
              <a:lnSpc>
                <a:spcPct val="100000"/>
              </a:lnSpc>
              <a:spcBef>
                <a:spcPts val="0"/>
              </a:spcBef>
              <a:spcAft>
                <a:spcPts val="0"/>
              </a:spcAft>
              <a:buClr>
                <a:srgbClr val="052CA3"/>
              </a:buClr>
              <a:buSzPts val="2400"/>
              <a:buNone/>
              <a:defRPr sz="2400">
                <a:solidFill>
                  <a:srgbClr val="052CA3"/>
                </a:solidFill>
              </a:defRPr>
            </a:lvl5pPr>
            <a:lvl6pPr lvl="5" algn="l">
              <a:lnSpc>
                <a:spcPct val="100000"/>
              </a:lnSpc>
              <a:spcBef>
                <a:spcPts val="0"/>
              </a:spcBef>
              <a:spcAft>
                <a:spcPts val="0"/>
              </a:spcAft>
              <a:buClr>
                <a:srgbClr val="052CA3"/>
              </a:buClr>
              <a:buSzPts val="2400"/>
              <a:buNone/>
              <a:defRPr sz="2400">
                <a:solidFill>
                  <a:srgbClr val="052CA3"/>
                </a:solidFill>
              </a:defRPr>
            </a:lvl6pPr>
            <a:lvl7pPr lvl="6" algn="l">
              <a:lnSpc>
                <a:spcPct val="100000"/>
              </a:lnSpc>
              <a:spcBef>
                <a:spcPts val="0"/>
              </a:spcBef>
              <a:spcAft>
                <a:spcPts val="0"/>
              </a:spcAft>
              <a:buClr>
                <a:srgbClr val="052CA3"/>
              </a:buClr>
              <a:buSzPts val="2400"/>
              <a:buNone/>
              <a:defRPr sz="2400">
                <a:solidFill>
                  <a:srgbClr val="052CA3"/>
                </a:solidFill>
              </a:defRPr>
            </a:lvl7pPr>
            <a:lvl8pPr lvl="7" algn="l">
              <a:lnSpc>
                <a:spcPct val="100000"/>
              </a:lnSpc>
              <a:spcBef>
                <a:spcPts val="0"/>
              </a:spcBef>
              <a:spcAft>
                <a:spcPts val="0"/>
              </a:spcAft>
              <a:buClr>
                <a:srgbClr val="052CA3"/>
              </a:buClr>
              <a:buSzPts val="2400"/>
              <a:buNone/>
              <a:defRPr sz="2400">
                <a:solidFill>
                  <a:srgbClr val="052CA3"/>
                </a:solidFill>
              </a:defRPr>
            </a:lvl8pPr>
            <a:lvl9pPr lvl="8" algn="l">
              <a:lnSpc>
                <a:spcPct val="100000"/>
              </a:lnSpc>
              <a:spcBef>
                <a:spcPts val="0"/>
              </a:spcBef>
              <a:spcAft>
                <a:spcPts val="0"/>
              </a:spcAft>
              <a:buClr>
                <a:srgbClr val="052CA3"/>
              </a:buClr>
              <a:buSzPts val="2400"/>
              <a:buNone/>
              <a:defRPr sz="2400">
                <a:solidFill>
                  <a:srgbClr val="052CA3"/>
                </a:solidFill>
              </a:defRPr>
            </a:lvl9pPr>
          </a:lstStyle>
          <a:p/>
        </p:txBody>
      </p:sp>
    </p:spTree>
  </p:cSld>
  <p:clrMapOvr>
    <a:masterClrMapping/>
  </p:clrMapOvr>
  <p:extLst>
    <p:ext uri="{DCECCB84-F9BA-43D5-87BE-67443E8EF086}">
      <p15:sldGuideLst>
        <p15:guide id="1" orient="horz" pos="530">
          <p15:clr>
            <a:srgbClr val="F9AD4C"/>
          </p15:clr>
        </p15:guide>
        <p15:guide id="2" pos="272">
          <p15:clr>
            <a:srgbClr val="F9AD4C"/>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424950" y="445025"/>
            <a:ext cx="804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52CA3"/>
              </a:buClr>
              <a:buSzPts val="2400"/>
              <a:buNone/>
              <a:defRPr sz="2400">
                <a:solidFill>
                  <a:srgbClr val="052CA3"/>
                </a:solidFill>
              </a:defRPr>
            </a:lvl1pPr>
            <a:lvl2pPr lvl="1" algn="l">
              <a:lnSpc>
                <a:spcPct val="100000"/>
              </a:lnSpc>
              <a:spcBef>
                <a:spcPts val="0"/>
              </a:spcBef>
              <a:spcAft>
                <a:spcPts val="0"/>
              </a:spcAft>
              <a:buClr>
                <a:srgbClr val="052CA3"/>
              </a:buClr>
              <a:buSzPts val="2400"/>
              <a:buNone/>
              <a:defRPr sz="2400">
                <a:solidFill>
                  <a:srgbClr val="052CA3"/>
                </a:solidFill>
              </a:defRPr>
            </a:lvl2pPr>
            <a:lvl3pPr lvl="2" algn="l">
              <a:lnSpc>
                <a:spcPct val="100000"/>
              </a:lnSpc>
              <a:spcBef>
                <a:spcPts val="0"/>
              </a:spcBef>
              <a:spcAft>
                <a:spcPts val="0"/>
              </a:spcAft>
              <a:buClr>
                <a:srgbClr val="052CA3"/>
              </a:buClr>
              <a:buSzPts val="2400"/>
              <a:buNone/>
              <a:defRPr sz="2400">
                <a:solidFill>
                  <a:srgbClr val="052CA3"/>
                </a:solidFill>
              </a:defRPr>
            </a:lvl3pPr>
            <a:lvl4pPr lvl="3" algn="l">
              <a:lnSpc>
                <a:spcPct val="100000"/>
              </a:lnSpc>
              <a:spcBef>
                <a:spcPts val="0"/>
              </a:spcBef>
              <a:spcAft>
                <a:spcPts val="0"/>
              </a:spcAft>
              <a:buClr>
                <a:srgbClr val="052CA3"/>
              </a:buClr>
              <a:buSzPts val="2400"/>
              <a:buNone/>
              <a:defRPr sz="2400">
                <a:solidFill>
                  <a:srgbClr val="052CA3"/>
                </a:solidFill>
              </a:defRPr>
            </a:lvl4pPr>
            <a:lvl5pPr lvl="4" algn="l">
              <a:lnSpc>
                <a:spcPct val="100000"/>
              </a:lnSpc>
              <a:spcBef>
                <a:spcPts val="0"/>
              </a:spcBef>
              <a:spcAft>
                <a:spcPts val="0"/>
              </a:spcAft>
              <a:buClr>
                <a:srgbClr val="052CA3"/>
              </a:buClr>
              <a:buSzPts val="2400"/>
              <a:buNone/>
              <a:defRPr sz="2400">
                <a:solidFill>
                  <a:srgbClr val="052CA3"/>
                </a:solidFill>
              </a:defRPr>
            </a:lvl5pPr>
            <a:lvl6pPr lvl="5" algn="l">
              <a:lnSpc>
                <a:spcPct val="100000"/>
              </a:lnSpc>
              <a:spcBef>
                <a:spcPts val="0"/>
              </a:spcBef>
              <a:spcAft>
                <a:spcPts val="0"/>
              </a:spcAft>
              <a:buClr>
                <a:srgbClr val="052CA3"/>
              </a:buClr>
              <a:buSzPts val="2400"/>
              <a:buNone/>
              <a:defRPr sz="2400">
                <a:solidFill>
                  <a:srgbClr val="052CA3"/>
                </a:solidFill>
              </a:defRPr>
            </a:lvl6pPr>
            <a:lvl7pPr lvl="6" algn="l">
              <a:lnSpc>
                <a:spcPct val="100000"/>
              </a:lnSpc>
              <a:spcBef>
                <a:spcPts val="0"/>
              </a:spcBef>
              <a:spcAft>
                <a:spcPts val="0"/>
              </a:spcAft>
              <a:buClr>
                <a:srgbClr val="052CA3"/>
              </a:buClr>
              <a:buSzPts val="2400"/>
              <a:buNone/>
              <a:defRPr sz="2400">
                <a:solidFill>
                  <a:srgbClr val="052CA3"/>
                </a:solidFill>
              </a:defRPr>
            </a:lvl7pPr>
            <a:lvl8pPr lvl="7" algn="l">
              <a:lnSpc>
                <a:spcPct val="100000"/>
              </a:lnSpc>
              <a:spcBef>
                <a:spcPts val="0"/>
              </a:spcBef>
              <a:spcAft>
                <a:spcPts val="0"/>
              </a:spcAft>
              <a:buClr>
                <a:srgbClr val="052CA3"/>
              </a:buClr>
              <a:buSzPts val="2400"/>
              <a:buNone/>
              <a:defRPr sz="2400">
                <a:solidFill>
                  <a:srgbClr val="052CA3"/>
                </a:solidFill>
              </a:defRPr>
            </a:lvl8pPr>
            <a:lvl9pPr lvl="8" algn="l">
              <a:lnSpc>
                <a:spcPct val="100000"/>
              </a:lnSpc>
              <a:spcBef>
                <a:spcPts val="0"/>
              </a:spcBef>
              <a:spcAft>
                <a:spcPts val="0"/>
              </a:spcAft>
              <a:buClr>
                <a:srgbClr val="052CA3"/>
              </a:buClr>
              <a:buSzPts val="2400"/>
              <a:buNone/>
              <a:defRPr sz="2400">
                <a:solidFill>
                  <a:srgbClr val="052CA3"/>
                </a:solidFill>
              </a:defRPr>
            </a:lvl9pPr>
          </a:lstStyle>
          <a:p/>
        </p:txBody>
      </p:sp>
      <p:sp>
        <p:nvSpPr>
          <p:cNvPr id="68" name="Google Shape;68;p16"/>
          <p:cNvSpPr txBox="1"/>
          <p:nvPr>
            <p:ph idx="1" type="body"/>
          </p:nvPr>
        </p:nvSpPr>
        <p:spPr>
          <a:xfrm>
            <a:off x="425218" y="1152475"/>
            <a:ext cx="8047500" cy="3044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212121"/>
              </a:buClr>
              <a:buSzPts val="1400"/>
              <a:buChar char="●"/>
              <a:defRPr sz="1400">
                <a:solidFill>
                  <a:srgbClr val="212121"/>
                </a:solidFill>
              </a:defRPr>
            </a:lvl1pPr>
            <a:lvl2pPr indent="-317500" lvl="1" marL="914400" algn="l">
              <a:lnSpc>
                <a:spcPct val="115000"/>
              </a:lnSpc>
              <a:spcBef>
                <a:spcPts val="1600"/>
              </a:spcBef>
              <a:spcAft>
                <a:spcPts val="0"/>
              </a:spcAft>
              <a:buClr>
                <a:srgbClr val="212121"/>
              </a:buClr>
              <a:buSzPts val="1400"/>
              <a:buChar char="○"/>
              <a:defRPr>
                <a:solidFill>
                  <a:srgbClr val="212121"/>
                </a:solidFill>
              </a:defRPr>
            </a:lvl2pPr>
            <a:lvl3pPr indent="-317500" lvl="2" marL="1371600" algn="l">
              <a:lnSpc>
                <a:spcPct val="115000"/>
              </a:lnSpc>
              <a:spcBef>
                <a:spcPts val="1600"/>
              </a:spcBef>
              <a:spcAft>
                <a:spcPts val="0"/>
              </a:spcAft>
              <a:buClr>
                <a:srgbClr val="212121"/>
              </a:buClr>
              <a:buSzPts val="1400"/>
              <a:buChar char="■"/>
              <a:defRPr>
                <a:solidFill>
                  <a:srgbClr val="212121"/>
                </a:solidFill>
              </a:defRPr>
            </a:lvl3pPr>
            <a:lvl4pPr indent="-317500" lvl="3" marL="1828800" algn="l">
              <a:lnSpc>
                <a:spcPct val="115000"/>
              </a:lnSpc>
              <a:spcBef>
                <a:spcPts val="1600"/>
              </a:spcBef>
              <a:spcAft>
                <a:spcPts val="0"/>
              </a:spcAft>
              <a:buClr>
                <a:srgbClr val="212121"/>
              </a:buClr>
              <a:buSzPts val="1400"/>
              <a:buChar char="●"/>
              <a:defRPr>
                <a:solidFill>
                  <a:srgbClr val="212121"/>
                </a:solidFill>
              </a:defRPr>
            </a:lvl4pPr>
            <a:lvl5pPr indent="-317500" lvl="4" marL="2286000" algn="l">
              <a:lnSpc>
                <a:spcPct val="115000"/>
              </a:lnSpc>
              <a:spcBef>
                <a:spcPts val="1600"/>
              </a:spcBef>
              <a:spcAft>
                <a:spcPts val="0"/>
              </a:spcAft>
              <a:buClr>
                <a:srgbClr val="212121"/>
              </a:buClr>
              <a:buSzPts val="1400"/>
              <a:buChar char="○"/>
              <a:defRPr>
                <a:solidFill>
                  <a:srgbClr val="212121"/>
                </a:solidFill>
              </a:defRPr>
            </a:lvl5pPr>
            <a:lvl6pPr indent="-317500" lvl="5" marL="2743200" algn="l">
              <a:lnSpc>
                <a:spcPct val="115000"/>
              </a:lnSpc>
              <a:spcBef>
                <a:spcPts val="1600"/>
              </a:spcBef>
              <a:spcAft>
                <a:spcPts val="0"/>
              </a:spcAft>
              <a:buClr>
                <a:srgbClr val="212121"/>
              </a:buClr>
              <a:buSzPts val="1400"/>
              <a:buChar char="■"/>
              <a:defRPr>
                <a:solidFill>
                  <a:srgbClr val="212121"/>
                </a:solidFill>
              </a:defRPr>
            </a:lvl6pPr>
            <a:lvl7pPr indent="-317500" lvl="6" marL="3200400" algn="l">
              <a:lnSpc>
                <a:spcPct val="115000"/>
              </a:lnSpc>
              <a:spcBef>
                <a:spcPts val="1600"/>
              </a:spcBef>
              <a:spcAft>
                <a:spcPts val="0"/>
              </a:spcAft>
              <a:buClr>
                <a:srgbClr val="212121"/>
              </a:buClr>
              <a:buSzPts val="1400"/>
              <a:buChar char="●"/>
              <a:defRPr>
                <a:solidFill>
                  <a:srgbClr val="212121"/>
                </a:solidFill>
              </a:defRPr>
            </a:lvl7pPr>
            <a:lvl8pPr indent="-317500" lvl="7" marL="3657600" algn="l">
              <a:lnSpc>
                <a:spcPct val="115000"/>
              </a:lnSpc>
              <a:spcBef>
                <a:spcPts val="1600"/>
              </a:spcBef>
              <a:spcAft>
                <a:spcPts val="0"/>
              </a:spcAft>
              <a:buClr>
                <a:srgbClr val="212121"/>
              </a:buClr>
              <a:buSzPts val="1400"/>
              <a:buChar char="○"/>
              <a:defRPr>
                <a:solidFill>
                  <a:srgbClr val="212121"/>
                </a:solidFill>
              </a:defRPr>
            </a:lvl8pPr>
            <a:lvl9pPr indent="-317500" lvl="8" marL="4114800" algn="l">
              <a:lnSpc>
                <a:spcPct val="115000"/>
              </a:lnSpc>
              <a:spcBef>
                <a:spcPts val="1600"/>
              </a:spcBef>
              <a:spcAft>
                <a:spcPts val="1600"/>
              </a:spcAft>
              <a:buClr>
                <a:srgbClr val="212121"/>
              </a:buClr>
              <a:buSzPts val="1400"/>
              <a:buChar char="■"/>
              <a:defRPr>
                <a:solidFill>
                  <a:srgbClr val="212121"/>
                </a:solidFill>
              </a:defRPr>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16"/>
          <p:cNvGrpSpPr/>
          <p:nvPr/>
        </p:nvGrpSpPr>
        <p:grpSpPr>
          <a:xfrm>
            <a:off x="336519" y="4473900"/>
            <a:ext cx="639425" cy="442313"/>
            <a:chOff x="336519" y="4473900"/>
            <a:chExt cx="639425" cy="442313"/>
          </a:xfrm>
        </p:grpSpPr>
        <p:sp>
          <p:nvSpPr>
            <p:cNvPr id="71" name="Google Shape;71;p16"/>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72" name="Google Shape;72;p16"/>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Tree>
  </p:cSld>
  <p:clrMapOvr>
    <a:masterClrMapping/>
  </p:clrMapOvr>
  <p:extLst>
    <p:ext uri="{DCECCB84-F9BA-43D5-87BE-67443E8EF086}">
      <p15:sldGuideLst>
        <p15:guide id="1" orient="horz" pos="530">
          <p15:clr>
            <a:srgbClr val="F9AD4C"/>
          </p15:clr>
        </p15:guide>
        <p15:guide id="2" pos="268">
          <p15:clr>
            <a:srgbClr val="F9AD4C"/>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ributor Summit 2018 Cover">
  <p:cSld name="TITLE_2">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58735" l="0" r="0" t="0"/>
          <a:stretch/>
        </p:blipFill>
        <p:spPr>
          <a:xfrm>
            <a:off x="0" y="3266225"/>
            <a:ext cx="9144001" cy="1877274"/>
          </a:xfrm>
          <a:prstGeom prst="rect">
            <a:avLst/>
          </a:prstGeom>
          <a:noFill/>
          <a:ln>
            <a:noFill/>
          </a:ln>
        </p:spPr>
      </p:pic>
      <p:sp>
        <p:nvSpPr>
          <p:cNvPr id="75" name="Google Shape;75;p17"/>
          <p:cNvSpPr txBox="1"/>
          <p:nvPr>
            <p:ph type="ctrTitle"/>
          </p:nvPr>
        </p:nvSpPr>
        <p:spPr>
          <a:xfrm>
            <a:off x="3866300" y="977800"/>
            <a:ext cx="45918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52CA3"/>
              </a:buClr>
              <a:buSzPts val="3000"/>
              <a:buNone/>
              <a:defRPr sz="3000">
                <a:solidFill>
                  <a:srgbClr val="052CA3"/>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6" name="Google Shape;76;p17"/>
          <p:cNvSpPr txBox="1"/>
          <p:nvPr>
            <p:ph idx="1" type="subTitle"/>
          </p:nvPr>
        </p:nvSpPr>
        <p:spPr>
          <a:xfrm>
            <a:off x="3866300" y="3112275"/>
            <a:ext cx="4591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12121"/>
              </a:buClr>
              <a:buSzPts val="1400"/>
              <a:buNone/>
              <a:defRPr sz="1400">
                <a:solidFill>
                  <a:srgbClr val="21212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7" name="Google Shape;77;p17"/>
          <p:cNvPicPr preferRelativeResize="0"/>
          <p:nvPr/>
        </p:nvPicPr>
        <p:blipFill rotWithShape="1">
          <a:blip r:embed="rId3">
            <a:alphaModFix/>
          </a:blip>
          <a:srcRect b="0" l="0" r="0" t="0"/>
          <a:stretch/>
        </p:blipFill>
        <p:spPr>
          <a:xfrm>
            <a:off x="760775" y="931381"/>
            <a:ext cx="1705025" cy="1688776"/>
          </a:xfrm>
          <a:prstGeom prst="rect">
            <a:avLst/>
          </a:prstGeom>
          <a:noFill/>
          <a:ln>
            <a:noFill/>
          </a:ln>
        </p:spPr>
      </p:pic>
      <p:sp>
        <p:nvSpPr>
          <p:cNvPr id="78" name="Google Shape;78;p17"/>
          <p:cNvSpPr txBox="1"/>
          <p:nvPr/>
        </p:nvSpPr>
        <p:spPr>
          <a:xfrm>
            <a:off x="547150" y="2609005"/>
            <a:ext cx="2132400" cy="35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52CA3"/>
                </a:solidFill>
                <a:latin typeface="Lato"/>
                <a:ea typeface="Lato"/>
                <a:cs typeface="Lato"/>
                <a:sym typeface="Lato"/>
              </a:rPr>
              <a:t>Contributor Summit 2018</a:t>
            </a:r>
            <a:endParaRPr b="1" i="0" sz="1200" u="none" cap="none" strike="noStrike">
              <a:solidFill>
                <a:srgbClr val="052CA3"/>
              </a:solidFill>
              <a:latin typeface="Lato"/>
              <a:ea typeface="Lato"/>
              <a:cs typeface="Lato"/>
              <a:sym typeface="Lato"/>
            </a:endParaRPr>
          </a:p>
        </p:txBody>
      </p:sp>
      <p:sp>
        <p:nvSpPr>
          <p:cNvPr id="79" name="Google Shape;79;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800">
          <p15:clr>
            <a:srgbClr val="F9AD4C"/>
          </p15:clr>
        </p15:guide>
        <p15:guide id="2" pos="2492">
          <p15:clr>
            <a:srgbClr val="F9AD4C"/>
          </p15:clr>
        </p15:guide>
        <p15:guide id="3" pos="414">
          <p15:clr>
            <a:srgbClr val="F9AD4C"/>
          </p15:clr>
        </p15:guide>
        <p15:guide id="4" pos="5328">
          <p15:clr>
            <a:srgbClr val="F9AD4C"/>
          </p15:clr>
        </p15:guide>
        <p15:guide id="5" orient="horz" pos="1511">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1">
    <p:spTree>
      <p:nvGrpSpPr>
        <p:cNvPr id="80" name="Shape 80"/>
        <p:cNvGrpSpPr/>
        <p:nvPr/>
      </p:nvGrpSpPr>
      <p:grpSpPr>
        <a:xfrm>
          <a:off x="0" y="0"/>
          <a:ext cx="0" cy="0"/>
          <a:chOff x="0" y="0"/>
          <a:chExt cx="0" cy="0"/>
        </a:xfrm>
      </p:grpSpPr>
      <p:pic>
        <p:nvPicPr>
          <p:cNvPr id="81" name="Google Shape;81;p18"/>
          <p:cNvPicPr preferRelativeResize="0"/>
          <p:nvPr/>
        </p:nvPicPr>
        <p:blipFill rotWithShape="1">
          <a:blip r:embed="rId2">
            <a:alphaModFix/>
          </a:blip>
          <a:srcRect b="58735" l="0" r="0" t="0"/>
          <a:stretch/>
        </p:blipFill>
        <p:spPr>
          <a:xfrm>
            <a:off x="0" y="3266225"/>
            <a:ext cx="9144001" cy="1877274"/>
          </a:xfrm>
          <a:prstGeom prst="rect">
            <a:avLst/>
          </a:prstGeom>
          <a:noFill/>
          <a:ln>
            <a:noFill/>
          </a:ln>
        </p:spPr>
      </p:pic>
      <p:sp>
        <p:nvSpPr>
          <p:cNvPr id="82" name="Google Shape;82;p18"/>
          <p:cNvSpPr txBox="1"/>
          <p:nvPr>
            <p:ph type="ctrTitle"/>
          </p:nvPr>
        </p:nvSpPr>
        <p:spPr>
          <a:xfrm>
            <a:off x="685800" y="2409875"/>
            <a:ext cx="7772400" cy="80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52CA3"/>
              </a:buClr>
              <a:buSzPts val="3000"/>
              <a:buNone/>
              <a:defRPr sz="3000">
                <a:solidFill>
                  <a:srgbClr val="052CA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pic>
        <p:nvPicPr>
          <p:cNvPr id="83" name="Google Shape;83;p18"/>
          <p:cNvPicPr preferRelativeResize="0"/>
          <p:nvPr/>
        </p:nvPicPr>
        <p:blipFill rotWithShape="1">
          <a:blip r:embed="rId3">
            <a:alphaModFix/>
          </a:blip>
          <a:srcRect b="0" l="0" r="0" t="0"/>
          <a:stretch/>
        </p:blipFill>
        <p:spPr>
          <a:xfrm>
            <a:off x="4061500" y="727350"/>
            <a:ext cx="1021000" cy="1011299"/>
          </a:xfrm>
          <a:prstGeom prst="rect">
            <a:avLst/>
          </a:prstGeom>
          <a:noFill/>
          <a:ln>
            <a:noFill/>
          </a:ln>
        </p:spPr>
      </p:pic>
      <p:sp>
        <p:nvSpPr>
          <p:cNvPr id="84" name="Google Shape;84;p18"/>
          <p:cNvSpPr txBox="1"/>
          <p:nvPr>
            <p:ph idx="1" type="subTitle"/>
          </p:nvPr>
        </p:nvSpPr>
        <p:spPr>
          <a:xfrm>
            <a:off x="2276100" y="3112275"/>
            <a:ext cx="45918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212121"/>
              </a:buClr>
              <a:buSzPts val="1400"/>
              <a:buNone/>
              <a:defRPr sz="1400">
                <a:solidFill>
                  <a:srgbClr val="21212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800">
          <p15:clr>
            <a:srgbClr val="F9AD4C"/>
          </p15:clr>
        </p15:guide>
        <p15:guide id="2" pos="2492">
          <p15:clr>
            <a:srgbClr val="F9AD4C"/>
          </p15:clr>
        </p15:guide>
        <p15:guide id="3" pos="414">
          <p15:clr>
            <a:srgbClr val="F9AD4C"/>
          </p15:clr>
        </p15:guide>
        <p15:guide id="4" pos="5328">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Section Divider" type="secHead">
  <p:cSld name="SECTION_HEADER">
    <p:spTree>
      <p:nvGrpSpPr>
        <p:cNvPr id="86" name="Shape 86"/>
        <p:cNvGrpSpPr/>
        <p:nvPr/>
      </p:nvGrpSpPr>
      <p:grpSpPr>
        <a:xfrm>
          <a:off x="0" y="0"/>
          <a:ext cx="0" cy="0"/>
          <a:chOff x="0" y="0"/>
          <a:chExt cx="0" cy="0"/>
        </a:xfrm>
      </p:grpSpPr>
      <p:pic>
        <p:nvPicPr>
          <p:cNvPr id="87" name="Google Shape;87;p19"/>
          <p:cNvPicPr preferRelativeResize="0"/>
          <p:nvPr/>
        </p:nvPicPr>
        <p:blipFill rotWithShape="1">
          <a:blip r:embed="rId2">
            <a:alphaModFix/>
          </a:blip>
          <a:srcRect b="58735" l="0" r="0" t="0"/>
          <a:stretch/>
        </p:blipFill>
        <p:spPr>
          <a:xfrm>
            <a:off x="0" y="3266225"/>
            <a:ext cx="9144001" cy="1877274"/>
          </a:xfrm>
          <a:prstGeom prst="rect">
            <a:avLst/>
          </a:prstGeom>
          <a:noFill/>
          <a:ln>
            <a:noFill/>
          </a:ln>
        </p:spPr>
      </p:pic>
      <p:sp>
        <p:nvSpPr>
          <p:cNvPr id="88" name="Google Shape;88;p19"/>
          <p:cNvSpPr txBox="1"/>
          <p:nvPr>
            <p:ph type="title"/>
          </p:nvPr>
        </p:nvSpPr>
        <p:spPr>
          <a:xfrm>
            <a:off x="3857475" y="1488206"/>
            <a:ext cx="4845900" cy="155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52CA3"/>
              </a:buClr>
              <a:buSzPts val="3000"/>
              <a:buNone/>
              <a:defRPr sz="3000">
                <a:solidFill>
                  <a:srgbClr val="052CA3"/>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0" name="Google Shape;90;p19"/>
          <p:cNvGrpSpPr/>
          <p:nvPr/>
        </p:nvGrpSpPr>
        <p:grpSpPr>
          <a:xfrm>
            <a:off x="336519" y="4473900"/>
            <a:ext cx="639425" cy="442313"/>
            <a:chOff x="336519" y="4473900"/>
            <a:chExt cx="639425" cy="442313"/>
          </a:xfrm>
        </p:grpSpPr>
        <p:sp>
          <p:nvSpPr>
            <p:cNvPr id="91" name="Google Shape;91;p19"/>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92" name="Google Shape;92;p19"/>
            <p:cNvPicPr preferRelativeResize="0"/>
            <p:nvPr/>
          </p:nvPicPr>
          <p:blipFill rotWithShape="1">
            <a:blip r:embed="rId3">
              <a:alphaModFix/>
            </a:blip>
            <a:srcRect b="31243" l="0" r="0" t="0"/>
            <a:stretch/>
          </p:blipFill>
          <p:spPr>
            <a:xfrm>
              <a:off x="336519" y="4480764"/>
              <a:ext cx="639425" cy="435449"/>
            </a:xfrm>
            <a:prstGeom prst="rect">
              <a:avLst/>
            </a:prstGeom>
            <a:noFill/>
            <a:ln>
              <a:noFill/>
            </a:ln>
          </p:spPr>
        </p:pic>
      </p:grpSp>
    </p:spTree>
  </p:cSld>
  <p:clrMapOvr>
    <a:masterClrMapping/>
  </p:clrMapOvr>
  <p:extLst>
    <p:ext uri="{DCECCB84-F9BA-43D5-87BE-67443E8EF086}">
      <p15:sldGuideLst>
        <p15:guide id="1" pos="414">
          <p15:clr>
            <a:srgbClr val="F9AD4C"/>
          </p15:clr>
        </p15:guide>
        <p15:guide id="2" orient="horz" pos="1800">
          <p15:clr>
            <a:srgbClr val="F9AD4C"/>
          </p15:clr>
        </p15:guide>
        <p15:guide id="3" orient="horz" pos="3096">
          <p15:clr>
            <a:srgbClr val="F9AD4C"/>
          </p15:clr>
        </p15:guide>
        <p15:guide id="4" pos="2492">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p:cSld name="TITLE_AND_BODY_1">
    <p:spTree>
      <p:nvGrpSpPr>
        <p:cNvPr id="93" name="Shape 93"/>
        <p:cNvGrpSpPr/>
        <p:nvPr/>
      </p:nvGrpSpPr>
      <p:grpSpPr>
        <a:xfrm>
          <a:off x="0" y="0"/>
          <a:ext cx="0" cy="0"/>
          <a:chOff x="0" y="0"/>
          <a:chExt cx="0" cy="0"/>
        </a:xfrm>
      </p:grpSpPr>
      <p:sp>
        <p:nvSpPr>
          <p:cNvPr id="94" name="Google Shape;94;p20"/>
          <p:cNvSpPr txBox="1"/>
          <p:nvPr>
            <p:ph type="title"/>
          </p:nvPr>
        </p:nvSpPr>
        <p:spPr>
          <a:xfrm>
            <a:off x="424950" y="445025"/>
            <a:ext cx="7496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52CA3"/>
              </a:buClr>
              <a:buSzPts val="2400"/>
              <a:buNone/>
              <a:defRPr sz="2400">
                <a:solidFill>
                  <a:srgbClr val="052CA3"/>
                </a:solidFill>
              </a:defRPr>
            </a:lvl1pPr>
            <a:lvl2pPr lvl="1" algn="l">
              <a:lnSpc>
                <a:spcPct val="100000"/>
              </a:lnSpc>
              <a:spcBef>
                <a:spcPts val="0"/>
              </a:spcBef>
              <a:spcAft>
                <a:spcPts val="0"/>
              </a:spcAft>
              <a:buClr>
                <a:srgbClr val="052CA3"/>
              </a:buClr>
              <a:buSzPts val="2400"/>
              <a:buNone/>
              <a:defRPr sz="2400">
                <a:solidFill>
                  <a:srgbClr val="052CA3"/>
                </a:solidFill>
              </a:defRPr>
            </a:lvl2pPr>
            <a:lvl3pPr lvl="2" algn="l">
              <a:lnSpc>
                <a:spcPct val="100000"/>
              </a:lnSpc>
              <a:spcBef>
                <a:spcPts val="0"/>
              </a:spcBef>
              <a:spcAft>
                <a:spcPts val="0"/>
              </a:spcAft>
              <a:buClr>
                <a:srgbClr val="052CA3"/>
              </a:buClr>
              <a:buSzPts val="2400"/>
              <a:buNone/>
              <a:defRPr sz="2400">
                <a:solidFill>
                  <a:srgbClr val="052CA3"/>
                </a:solidFill>
              </a:defRPr>
            </a:lvl3pPr>
            <a:lvl4pPr lvl="3" algn="l">
              <a:lnSpc>
                <a:spcPct val="100000"/>
              </a:lnSpc>
              <a:spcBef>
                <a:spcPts val="0"/>
              </a:spcBef>
              <a:spcAft>
                <a:spcPts val="0"/>
              </a:spcAft>
              <a:buClr>
                <a:srgbClr val="052CA3"/>
              </a:buClr>
              <a:buSzPts val="2400"/>
              <a:buNone/>
              <a:defRPr sz="2400">
                <a:solidFill>
                  <a:srgbClr val="052CA3"/>
                </a:solidFill>
              </a:defRPr>
            </a:lvl4pPr>
            <a:lvl5pPr lvl="4" algn="l">
              <a:lnSpc>
                <a:spcPct val="100000"/>
              </a:lnSpc>
              <a:spcBef>
                <a:spcPts val="0"/>
              </a:spcBef>
              <a:spcAft>
                <a:spcPts val="0"/>
              </a:spcAft>
              <a:buClr>
                <a:srgbClr val="052CA3"/>
              </a:buClr>
              <a:buSzPts val="2400"/>
              <a:buNone/>
              <a:defRPr sz="2400">
                <a:solidFill>
                  <a:srgbClr val="052CA3"/>
                </a:solidFill>
              </a:defRPr>
            </a:lvl5pPr>
            <a:lvl6pPr lvl="5" algn="l">
              <a:lnSpc>
                <a:spcPct val="100000"/>
              </a:lnSpc>
              <a:spcBef>
                <a:spcPts val="0"/>
              </a:spcBef>
              <a:spcAft>
                <a:spcPts val="0"/>
              </a:spcAft>
              <a:buClr>
                <a:srgbClr val="052CA3"/>
              </a:buClr>
              <a:buSzPts val="2400"/>
              <a:buNone/>
              <a:defRPr sz="2400">
                <a:solidFill>
                  <a:srgbClr val="052CA3"/>
                </a:solidFill>
              </a:defRPr>
            </a:lvl6pPr>
            <a:lvl7pPr lvl="6" algn="l">
              <a:lnSpc>
                <a:spcPct val="100000"/>
              </a:lnSpc>
              <a:spcBef>
                <a:spcPts val="0"/>
              </a:spcBef>
              <a:spcAft>
                <a:spcPts val="0"/>
              </a:spcAft>
              <a:buClr>
                <a:srgbClr val="052CA3"/>
              </a:buClr>
              <a:buSzPts val="2400"/>
              <a:buNone/>
              <a:defRPr sz="2400">
                <a:solidFill>
                  <a:srgbClr val="052CA3"/>
                </a:solidFill>
              </a:defRPr>
            </a:lvl7pPr>
            <a:lvl8pPr lvl="7" algn="l">
              <a:lnSpc>
                <a:spcPct val="100000"/>
              </a:lnSpc>
              <a:spcBef>
                <a:spcPts val="0"/>
              </a:spcBef>
              <a:spcAft>
                <a:spcPts val="0"/>
              </a:spcAft>
              <a:buClr>
                <a:srgbClr val="052CA3"/>
              </a:buClr>
              <a:buSzPts val="2400"/>
              <a:buNone/>
              <a:defRPr sz="2400">
                <a:solidFill>
                  <a:srgbClr val="052CA3"/>
                </a:solidFill>
              </a:defRPr>
            </a:lvl8pPr>
            <a:lvl9pPr lvl="8" algn="l">
              <a:lnSpc>
                <a:spcPct val="100000"/>
              </a:lnSpc>
              <a:spcBef>
                <a:spcPts val="0"/>
              </a:spcBef>
              <a:spcAft>
                <a:spcPts val="0"/>
              </a:spcAft>
              <a:buClr>
                <a:srgbClr val="052CA3"/>
              </a:buClr>
              <a:buSzPts val="2400"/>
              <a:buNone/>
              <a:defRPr sz="2400">
                <a:solidFill>
                  <a:srgbClr val="052CA3"/>
                </a:solidFill>
              </a:defRPr>
            </a:lvl9pPr>
          </a:lstStyle>
          <a:p/>
        </p:txBody>
      </p:sp>
      <p:sp>
        <p:nvSpPr>
          <p:cNvPr id="95" name="Google Shape;95;p20"/>
          <p:cNvSpPr txBox="1"/>
          <p:nvPr>
            <p:ph idx="1" type="body"/>
          </p:nvPr>
        </p:nvSpPr>
        <p:spPr>
          <a:xfrm>
            <a:off x="424950" y="1152475"/>
            <a:ext cx="3763800" cy="3044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212121"/>
              </a:buClr>
              <a:buSzPts val="1400"/>
              <a:buChar char="●"/>
              <a:defRPr sz="1400">
                <a:solidFill>
                  <a:srgbClr val="212121"/>
                </a:solidFill>
              </a:defRPr>
            </a:lvl1pPr>
            <a:lvl2pPr indent="-317500" lvl="1" marL="914400" algn="l">
              <a:lnSpc>
                <a:spcPct val="115000"/>
              </a:lnSpc>
              <a:spcBef>
                <a:spcPts val="1600"/>
              </a:spcBef>
              <a:spcAft>
                <a:spcPts val="0"/>
              </a:spcAft>
              <a:buClr>
                <a:srgbClr val="212121"/>
              </a:buClr>
              <a:buSzPts val="1400"/>
              <a:buChar char="○"/>
              <a:defRPr>
                <a:solidFill>
                  <a:srgbClr val="212121"/>
                </a:solidFill>
              </a:defRPr>
            </a:lvl2pPr>
            <a:lvl3pPr indent="-317500" lvl="2" marL="1371600" algn="l">
              <a:lnSpc>
                <a:spcPct val="115000"/>
              </a:lnSpc>
              <a:spcBef>
                <a:spcPts val="1600"/>
              </a:spcBef>
              <a:spcAft>
                <a:spcPts val="0"/>
              </a:spcAft>
              <a:buClr>
                <a:srgbClr val="212121"/>
              </a:buClr>
              <a:buSzPts val="1400"/>
              <a:buChar char="■"/>
              <a:defRPr>
                <a:solidFill>
                  <a:srgbClr val="212121"/>
                </a:solidFill>
              </a:defRPr>
            </a:lvl3pPr>
            <a:lvl4pPr indent="-317500" lvl="3" marL="1828800" algn="l">
              <a:lnSpc>
                <a:spcPct val="115000"/>
              </a:lnSpc>
              <a:spcBef>
                <a:spcPts val="1600"/>
              </a:spcBef>
              <a:spcAft>
                <a:spcPts val="0"/>
              </a:spcAft>
              <a:buClr>
                <a:srgbClr val="212121"/>
              </a:buClr>
              <a:buSzPts val="1400"/>
              <a:buChar char="●"/>
              <a:defRPr>
                <a:solidFill>
                  <a:srgbClr val="212121"/>
                </a:solidFill>
              </a:defRPr>
            </a:lvl4pPr>
            <a:lvl5pPr indent="-317500" lvl="4" marL="2286000" algn="l">
              <a:lnSpc>
                <a:spcPct val="115000"/>
              </a:lnSpc>
              <a:spcBef>
                <a:spcPts val="1600"/>
              </a:spcBef>
              <a:spcAft>
                <a:spcPts val="0"/>
              </a:spcAft>
              <a:buClr>
                <a:srgbClr val="212121"/>
              </a:buClr>
              <a:buSzPts val="1400"/>
              <a:buChar char="○"/>
              <a:defRPr>
                <a:solidFill>
                  <a:srgbClr val="212121"/>
                </a:solidFill>
              </a:defRPr>
            </a:lvl5pPr>
            <a:lvl6pPr indent="-317500" lvl="5" marL="2743200" algn="l">
              <a:lnSpc>
                <a:spcPct val="115000"/>
              </a:lnSpc>
              <a:spcBef>
                <a:spcPts val="1600"/>
              </a:spcBef>
              <a:spcAft>
                <a:spcPts val="0"/>
              </a:spcAft>
              <a:buClr>
                <a:srgbClr val="212121"/>
              </a:buClr>
              <a:buSzPts val="1400"/>
              <a:buChar char="■"/>
              <a:defRPr>
                <a:solidFill>
                  <a:srgbClr val="212121"/>
                </a:solidFill>
              </a:defRPr>
            </a:lvl6pPr>
            <a:lvl7pPr indent="-317500" lvl="6" marL="3200400" algn="l">
              <a:lnSpc>
                <a:spcPct val="115000"/>
              </a:lnSpc>
              <a:spcBef>
                <a:spcPts val="1600"/>
              </a:spcBef>
              <a:spcAft>
                <a:spcPts val="0"/>
              </a:spcAft>
              <a:buClr>
                <a:srgbClr val="212121"/>
              </a:buClr>
              <a:buSzPts val="1400"/>
              <a:buChar char="●"/>
              <a:defRPr>
                <a:solidFill>
                  <a:srgbClr val="212121"/>
                </a:solidFill>
              </a:defRPr>
            </a:lvl7pPr>
            <a:lvl8pPr indent="-317500" lvl="7" marL="3657600" algn="l">
              <a:lnSpc>
                <a:spcPct val="115000"/>
              </a:lnSpc>
              <a:spcBef>
                <a:spcPts val="1600"/>
              </a:spcBef>
              <a:spcAft>
                <a:spcPts val="0"/>
              </a:spcAft>
              <a:buClr>
                <a:srgbClr val="212121"/>
              </a:buClr>
              <a:buSzPts val="1400"/>
              <a:buChar char="○"/>
              <a:defRPr>
                <a:solidFill>
                  <a:srgbClr val="212121"/>
                </a:solidFill>
              </a:defRPr>
            </a:lvl8pPr>
            <a:lvl9pPr indent="-317500" lvl="8" marL="4114800" algn="l">
              <a:lnSpc>
                <a:spcPct val="115000"/>
              </a:lnSpc>
              <a:spcBef>
                <a:spcPts val="1600"/>
              </a:spcBef>
              <a:spcAft>
                <a:spcPts val="1600"/>
              </a:spcAft>
              <a:buClr>
                <a:srgbClr val="212121"/>
              </a:buClr>
              <a:buSzPts val="1400"/>
              <a:buChar char="■"/>
              <a:defRPr>
                <a:solidFill>
                  <a:srgbClr val="212121"/>
                </a:solidFill>
              </a:defRPr>
            </a:lvl9pPr>
          </a:lstStyle>
          <a:p/>
        </p:txBody>
      </p:sp>
      <p:sp>
        <p:nvSpPr>
          <p:cNvPr id="96" name="Google Shape;9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7" name="Google Shape;97;p20"/>
          <p:cNvGrpSpPr/>
          <p:nvPr/>
        </p:nvGrpSpPr>
        <p:grpSpPr>
          <a:xfrm>
            <a:off x="336519" y="4473900"/>
            <a:ext cx="639425" cy="442313"/>
            <a:chOff x="336519" y="4473900"/>
            <a:chExt cx="639425" cy="442313"/>
          </a:xfrm>
        </p:grpSpPr>
        <p:sp>
          <p:nvSpPr>
            <p:cNvPr id="98" name="Google Shape;98;p20"/>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99" name="Google Shape;99;p20"/>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
        <p:nvSpPr>
          <p:cNvPr id="100" name="Google Shape;100;p20"/>
          <p:cNvSpPr txBox="1"/>
          <p:nvPr>
            <p:ph idx="2" type="body"/>
          </p:nvPr>
        </p:nvSpPr>
        <p:spPr>
          <a:xfrm>
            <a:off x="4708650" y="1152475"/>
            <a:ext cx="3763800" cy="3044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212121"/>
              </a:buClr>
              <a:buSzPts val="1400"/>
              <a:buChar char="●"/>
              <a:defRPr sz="1400">
                <a:solidFill>
                  <a:srgbClr val="212121"/>
                </a:solidFill>
              </a:defRPr>
            </a:lvl1pPr>
            <a:lvl2pPr indent="-317500" lvl="1" marL="914400" algn="l">
              <a:lnSpc>
                <a:spcPct val="115000"/>
              </a:lnSpc>
              <a:spcBef>
                <a:spcPts val="1600"/>
              </a:spcBef>
              <a:spcAft>
                <a:spcPts val="0"/>
              </a:spcAft>
              <a:buClr>
                <a:srgbClr val="212121"/>
              </a:buClr>
              <a:buSzPts val="1400"/>
              <a:buChar char="○"/>
              <a:defRPr>
                <a:solidFill>
                  <a:srgbClr val="212121"/>
                </a:solidFill>
              </a:defRPr>
            </a:lvl2pPr>
            <a:lvl3pPr indent="-317500" lvl="2" marL="1371600" algn="l">
              <a:lnSpc>
                <a:spcPct val="115000"/>
              </a:lnSpc>
              <a:spcBef>
                <a:spcPts val="1600"/>
              </a:spcBef>
              <a:spcAft>
                <a:spcPts val="0"/>
              </a:spcAft>
              <a:buClr>
                <a:srgbClr val="212121"/>
              </a:buClr>
              <a:buSzPts val="1400"/>
              <a:buChar char="■"/>
              <a:defRPr>
                <a:solidFill>
                  <a:srgbClr val="212121"/>
                </a:solidFill>
              </a:defRPr>
            </a:lvl3pPr>
            <a:lvl4pPr indent="-317500" lvl="3" marL="1828800" algn="l">
              <a:lnSpc>
                <a:spcPct val="115000"/>
              </a:lnSpc>
              <a:spcBef>
                <a:spcPts val="1600"/>
              </a:spcBef>
              <a:spcAft>
                <a:spcPts val="0"/>
              </a:spcAft>
              <a:buClr>
                <a:srgbClr val="212121"/>
              </a:buClr>
              <a:buSzPts val="1400"/>
              <a:buChar char="●"/>
              <a:defRPr>
                <a:solidFill>
                  <a:srgbClr val="212121"/>
                </a:solidFill>
              </a:defRPr>
            </a:lvl4pPr>
            <a:lvl5pPr indent="-317500" lvl="4" marL="2286000" algn="l">
              <a:lnSpc>
                <a:spcPct val="115000"/>
              </a:lnSpc>
              <a:spcBef>
                <a:spcPts val="1600"/>
              </a:spcBef>
              <a:spcAft>
                <a:spcPts val="0"/>
              </a:spcAft>
              <a:buClr>
                <a:srgbClr val="212121"/>
              </a:buClr>
              <a:buSzPts val="1400"/>
              <a:buChar char="○"/>
              <a:defRPr>
                <a:solidFill>
                  <a:srgbClr val="212121"/>
                </a:solidFill>
              </a:defRPr>
            </a:lvl5pPr>
            <a:lvl6pPr indent="-317500" lvl="5" marL="2743200" algn="l">
              <a:lnSpc>
                <a:spcPct val="115000"/>
              </a:lnSpc>
              <a:spcBef>
                <a:spcPts val="1600"/>
              </a:spcBef>
              <a:spcAft>
                <a:spcPts val="0"/>
              </a:spcAft>
              <a:buClr>
                <a:srgbClr val="212121"/>
              </a:buClr>
              <a:buSzPts val="1400"/>
              <a:buChar char="■"/>
              <a:defRPr>
                <a:solidFill>
                  <a:srgbClr val="212121"/>
                </a:solidFill>
              </a:defRPr>
            </a:lvl6pPr>
            <a:lvl7pPr indent="-317500" lvl="6" marL="3200400" algn="l">
              <a:lnSpc>
                <a:spcPct val="115000"/>
              </a:lnSpc>
              <a:spcBef>
                <a:spcPts val="1600"/>
              </a:spcBef>
              <a:spcAft>
                <a:spcPts val="0"/>
              </a:spcAft>
              <a:buClr>
                <a:srgbClr val="212121"/>
              </a:buClr>
              <a:buSzPts val="1400"/>
              <a:buChar char="●"/>
              <a:defRPr>
                <a:solidFill>
                  <a:srgbClr val="212121"/>
                </a:solidFill>
              </a:defRPr>
            </a:lvl7pPr>
            <a:lvl8pPr indent="-317500" lvl="7" marL="3657600" algn="l">
              <a:lnSpc>
                <a:spcPct val="115000"/>
              </a:lnSpc>
              <a:spcBef>
                <a:spcPts val="1600"/>
              </a:spcBef>
              <a:spcAft>
                <a:spcPts val="0"/>
              </a:spcAft>
              <a:buClr>
                <a:srgbClr val="212121"/>
              </a:buClr>
              <a:buSzPts val="1400"/>
              <a:buChar char="○"/>
              <a:defRPr>
                <a:solidFill>
                  <a:srgbClr val="212121"/>
                </a:solidFill>
              </a:defRPr>
            </a:lvl8pPr>
            <a:lvl9pPr indent="-317500" lvl="8" marL="4114800" algn="l">
              <a:lnSpc>
                <a:spcPct val="115000"/>
              </a:lnSpc>
              <a:spcBef>
                <a:spcPts val="1600"/>
              </a:spcBef>
              <a:spcAft>
                <a:spcPts val="1600"/>
              </a:spcAft>
              <a:buClr>
                <a:srgbClr val="212121"/>
              </a:buClr>
              <a:buSzPts val="1400"/>
              <a:buChar char="■"/>
              <a:defRPr>
                <a:solidFill>
                  <a:srgbClr val="212121"/>
                </a:solidFill>
              </a:defRPr>
            </a:lvl9pPr>
          </a:lstStyle>
          <a:p/>
        </p:txBody>
      </p:sp>
    </p:spTree>
  </p:cSld>
  <p:clrMapOvr>
    <a:masterClrMapping/>
  </p:clrMapOvr>
  <p:extLst>
    <p:ext uri="{DCECCB84-F9BA-43D5-87BE-67443E8EF086}">
      <p15:sldGuideLst>
        <p15:guide id="1" orient="horz" pos="525">
          <p15:clr>
            <a:srgbClr val="F9AD4C"/>
          </p15:clr>
        </p15:guide>
        <p15:guide id="2" pos="268">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 code">
  <p:cSld name="SECTION_TITLE_AND_DESCRIPTION_1">
    <p:spTree>
      <p:nvGrpSpPr>
        <p:cNvPr id="101" name="Shape 101"/>
        <p:cNvGrpSpPr/>
        <p:nvPr/>
      </p:nvGrpSpPr>
      <p:grpSpPr>
        <a:xfrm>
          <a:off x="0" y="0"/>
          <a:ext cx="0" cy="0"/>
          <a:chOff x="0" y="0"/>
          <a:chExt cx="0" cy="0"/>
        </a:xfrm>
      </p:grpSpPr>
      <p:sp>
        <p:nvSpPr>
          <p:cNvPr id="102" name="Google Shape;102;p21"/>
          <p:cNvSpPr/>
          <p:nvPr/>
        </p:nvSpPr>
        <p:spPr>
          <a:xfrm>
            <a:off x="4572000" y="-125"/>
            <a:ext cx="4572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104" name="Google Shape;104;p21"/>
          <p:cNvGrpSpPr/>
          <p:nvPr/>
        </p:nvGrpSpPr>
        <p:grpSpPr>
          <a:xfrm>
            <a:off x="336519" y="4473900"/>
            <a:ext cx="639425" cy="442313"/>
            <a:chOff x="336519" y="4473900"/>
            <a:chExt cx="639425" cy="442313"/>
          </a:xfrm>
        </p:grpSpPr>
        <p:sp>
          <p:nvSpPr>
            <p:cNvPr id="105" name="Google Shape;105;p21"/>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106" name="Google Shape;106;p21"/>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
        <p:nvSpPr>
          <p:cNvPr id="107" name="Google Shape;107;p21"/>
          <p:cNvSpPr txBox="1"/>
          <p:nvPr>
            <p:ph type="title"/>
          </p:nvPr>
        </p:nvSpPr>
        <p:spPr>
          <a:xfrm>
            <a:off x="425009" y="445025"/>
            <a:ext cx="3764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52CA3"/>
              </a:buClr>
              <a:buSzPts val="2400"/>
              <a:buNone/>
              <a:defRPr sz="2400">
                <a:solidFill>
                  <a:srgbClr val="052CA3"/>
                </a:solidFill>
              </a:defRPr>
            </a:lvl1pPr>
            <a:lvl2pPr lvl="1" algn="l">
              <a:lnSpc>
                <a:spcPct val="100000"/>
              </a:lnSpc>
              <a:spcBef>
                <a:spcPts val="0"/>
              </a:spcBef>
              <a:spcAft>
                <a:spcPts val="0"/>
              </a:spcAft>
              <a:buClr>
                <a:srgbClr val="052CA3"/>
              </a:buClr>
              <a:buSzPts val="2400"/>
              <a:buNone/>
              <a:defRPr sz="2400">
                <a:solidFill>
                  <a:srgbClr val="052CA3"/>
                </a:solidFill>
              </a:defRPr>
            </a:lvl2pPr>
            <a:lvl3pPr lvl="2" algn="l">
              <a:lnSpc>
                <a:spcPct val="100000"/>
              </a:lnSpc>
              <a:spcBef>
                <a:spcPts val="0"/>
              </a:spcBef>
              <a:spcAft>
                <a:spcPts val="0"/>
              </a:spcAft>
              <a:buClr>
                <a:srgbClr val="052CA3"/>
              </a:buClr>
              <a:buSzPts val="2400"/>
              <a:buNone/>
              <a:defRPr sz="2400">
                <a:solidFill>
                  <a:srgbClr val="052CA3"/>
                </a:solidFill>
              </a:defRPr>
            </a:lvl3pPr>
            <a:lvl4pPr lvl="3" algn="l">
              <a:lnSpc>
                <a:spcPct val="100000"/>
              </a:lnSpc>
              <a:spcBef>
                <a:spcPts val="0"/>
              </a:spcBef>
              <a:spcAft>
                <a:spcPts val="0"/>
              </a:spcAft>
              <a:buClr>
                <a:srgbClr val="052CA3"/>
              </a:buClr>
              <a:buSzPts val="2400"/>
              <a:buNone/>
              <a:defRPr sz="2400">
                <a:solidFill>
                  <a:srgbClr val="052CA3"/>
                </a:solidFill>
              </a:defRPr>
            </a:lvl4pPr>
            <a:lvl5pPr lvl="4" algn="l">
              <a:lnSpc>
                <a:spcPct val="100000"/>
              </a:lnSpc>
              <a:spcBef>
                <a:spcPts val="0"/>
              </a:spcBef>
              <a:spcAft>
                <a:spcPts val="0"/>
              </a:spcAft>
              <a:buClr>
                <a:srgbClr val="052CA3"/>
              </a:buClr>
              <a:buSzPts val="2400"/>
              <a:buNone/>
              <a:defRPr sz="2400">
                <a:solidFill>
                  <a:srgbClr val="052CA3"/>
                </a:solidFill>
              </a:defRPr>
            </a:lvl5pPr>
            <a:lvl6pPr lvl="5" algn="l">
              <a:lnSpc>
                <a:spcPct val="100000"/>
              </a:lnSpc>
              <a:spcBef>
                <a:spcPts val="0"/>
              </a:spcBef>
              <a:spcAft>
                <a:spcPts val="0"/>
              </a:spcAft>
              <a:buClr>
                <a:srgbClr val="052CA3"/>
              </a:buClr>
              <a:buSzPts val="2400"/>
              <a:buNone/>
              <a:defRPr sz="2400">
                <a:solidFill>
                  <a:srgbClr val="052CA3"/>
                </a:solidFill>
              </a:defRPr>
            </a:lvl6pPr>
            <a:lvl7pPr lvl="6" algn="l">
              <a:lnSpc>
                <a:spcPct val="100000"/>
              </a:lnSpc>
              <a:spcBef>
                <a:spcPts val="0"/>
              </a:spcBef>
              <a:spcAft>
                <a:spcPts val="0"/>
              </a:spcAft>
              <a:buClr>
                <a:srgbClr val="052CA3"/>
              </a:buClr>
              <a:buSzPts val="2400"/>
              <a:buNone/>
              <a:defRPr sz="2400">
                <a:solidFill>
                  <a:srgbClr val="052CA3"/>
                </a:solidFill>
              </a:defRPr>
            </a:lvl7pPr>
            <a:lvl8pPr lvl="7" algn="l">
              <a:lnSpc>
                <a:spcPct val="100000"/>
              </a:lnSpc>
              <a:spcBef>
                <a:spcPts val="0"/>
              </a:spcBef>
              <a:spcAft>
                <a:spcPts val="0"/>
              </a:spcAft>
              <a:buClr>
                <a:srgbClr val="052CA3"/>
              </a:buClr>
              <a:buSzPts val="2400"/>
              <a:buNone/>
              <a:defRPr sz="2400">
                <a:solidFill>
                  <a:srgbClr val="052CA3"/>
                </a:solidFill>
              </a:defRPr>
            </a:lvl8pPr>
            <a:lvl9pPr lvl="8" algn="l">
              <a:lnSpc>
                <a:spcPct val="100000"/>
              </a:lnSpc>
              <a:spcBef>
                <a:spcPts val="0"/>
              </a:spcBef>
              <a:spcAft>
                <a:spcPts val="0"/>
              </a:spcAft>
              <a:buClr>
                <a:srgbClr val="052CA3"/>
              </a:buClr>
              <a:buSzPts val="2400"/>
              <a:buNone/>
              <a:defRPr sz="2400">
                <a:solidFill>
                  <a:srgbClr val="052CA3"/>
                </a:solidFill>
              </a:defRPr>
            </a:lvl9pPr>
          </a:lstStyle>
          <a:p/>
        </p:txBody>
      </p:sp>
      <p:sp>
        <p:nvSpPr>
          <p:cNvPr id="108" name="Google Shape;108;p21"/>
          <p:cNvSpPr txBox="1"/>
          <p:nvPr>
            <p:ph idx="1" type="body"/>
          </p:nvPr>
        </p:nvSpPr>
        <p:spPr>
          <a:xfrm>
            <a:off x="424950" y="1516494"/>
            <a:ext cx="3764100" cy="261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212121"/>
              </a:buClr>
              <a:buSzPts val="1400"/>
              <a:buChar char="●"/>
              <a:defRPr sz="1400">
                <a:solidFill>
                  <a:srgbClr val="212121"/>
                </a:solidFill>
              </a:defRPr>
            </a:lvl1pPr>
            <a:lvl2pPr indent="-317500" lvl="1" marL="914400" algn="l">
              <a:lnSpc>
                <a:spcPct val="115000"/>
              </a:lnSpc>
              <a:spcBef>
                <a:spcPts val="1600"/>
              </a:spcBef>
              <a:spcAft>
                <a:spcPts val="0"/>
              </a:spcAft>
              <a:buClr>
                <a:srgbClr val="212121"/>
              </a:buClr>
              <a:buSzPts val="1400"/>
              <a:buChar char="○"/>
              <a:defRPr>
                <a:solidFill>
                  <a:srgbClr val="212121"/>
                </a:solidFill>
              </a:defRPr>
            </a:lvl2pPr>
            <a:lvl3pPr indent="-317500" lvl="2" marL="1371600" algn="l">
              <a:lnSpc>
                <a:spcPct val="115000"/>
              </a:lnSpc>
              <a:spcBef>
                <a:spcPts val="1600"/>
              </a:spcBef>
              <a:spcAft>
                <a:spcPts val="0"/>
              </a:spcAft>
              <a:buClr>
                <a:srgbClr val="212121"/>
              </a:buClr>
              <a:buSzPts val="1400"/>
              <a:buChar char="■"/>
              <a:defRPr>
                <a:solidFill>
                  <a:srgbClr val="212121"/>
                </a:solidFill>
              </a:defRPr>
            </a:lvl3pPr>
            <a:lvl4pPr indent="-317500" lvl="3" marL="1828800" algn="l">
              <a:lnSpc>
                <a:spcPct val="115000"/>
              </a:lnSpc>
              <a:spcBef>
                <a:spcPts val="1600"/>
              </a:spcBef>
              <a:spcAft>
                <a:spcPts val="0"/>
              </a:spcAft>
              <a:buClr>
                <a:srgbClr val="212121"/>
              </a:buClr>
              <a:buSzPts val="1400"/>
              <a:buChar char="●"/>
              <a:defRPr>
                <a:solidFill>
                  <a:srgbClr val="212121"/>
                </a:solidFill>
              </a:defRPr>
            </a:lvl4pPr>
            <a:lvl5pPr indent="-317500" lvl="4" marL="2286000" algn="l">
              <a:lnSpc>
                <a:spcPct val="115000"/>
              </a:lnSpc>
              <a:spcBef>
                <a:spcPts val="1600"/>
              </a:spcBef>
              <a:spcAft>
                <a:spcPts val="0"/>
              </a:spcAft>
              <a:buClr>
                <a:srgbClr val="212121"/>
              </a:buClr>
              <a:buSzPts val="1400"/>
              <a:buChar char="○"/>
              <a:defRPr>
                <a:solidFill>
                  <a:srgbClr val="212121"/>
                </a:solidFill>
              </a:defRPr>
            </a:lvl5pPr>
            <a:lvl6pPr indent="-317500" lvl="5" marL="2743200" algn="l">
              <a:lnSpc>
                <a:spcPct val="115000"/>
              </a:lnSpc>
              <a:spcBef>
                <a:spcPts val="1600"/>
              </a:spcBef>
              <a:spcAft>
                <a:spcPts val="0"/>
              </a:spcAft>
              <a:buClr>
                <a:srgbClr val="212121"/>
              </a:buClr>
              <a:buSzPts val="1400"/>
              <a:buChar char="■"/>
              <a:defRPr>
                <a:solidFill>
                  <a:srgbClr val="212121"/>
                </a:solidFill>
              </a:defRPr>
            </a:lvl6pPr>
            <a:lvl7pPr indent="-317500" lvl="6" marL="3200400" algn="l">
              <a:lnSpc>
                <a:spcPct val="115000"/>
              </a:lnSpc>
              <a:spcBef>
                <a:spcPts val="1600"/>
              </a:spcBef>
              <a:spcAft>
                <a:spcPts val="0"/>
              </a:spcAft>
              <a:buClr>
                <a:srgbClr val="212121"/>
              </a:buClr>
              <a:buSzPts val="1400"/>
              <a:buChar char="●"/>
              <a:defRPr>
                <a:solidFill>
                  <a:srgbClr val="212121"/>
                </a:solidFill>
              </a:defRPr>
            </a:lvl7pPr>
            <a:lvl8pPr indent="-317500" lvl="7" marL="3657600" algn="l">
              <a:lnSpc>
                <a:spcPct val="115000"/>
              </a:lnSpc>
              <a:spcBef>
                <a:spcPts val="1600"/>
              </a:spcBef>
              <a:spcAft>
                <a:spcPts val="0"/>
              </a:spcAft>
              <a:buClr>
                <a:srgbClr val="212121"/>
              </a:buClr>
              <a:buSzPts val="1400"/>
              <a:buChar char="○"/>
              <a:defRPr>
                <a:solidFill>
                  <a:srgbClr val="212121"/>
                </a:solidFill>
              </a:defRPr>
            </a:lvl8pPr>
            <a:lvl9pPr indent="-317500" lvl="8" marL="4114800" algn="l">
              <a:lnSpc>
                <a:spcPct val="115000"/>
              </a:lnSpc>
              <a:spcBef>
                <a:spcPts val="1600"/>
              </a:spcBef>
              <a:spcAft>
                <a:spcPts val="1600"/>
              </a:spcAft>
              <a:buClr>
                <a:srgbClr val="212121"/>
              </a:buClr>
              <a:buSzPts val="1400"/>
              <a:buChar char="■"/>
              <a:defRPr>
                <a:solidFill>
                  <a:srgbClr val="212121"/>
                </a:solidFill>
              </a:defRPr>
            </a:lvl9pPr>
          </a:lstStyle>
          <a:p/>
        </p:txBody>
      </p:sp>
      <p:sp>
        <p:nvSpPr>
          <p:cNvPr id="109" name="Google Shape;109;p21"/>
          <p:cNvSpPr txBox="1"/>
          <p:nvPr>
            <p:ph idx="2" type="subTitle"/>
          </p:nvPr>
        </p:nvSpPr>
        <p:spPr>
          <a:xfrm>
            <a:off x="5131650" y="833325"/>
            <a:ext cx="3340800" cy="294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1"/>
                </a:solidFill>
                <a:latin typeface="Roboto Mono"/>
                <a:ea typeface="Roboto Mono"/>
                <a:cs typeface="Roboto Mono"/>
                <a:sym typeface="Roboto Mono"/>
              </a:defRPr>
            </a:lvl1pPr>
            <a:lvl2pPr lvl="1"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2pPr>
            <a:lvl3pPr lvl="2"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3pPr>
            <a:lvl4pPr lvl="3"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4pPr>
            <a:lvl5pPr lvl="4"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5pPr>
            <a:lvl6pPr lvl="5"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6pPr>
            <a:lvl7pPr lvl="6"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7pPr>
            <a:lvl8pPr lvl="7" algn="l">
              <a:lnSpc>
                <a:spcPct val="115000"/>
              </a:lnSpc>
              <a:spcBef>
                <a:spcPts val="1600"/>
              </a:spcBef>
              <a:spcAft>
                <a:spcPts val="0"/>
              </a:spcAft>
              <a:buSzPts val="1400"/>
              <a:buNone/>
              <a:defRPr>
                <a:solidFill>
                  <a:schemeClr val="dk1"/>
                </a:solidFill>
                <a:latin typeface="Roboto Mono"/>
                <a:ea typeface="Roboto Mono"/>
                <a:cs typeface="Roboto Mono"/>
                <a:sym typeface="Roboto Mono"/>
              </a:defRPr>
            </a:lvl8pPr>
            <a:lvl9pPr lvl="8" algn="l">
              <a:lnSpc>
                <a:spcPct val="115000"/>
              </a:lnSpc>
              <a:spcBef>
                <a:spcPts val="1600"/>
              </a:spcBef>
              <a:spcAft>
                <a:spcPts val="1600"/>
              </a:spcAft>
              <a:buSzPts val="1400"/>
              <a:buNone/>
              <a:defRPr>
                <a:solidFill>
                  <a:schemeClr val="dk1"/>
                </a:solidFill>
                <a:latin typeface="Roboto Mono"/>
                <a:ea typeface="Roboto Mono"/>
                <a:cs typeface="Roboto Mono"/>
                <a:sym typeface="Roboto Mono"/>
              </a:defRPr>
            </a:lvl9pPr>
          </a:lstStyle>
          <a:p/>
        </p:txBody>
      </p:sp>
    </p:spTree>
  </p:cSld>
  <p:clrMapOvr>
    <a:masterClrMapping/>
  </p:clrMapOvr>
  <p:extLst>
    <p:ext uri="{DCECCB84-F9BA-43D5-87BE-67443E8EF086}">
      <p15:sldGuideLst>
        <p15:guide id="1" orient="horz" pos="525">
          <p15:clr>
            <a:srgbClr val="F9AD4C"/>
          </p15:clr>
        </p15:guide>
        <p15:guide id="2" pos="2880">
          <p15:clr>
            <a:srgbClr val="F9AD4C"/>
          </p15:clr>
        </p15:guide>
        <p15:guide id="3" pos="268">
          <p15:clr>
            <a:srgbClr val="F9AD4C"/>
          </p15:clr>
        </p15:guide>
        <p15:guide id="4" orient="horz" pos="1036">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BLANK_1">
    <p:spTree>
      <p:nvGrpSpPr>
        <p:cNvPr id="110" name="Shape 110"/>
        <p:cNvGrpSpPr/>
        <p:nvPr/>
      </p:nvGrpSpPr>
      <p:grpSpPr>
        <a:xfrm>
          <a:off x="0" y="0"/>
          <a:ext cx="0" cy="0"/>
          <a:chOff x="0" y="0"/>
          <a:chExt cx="0" cy="0"/>
        </a:xfrm>
      </p:grpSpPr>
      <p:sp>
        <p:nvSpPr>
          <p:cNvPr id="111" name="Google Shape;11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112" name="Google Shape;112;p22"/>
          <p:cNvGrpSpPr/>
          <p:nvPr/>
        </p:nvGrpSpPr>
        <p:grpSpPr>
          <a:xfrm>
            <a:off x="336519" y="4473900"/>
            <a:ext cx="639425" cy="442313"/>
            <a:chOff x="336519" y="4473900"/>
            <a:chExt cx="639425" cy="442313"/>
          </a:xfrm>
        </p:grpSpPr>
        <p:sp>
          <p:nvSpPr>
            <p:cNvPr id="113" name="Google Shape;113;p22"/>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114" name="Google Shape;114;p22"/>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Tree>
  </p:cSld>
  <p:clrMapOvr>
    <a:masterClrMapping/>
  </p:clrMapOvr>
  <p:extLst>
    <p:ext uri="{DCECCB84-F9BA-43D5-87BE-67443E8EF086}">
      <p15:sldGuideLst>
        <p15:guide id="1" orient="horz" pos="530">
          <p15:clr>
            <a:srgbClr val="F9AD4C"/>
          </p15:clr>
        </p15:guide>
        <p15:guide id="2" pos="272">
          <p15:clr>
            <a:srgbClr val="F9AD4C"/>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bg>
      <p:bgPr>
        <a:solidFill>
          <a:schemeClr val="dk1"/>
        </a:solidFill>
      </p:bgPr>
    </p:bg>
    <p:spTree>
      <p:nvGrpSpPr>
        <p:cNvPr id="115" name="Shape 115"/>
        <p:cNvGrpSpPr/>
        <p:nvPr/>
      </p:nvGrpSpPr>
      <p:grpSpPr>
        <a:xfrm>
          <a:off x="0" y="0"/>
          <a:ext cx="0" cy="0"/>
          <a:chOff x="0" y="0"/>
          <a:chExt cx="0" cy="0"/>
        </a:xfrm>
      </p:grpSpPr>
      <p:sp>
        <p:nvSpPr>
          <p:cNvPr id="116" name="Google Shape;116;p23"/>
          <p:cNvSpPr/>
          <p:nvPr/>
        </p:nvSpPr>
        <p:spPr>
          <a:xfrm>
            <a:off x="75" y="4636400"/>
            <a:ext cx="9144000" cy="507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23"/>
          <p:cNvGrpSpPr/>
          <p:nvPr/>
        </p:nvGrpSpPr>
        <p:grpSpPr>
          <a:xfrm>
            <a:off x="176223" y="4848071"/>
            <a:ext cx="532885" cy="173631"/>
            <a:chOff x="0" y="0"/>
            <a:chExt cx="2077525" cy="676925"/>
          </a:xfrm>
        </p:grpSpPr>
        <p:sp>
          <p:nvSpPr>
            <p:cNvPr id="118" name="Google Shape;118;p23"/>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23"/>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 sz="600" u="none" cap="none" strike="noStrike">
                <a:solidFill>
                  <a:schemeClr val="lt1"/>
                </a:solidFill>
                <a:latin typeface="Roboto"/>
                <a:ea typeface="Roboto"/>
                <a:cs typeface="Roboto"/>
                <a:sym typeface="Roboto"/>
              </a:rPr>
              <a:t>Confidential + Proprietary</a:t>
            </a:r>
            <a:endParaRPr b="0" i="0" sz="600" u="none" cap="none" strike="noStrike">
              <a:solidFill>
                <a:schemeClr val="lt1"/>
              </a:solidFill>
              <a:latin typeface="Roboto"/>
              <a:ea typeface="Roboto"/>
              <a:cs typeface="Roboto"/>
              <a:sym typeface="Roboto"/>
            </a:endParaRPr>
          </a:p>
        </p:txBody>
      </p:sp>
      <p:sp>
        <p:nvSpPr>
          <p:cNvPr id="125" name="Google Shape;125;p23"/>
          <p:cNvSpPr txBox="1"/>
          <p:nvPr>
            <p:ph type="title"/>
          </p:nvPr>
        </p:nvSpPr>
        <p:spPr>
          <a:xfrm>
            <a:off x="176225" y="703050"/>
            <a:ext cx="4022100" cy="364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3"/>
          <p:cNvSpPr txBox="1"/>
          <p:nvPr>
            <p:ph idx="12" type="sldNum"/>
          </p:nvPr>
        </p:nvSpPr>
        <p:spPr>
          <a:xfrm>
            <a:off x="8453375" y="4796300"/>
            <a:ext cx="548700" cy="276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Section Divider 1">
  <p:cSld name="SECTION_HEADER_3">
    <p:spTree>
      <p:nvGrpSpPr>
        <p:cNvPr id="127" name="Shape 127"/>
        <p:cNvGrpSpPr/>
        <p:nvPr/>
      </p:nvGrpSpPr>
      <p:grpSpPr>
        <a:xfrm>
          <a:off x="0" y="0"/>
          <a:ext cx="0" cy="0"/>
          <a:chOff x="0" y="0"/>
          <a:chExt cx="0" cy="0"/>
        </a:xfrm>
      </p:grpSpPr>
      <p:pic>
        <p:nvPicPr>
          <p:cNvPr id="128" name="Google Shape;128;p24"/>
          <p:cNvPicPr preferRelativeResize="0"/>
          <p:nvPr/>
        </p:nvPicPr>
        <p:blipFill rotWithShape="1">
          <a:blip r:embed="rId2">
            <a:alphaModFix/>
          </a:blip>
          <a:srcRect b="58735" l="0" r="0" t="0"/>
          <a:stretch/>
        </p:blipFill>
        <p:spPr>
          <a:xfrm>
            <a:off x="0" y="3266225"/>
            <a:ext cx="9144001" cy="1877274"/>
          </a:xfrm>
          <a:prstGeom prst="rect">
            <a:avLst/>
          </a:prstGeom>
          <a:noFill/>
          <a:ln>
            <a:noFill/>
          </a:ln>
        </p:spPr>
      </p:pic>
      <p:sp>
        <p:nvSpPr>
          <p:cNvPr id="129" name="Google Shape;129;p24"/>
          <p:cNvSpPr txBox="1"/>
          <p:nvPr>
            <p:ph type="title"/>
          </p:nvPr>
        </p:nvSpPr>
        <p:spPr>
          <a:xfrm>
            <a:off x="3857475" y="1488206"/>
            <a:ext cx="4845900" cy="155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52CA3"/>
              </a:buClr>
              <a:buSzPts val="3000"/>
              <a:buNone/>
              <a:defRPr sz="3000">
                <a:solidFill>
                  <a:srgbClr val="052CA3"/>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131" name="Google Shape;131;p24"/>
          <p:cNvGrpSpPr/>
          <p:nvPr/>
        </p:nvGrpSpPr>
        <p:grpSpPr>
          <a:xfrm>
            <a:off x="336519" y="4473900"/>
            <a:ext cx="639425" cy="442313"/>
            <a:chOff x="336519" y="4473900"/>
            <a:chExt cx="639425" cy="442313"/>
          </a:xfrm>
        </p:grpSpPr>
        <p:sp>
          <p:nvSpPr>
            <p:cNvPr id="132" name="Google Shape;132;p24"/>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133" name="Google Shape;133;p24"/>
            <p:cNvPicPr preferRelativeResize="0"/>
            <p:nvPr/>
          </p:nvPicPr>
          <p:blipFill rotWithShape="1">
            <a:blip r:embed="rId3">
              <a:alphaModFix/>
            </a:blip>
            <a:srcRect b="31243" l="0" r="0" t="0"/>
            <a:stretch/>
          </p:blipFill>
          <p:spPr>
            <a:xfrm>
              <a:off x="336519" y="4480764"/>
              <a:ext cx="639425" cy="435449"/>
            </a:xfrm>
            <a:prstGeom prst="rect">
              <a:avLst/>
            </a:prstGeom>
            <a:noFill/>
            <a:ln>
              <a:noFill/>
            </a:ln>
          </p:spPr>
        </p:pic>
      </p:grpSp>
    </p:spTree>
  </p:cSld>
  <p:clrMapOvr>
    <a:masterClrMapping/>
  </p:clrMapOvr>
  <p:extLst>
    <p:ext uri="{DCECCB84-F9BA-43D5-87BE-67443E8EF086}">
      <p15:sldGuideLst>
        <p15:guide id="1" pos="414">
          <p15:clr>
            <a:srgbClr val="F9AD4C"/>
          </p15:clr>
        </p15:guide>
        <p15:guide id="2" orient="horz" pos="1800">
          <p15:clr>
            <a:srgbClr val="F9AD4C"/>
          </p15:clr>
        </p15:guide>
        <p15:guide id="3" orient="horz" pos="3096">
          <p15:clr>
            <a:srgbClr val="F9AD4C"/>
          </p15:clr>
        </p15:guide>
        <p15:guide id="4" pos="2492">
          <p15:clr>
            <a:srgbClr val="F9AD4C"/>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Break / Left">
  <p:cSld name="CUSTOM_4">
    <p:spTree>
      <p:nvGrpSpPr>
        <p:cNvPr id="134" name="Shape 134"/>
        <p:cNvGrpSpPr/>
        <p:nvPr/>
      </p:nvGrpSpPr>
      <p:grpSpPr>
        <a:xfrm>
          <a:off x="0" y="0"/>
          <a:ext cx="0" cy="0"/>
          <a:chOff x="0" y="0"/>
          <a:chExt cx="0" cy="0"/>
        </a:xfrm>
      </p:grpSpPr>
      <p:grpSp>
        <p:nvGrpSpPr>
          <p:cNvPr id="135" name="Google Shape;135;p25"/>
          <p:cNvGrpSpPr/>
          <p:nvPr/>
        </p:nvGrpSpPr>
        <p:grpSpPr>
          <a:xfrm>
            <a:off x="409957" y="4433682"/>
            <a:ext cx="2143330" cy="562473"/>
            <a:chOff x="831227" y="1197994"/>
            <a:chExt cx="2449800" cy="642900"/>
          </a:xfrm>
        </p:grpSpPr>
        <p:grpSp>
          <p:nvGrpSpPr>
            <p:cNvPr id="136" name="Google Shape;136;p25"/>
            <p:cNvGrpSpPr/>
            <p:nvPr/>
          </p:nvGrpSpPr>
          <p:grpSpPr>
            <a:xfrm>
              <a:off x="1045677" y="1364131"/>
              <a:ext cx="2028965" cy="317954"/>
              <a:chOff x="1045677" y="1364131"/>
              <a:chExt cx="2028965" cy="317954"/>
            </a:xfrm>
          </p:grpSpPr>
          <p:grpSp>
            <p:nvGrpSpPr>
              <p:cNvPr id="137" name="Google Shape;137;p25"/>
              <p:cNvGrpSpPr/>
              <p:nvPr/>
            </p:nvGrpSpPr>
            <p:grpSpPr>
              <a:xfrm>
                <a:off x="1045677" y="1364131"/>
                <a:ext cx="376032" cy="302437"/>
                <a:chOff x="1045677" y="1364131"/>
                <a:chExt cx="376032" cy="302437"/>
              </a:xfrm>
            </p:grpSpPr>
            <p:sp>
              <p:nvSpPr>
                <p:cNvPr id="138" name="Google Shape;138;p25"/>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5"/>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25"/>
              <p:cNvGrpSpPr/>
              <p:nvPr/>
            </p:nvGrpSpPr>
            <p:grpSpPr>
              <a:xfrm>
                <a:off x="1532346" y="1409239"/>
                <a:ext cx="1542296" cy="272846"/>
                <a:chOff x="1532346" y="1409239"/>
                <a:chExt cx="1542296" cy="272846"/>
              </a:xfrm>
            </p:grpSpPr>
            <p:sp>
              <p:nvSpPr>
                <p:cNvPr id="143" name="Google Shape;143;p25"/>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25"/>
                <p:cNvGrpSpPr/>
                <p:nvPr/>
              </p:nvGrpSpPr>
              <p:grpSpPr>
                <a:xfrm>
                  <a:off x="2430564" y="1427610"/>
                  <a:ext cx="644078" cy="193336"/>
                  <a:chOff x="2430564" y="1427610"/>
                  <a:chExt cx="644078" cy="193336"/>
                </a:xfrm>
              </p:grpSpPr>
              <p:sp>
                <p:nvSpPr>
                  <p:cNvPr id="145" name="Google Shape;145;p25"/>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5"/>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5"/>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5"/>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50" name="Google Shape;150;p25"/>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25"/>
          <p:cNvSpPr txBox="1"/>
          <p:nvPr>
            <p:ph type="title"/>
          </p:nvPr>
        </p:nvSpPr>
        <p:spPr>
          <a:xfrm>
            <a:off x="685800" y="1485900"/>
            <a:ext cx="5366400" cy="194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2" name="Google Shape;152;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Text / Wide">
  <p:cSld name="CUSTOM_6_2_3_1">
    <p:spTree>
      <p:nvGrpSpPr>
        <p:cNvPr id="153" name="Shape 153"/>
        <p:cNvGrpSpPr/>
        <p:nvPr/>
      </p:nvGrpSpPr>
      <p:grpSpPr>
        <a:xfrm>
          <a:off x="0" y="0"/>
          <a:ext cx="0" cy="0"/>
          <a:chOff x="0" y="0"/>
          <a:chExt cx="0" cy="0"/>
        </a:xfrm>
      </p:grpSpPr>
      <p:sp>
        <p:nvSpPr>
          <p:cNvPr id="154" name="Google Shape;154;p26"/>
          <p:cNvSpPr txBox="1"/>
          <p:nvPr>
            <p:ph type="title"/>
          </p:nvPr>
        </p:nvSpPr>
        <p:spPr>
          <a:xfrm>
            <a:off x="685800" y="704725"/>
            <a:ext cx="7620000" cy="58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5" name="Google Shape;155;p26"/>
          <p:cNvSpPr txBox="1"/>
          <p:nvPr>
            <p:ph idx="1" type="body"/>
          </p:nvPr>
        </p:nvSpPr>
        <p:spPr>
          <a:xfrm>
            <a:off x="685800" y="1638300"/>
            <a:ext cx="7696200" cy="2647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grpSp>
        <p:nvGrpSpPr>
          <p:cNvPr id="156" name="Google Shape;156;p26"/>
          <p:cNvGrpSpPr/>
          <p:nvPr/>
        </p:nvGrpSpPr>
        <p:grpSpPr>
          <a:xfrm>
            <a:off x="409957" y="4433682"/>
            <a:ext cx="2143330" cy="562473"/>
            <a:chOff x="831227" y="1197994"/>
            <a:chExt cx="2449800" cy="642900"/>
          </a:xfrm>
        </p:grpSpPr>
        <p:grpSp>
          <p:nvGrpSpPr>
            <p:cNvPr id="157" name="Google Shape;157;p26"/>
            <p:cNvGrpSpPr/>
            <p:nvPr/>
          </p:nvGrpSpPr>
          <p:grpSpPr>
            <a:xfrm>
              <a:off x="1045677" y="1364131"/>
              <a:ext cx="2028965" cy="317954"/>
              <a:chOff x="1045677" y="1364131"/>
              <a:chExt cx="2028965" cy="317954"/>
            </a:xfrm>
          </p:grpSpPr>
          <p:grpSp>
            <p:nvGrpSpPr>
              <p:cNvPr id="158" name="Google Shape;158;p26"/>
              <p:cNvGrpSpPr/>
              <p:nvPr/>
            </p:nvGrpSpPr>
            <p:grpSpPr>
              <a:xfrm>
                <a:off x="1045677" y="1364131"/>
                <a:ext cx="376032" cy="302437"/>
                <a:chOff x="1045677" y="1364131"/>
                <a:chExt cx="376032" cy="302437"/>
              </a:xfrm>
            </p:grpSpPr>
            <p:sp>
              <p:nvSpPr>
                <p:cNvPr id="159" name="Google Shape;159;p26"/>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6"/>
              <p:cNvGrpSpPr/>
              <p:nvPr/>
            </p:nvGrpSpPr>
            <p:grpSpPr>
              <a:xfrm>
                <a:off x="1532346" y="1409239"/>
                <a:ext cx="1542296" cy="272846"/>
                <a:chOff x="1532346" y="1409239"/>
                <a:chExt cx="1542296" cy="272846"/>
              </a:xfrm>
            </p:grpSpPr>
            <p:sp>
              <p:nvSpPr>
                <p:cNvPr id="164" name="Google Shape;164;p26"/>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26"/>
                <p:cNvGrpSpPr/>
                <p:nvPr/>
              </p:nvGrpSpPr>
              <p:grpSpPr>
                <a:xfrm>
                  <a:off x="2430564" y="1427610"/>
                  <a:ext cx="644078" cy="193336"/>
                  <a:chOff x="2430564" y="1427610"/>
                  <a:chExt cx="644078" cy="193336"/>
                </a:xfrm>
              </p:grpSpPr>
              <p:sp>
                <p:nvSpPr>
                  <p:cNvPr id="166" name="Google Shape;166;p26"/>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6"/>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71" name="Google Shape;171;p26"/>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_Gray">
  <p:cSld name="Blank_1">
    <p:bg>
      <p:bgPr>
        <a:solidFill>
          <a:srgbClr val="434343"/>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1116000" y="2327400"/>
            <a:ext cx="6912000" cy="4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a:solidFill>
                  <a:srgbClr val="FFFFFF"/>
                </a:solidFill>
              </a:defRPr>
            </a:lvl1pPr>
            <a:lvl2pPr lvl="1" algn="ctr">
              <a:lnSpc>
                <a:spcPct val="100000"/>
              </a:lnSpc>
              <a:spcBef>
                <a:spcPts val="0"/>
              </a:spcBef>
              <a:spcAft>
                <a:spcPts val="0"/>
              </a:spcAft>
              <a:buSzPts val="2800"/>
              <a:buNone/>
              <a:defRPr b="1">
                <a:solidFill>
                  <a:srgbClr val="FFFFFF"/>
                </a:solidFill>
              </a:defRPr>
            </a:lvl2pPr>
            <a:lvl3pPr lvl="2" algn="ctr">
              <a:lnSpc>
                <a:spcPct val="100000"/>
              </a:lnSpc>
              <a:spcBef>
                <a:spcPts val="0"/>
              </a:spcBef>
              <a:spcAft>
                <a:spcPts val="0"/>
              </a:spcAft>
              <a:buSzPts val="2800"/>
              <a:buNone/>
              <a:defRPr b="1">
                <a:solidFill>
                  <a:srgbClr val="FFFFFF"/>
                </a:solidFill>
              </a:defRPr>
            </a:lvl3pPr>
            <a:lvl4pPr lvl="3" algn="ctr">
              <a:lnSpc>
                <a:spcPct val="100000"/>
              </a:lnSpc>
              <a:spcBef>
                <a:spcPts val="0"/>
              </a:spcBef>
              <a:spcAft>
                <a:spcPts val="0"/>
              </a:spcAft>
              <a:buSzPts val="2800"/>
              <a:buNone/>
              <a:defRPr b="1">
                <a:solidFill>
                  <a:srgbClr val="FFFFFF"/>
                </a:solidFill>
              </a:defRPr>
            </a:lvl4pPr>
            <a:lvl5pPr lvl="4" algn="ctr">
              <a:lnSpc>
                <a:spcPct val="100000"/>
              </a:lnSpc>
              <a:spcBef>
                <a:spcPts val="0"/>
              </a:spcBef>
              <a:spcAft>
                <a:spcPts val="0"/>
              </a:spcAft>
              <a:buSzPts val="2800"/>
              <a:buNone/>
              <a:defRPr b="1">
                <a:solidFill>
                  <a:srgbClr val="FFFFFF"/>
                </a:solidFill>
              </a:defRPr>
            </a:lvl5pPr>
            <a:lvl6pPr lvl="5" algn="ctr">
              <a:lnSpc>
                <a:spcPct val="100000"/>
              </a:lnSpc>
              <a:spcBef>
                <a:spcPts val="0"/>
              </a:spcBef>
              <a:spcAft>
                <a:spcPts val="0"/>
              </a:spcAft>
              <a:buSzPts val="2800"/>
              <a:buNone/>
              <a:defRPr b="1">
                <a:solidFill>
                  <a:srgbClr val="FFFFFF"/>
                </a:solidFill>
              </a:defRPr>
            </a:lvl6pPr>
            <a:lvl7pPr lvl="6" algn="ctr">
              <a:lnSpc>
                <a:spcPct val="100000"/>
              </a:lnSpc>
              <a:spcBef>
                <a:spcPts val="0"/>
              </a:spcBef>
              <a:spcAft>
                <a:spcPts val="0"/>
              </a:spcAft>
              <a:buSzPts val="2800"/>
              <a:buNone/>
              <a:defRPr b="1">
                <a:solidFill>
                  <a:srgbClr val="FFFFFF"/>
                </a:solidFill>
              </a:defRPr>
            </a:lvl7pPr>
            <a:lvl8pPr lvl="7" algn="ctr">
              <a:lnSpc>
                <a:spcPct val="100000"/>
              </a:lnSpc>
              <a:spcBef>
                <a:spcPts val="0"/>
              </a:spcBef>
              <a:spcAft>
                <a:spcPts val="0"/>
              </a:spcAft>
              <a:buSzPts val="2800"/>
              <a:buNone/>
              <a:defRPr b="1">
                <a:solidFill>
                  <a:srgbClr val="FFFFFF"/>
                </a:solidFill>
              </a:defRPr>
            </a:lvl8pPr>
            <a:lvl9pPr lvl="8" algn="ctr">
              <a:lnSpc>
                <a:spcPct val="100000"/>
              </a:lnSpc>
              <a:spcBef>
                <a:spcPts val="0"/>
              </a:spcBef>
              <a:spcAft>
                <a:spcPts val="0"/>
              </a:spcAft>
              <a:buSzPts val="2800"/>
              <a:buNone/>
              <a:defRPr b="1">
                <a:solidFill>
                  <a:srgbClr val="FFFFFF"/>
                </a:solidFill>
              </a:defRPr>
            </a:lvl9pPr>
          </a:lstStyle>
          <a:p/>
        </p:txBody>
      </p:sp>
      <p:sp>
        <p:nvSpPr>
          <p:cNvPr id="175" name="Google Shape;175;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_2">
    <p:bg>
      <p:bgPr>
        <a:solidFill>
          <a:srgbClr val="FFFFFF"/>
        </a:solidFill>
      </p:bgPr>
    </p:bg>
    <p:spTree>
      <p:nvGrpSpPr>
        <p:cNvPr id="176" name="Shape 176"/>
        <p:cNvGrpSpPr/>
        <p:nvPr/>
      </p:nvGrpSpPr>
      <p:grpSpPr>
        <a:xfrm>
          <a:off x="0" y="0"/>
          <a:ext cx="0" cy="0"/>
          <a:chOff x="0" y="0"/>
          <a:chExt cx="0" cy="0"/>
        </a:xfrm>
      </p:grpSpPr>
      <p:sp>
        <p:nvSpPr>
          <p:cNvPr id="177" name="Google Shape;177;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_3">
    <p:bg>
      <p:bgPr>
        <a:solidFill>
          <a:srgbClr val="FFFFFF"/>
        </a:solidFill>
      </p:bgPr>
    </p:bg>
    <p:spTree>
      <p:nvGrpSpPr>
        <p:cNvPr id="178" name="Shape 178"/>
        <p:cNvGrpSpPr/>
        <p:nvPr/>
      </p:nvGrpSpPr>
      <p:grpSpPr>
        <a:xfrm>
          <a:off x="0" y="0"/>
          <a:ext cx="0" cy="0"/>
          <a:chOff x="0" y="0"/>
          <a:chExt cx="0" cy="0"/>
        </a:xfrm>
      </p:grpSpPr>
      <p:sp>
        <p:nvSpPr>
          <p:cNvPr id="179" name="Google Shape;179;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3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184" name="Google Shape;184;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5" name="Shape 185"/>
        <p:cNvGrpSpPr/>
        <p:nvPr/>
      </p:nvGrpSpPr>
      <p:grpSpPr>
        <a:xfrm>
          <a:off x="0" y="0"/>
          <a:ext cx="0" cy="0"/>
          <a:chOff x="0" y="0"/>
          <a:chExt cx="0" cy="0"/>
        </a:xfrm>
      </p:grpSpPr>
      <p:sp>
        <p:nvSpPr>
          <p:cNvPr id="186" name="Google Shape;186;p31"/>
          <p:cNvSpPr txBox="1"/>
          <p:nvPr>
            <p:ph type="title"/>
          </p:nvPr>
        </p:nvSpPr>
        <p:spPr>
          <a:xfrm>
            <a:off x="180900" y="456800"/>
            <a:ext cx="87822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87" name="Google Shape;187;p31"/>
          <p:cNvSpPr txBox="1"/>
          <p:nvPr>
            <p:ph idx="12" type="sldNum"/>
          </p:nvPr>
        </p:nvSpPr>
        <p:spPr>
          <a:xfrm>
            <a:off x="8453375" y="4796300"/>
            <a:ext cx="548700" cy="2769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0" name="Google Shape;190;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1" name="Google Shape;191;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2" name="Google Shape;19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ITLE_1_1">
    <p:spTree>
      <p:nvGrpSpPr>
        <p:cNvPr id="193" name="Shape 193"/>
        <p:cNvGrpSpPr/>
        <p:nvPr/>
      </p:nvGrpSpPr>
      <p:grpSpPr>
        <a:xfrm>
          <a:off x="0" y="0"/>
          <a:ext cx="0" cy="0"/>
          <a:chOff x="0" y="0"/>
          <a:chExt cx="0" cy="0"/>
        </a:xfrm>
      </p:grpSpPr>
      <p:pic>
        <p:nvPicPr>
          <p:cNvPr id="194" name="Google Shape;194;p33"/>
          <p:cNvPicPr preferRelativeResize="0"/>
          <p:nvPr/>
        </p:nvPicPr>
        <p:blipFill rotWithShape="1">
          <a:blip r:embed="rId2">
            <a:alphaModFix/>
          </a:blip>
          <a:srcRect b="58735" l="0" r="0" t="0"/>
          <a:stretch/>
        </p:blipFill>
        <p:spPr>
          <a:xfrm>
            <a:off x="0" y="3266225"/>
            <a:ext cx="9144001" cy="1877274"/>
          </a:xfrm>
          <a:prstGeom prst="rect">
            <a:avLst/>
          </a:prstGeom>
          <a:noFill/>
          <a:ln>
            <a:noFill/>
          </a:ln>
        </p:spPr>
      </p:pic>
      <p:sp>
        <p:nvSpPr>
          <p:cNvPr id="195" name="Google Shape;195;p33"/>
          <p:cNvSpPr txBox="1"/>
          <p:nvPr>
            <p:ph type="ctrTitle"/>
          </p:nvPr>
        </p:nvSpPr>
        <p:spPr>
          <a:xfrm>
            <a:off x="685800" y="2409875"/>
            <a:ext cx="7772400" cy="80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52CA3"/>
              </a:buClr>
              <a:buSzPts val="3000"/>
              <a:buNone/>
              <a:defRPr sz="3000">
                <a:solidFill>
                  <a:srgbClr val="052CA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pic>
        <p:nvPicPr>
          <p:cNvPr id="196" name="Google Shape;196;p33"/>
          <p:cNvPicPr preferRelativeResize="0"/>
          <p:nvPr/>
        </p:nvPicPr>
        <p:blipFill rotWithShape="1">
          <a:blip r:embed="rId3">
            <a:alphaModFix/>
          </a:blip>
          <a:srcRect b="0" l="0" r="0" t="0"/>
          <a:stretch/>
        </p:blipFill>
        <p:spPr>
          <a:xfrm>
            <a:off x="4061500" y="727350"/>
            <a:ext cx="1021000" cy="1011299"/>
          </a:xfrm>
          <a:prstGeom prst="rect">
            <a:avLst/>
          </a:prstGeom>
          <a:noFill/>
          <a:ln>
            <a:noFill/>
          </a:ln>
        </p:spPr>
      </p:pic>
    </p:spTree>
  </p:cSld>
  <p:clrMapOvr>
    <a:masterClrMapping/>
  </p:clrMapOvr>
  <p:extLst>
    <p:ext uri="{DCECCB84-F9BA-43D5-87BE-67443E8EF086}">
      <p15:sldGuideLst>
        <p15:guide id="1" orient="horz" pos="1800">
          <p15:clr>
            <a:srgbClr val="F9AD4C"/>
          </p15:clr>
        </p15:guide>
        <p15:guide id="2" pos="2492">
          <p15:clr>
            <a:srgbClr val="F9AD4C"/>
          </p15:clr>
        </p15:guide>
        <p15:guide id="3" pos="414">
          <p15:clr>
            <a:srgbClr val="F9AD4C"/>
          </p15:clr>
        </p15:guide>
        <p15:guide id="4" pos="5328">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 image 1">
  <p:cSld name="Copy + image">
    <p:spTree>
      <p:nvGrpSpPr>
        <p:cNvPr id="197" name="Shape 197"/>
        <p:cNvGrpSpPr/>
        <p:nvPr/>
      </p:nvGrpSpPr>
      <p:grpSpPr>
        <a:xfrm>
          <a:off x="0" y="0"/>
          <a:ext cx="0" cy="0"/>
          <a:chOff x="0" y="0"/>
          <a:chExt cx="0" cy="0"/>
        </a:xfrm>
      </p:grpSpPr>
      <p:sp>
        <p:nvSpPr>
          <p:cNvPr id="198" name="Google Shape;198;p34"/>
          <p:cNvSpPr/>
          <p:nvPr/>
        </p:nvSpPr>
        <p:spPr>
          <a:xfrm>
            <a:off x="4572000" y="-125"/>
            <a:ext cx="4572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8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200" name="Google Shape;200;p34"/>
          <p:cNvGrpSpPr/>
          <p:nvPr/>
        </p:nvGrpSpPr>
        <p:grpSpPr>
          <a:xfrm>
            <a:off x="336520" y="4473898"/>
            <a:ext cx="639425" cy="442313"/>
            <a:chOff x="336519" y="4473900"/>
            <a:chExt cx="639425" cy="442313"/>
          </a:xfrm>
        </p:grpSpPr>
        <p:sp>
          <p:nvSpPr>
            <p:cNvPr id="201" name="Google Shape;201;p34"/>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202" name="Google Shape;202;p34"/>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
        <p:nvSpPr>
          <p:cNvPr id="203" name="Google Shape;203;p34"/>
          <p:cNvSpPr txBox="1"/>
          <p:nvPr>
            <p:ph type="title"/>
          </p:nvPr>
        </p:nvSpPr>
        <p:spPr>
          <a:xfrm>
            <a:off x="425009" y="445025"/>
            <a:ext cx="3764100" cy="572700"/>
          </a:xfrm>
          <a:prstGeom prst="rect">
            <a:avLst/>
          </a:prstGeom>
          <a:noFill/>
          <a:ln>
            <a:noFill/>
          </a:ln>
        </p:spPr>
        <p:txBody>
          <a:bodyPr anchorCtr="0" anchor="t" bIns="68575" lIns="68575" spcFirstLastPara="1" rIns="68575" wrap="square" tIns="68575">
            <a:noAutofit/>
          </a:bodyPr>
          <a:lstStyle>
            <a:lvl1pPr lvl="0"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1pPr>
            <a:lvl2pPr lvl="1"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2pPr>
            <a:lvl3pPr lvl="2"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3pPr>
            <a:lvl4pPr lvl="3"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4pPr>
            <a:lvl5pPr lvl="4"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5pPr>
            <a:lvl6pPr lvl="5"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6pPr>
            <a:lvl7pPr lvl="6"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7pPr>
            <a:lvl8pPr lvl="7"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8pPr>
            <a:lvl9pPr lvl="8" marR="0" algn="l">
              <a:lnSpc>
                <a:spcPct val="100000"/>
              </a:lnSpc>
              <a:spcBef>
                <a:spcPts val="0"/>
              </a:spcBef>
              <a:spcAft>
                <a:spcPts val="0"/>
              </a:spcAft>
              <a:buClr>
                <a:srgbClr val="052CA3"/>
              </a:buClr>
              <a:buSzPts val="1800"/>
              <a:buFont typeface="Lato"/>
              <a:buNone/>
              <a:defRPr b="1" i="0" sz="2400" u="none" cap="none" strike="noStrike">
                <a:solidFill>
                  <a:srgbClr val="052CA3"/>
                </a:solidFill>
                <a:latin typeface="Lato"/>
                <a:ea typeface="Lato"/>
                <a:cs typeface="Lato"/>
                <a:sym typeface="Lato"/>
              </a:defRPr>
            </a:lvl9pPr>
          </a:lstStyle>
          <a:p/>
        </p:txBody>
      </p:sp>
      <p:sp>
        <p:nvSpPr>
          <p:cNvPr id="204" name="Google Shape;204;p34"/>
          <p:cNvSpPr txBox="1"/>
          <p:nvPr>
            <p:ph idx="1" type="body"/>
          </p:nvPr>
        </p:nvSpPr>
        <p:spPr>
          <a:xfrm>
            <a:off x="424950" y="1516494"/>
            <a:ext cx="3764100" cy="2619900"/>
          </a:xfrm>
          <a:prstGeom prst="rect">
            <a:avLst/>
          </a:prstGeom>
          <a:noFill/>
          <a:ln>
            <a:noFill/>
          </a:ln>
        </p:spPr>
        <p:txBody>
          <a:bodyPr anchorCtr="0" anchor="t" bIns="68575" lIns="68575" spcFirstLastPara="1" rIns="68575" wrap="square" tIns="68575">
            <a:noAutofit/>
          </a:bodyPr>
          <a:lstStyle>
            <a:lvl1pPr indent="-298450" lvl="0" marL="457200" marR="0" algn="l">
              <a:lnSpc>
                <a:spcPct val="115000"/>
              </a:lnSpc>
              <a:spcBef>
                <a:spcPts val="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1pPr>
            <a:lvl2pPr indent="-298450" lvl="1" marL="9144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2pPr>
            <a:lvl3pPr indent="-298450" lvl="2" marL="13716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3pPr>
            <a:lvl4pPr indent="-298450" lvl="3" marL="18288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4pPr>
            <a:lvl5pPr indent="-298450" lvl="4" marL="22860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5pPr>
            <a:lvl6pPr indent="-298450" lvl="5" marL="27432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6pPr>
            <a:lvl7pPr indent="-298450" lvl="6" marL="32004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7pPr>
            <a:lvl8pPr indent="-298450" lvl="7" marL="3657600" marR="0" algn="l">
              <a:lnSpc>
                <a:spcPct val="115000"/>
              </a:lnSpc>
              <a:spcBef>
                <a:spcPts val="1600"/>
              </a:spcBef>
              <a:spcAft>
                <a:spcPts val="0"/>
              </a:spcAft>
              <a:buClr>
                <a:srgbClr val="212121"/>
              </a:buClr>
              <a:buSzPts val="1100"/>
              <a:buFont typeface="Lato"/>
              <a:buChar char="○"/>
              <a:defRPr b="0" i="0" sz="1400" u="none" cap="none" strike="noStrike">
                <a:solidFill>
                  <a:srgbClr val="212121"/>
                </a:solidFill>
                <a:latin typeface="Lato"/>
                <a:ea typeface="Lato"/>
                <a:cs typeface="Lato"/>
                <a:sym typeface="Lato"/>
              </a:defRPr>
            </a:lvl8pPr>
            <a:lvl9pPr indent="-298450" lvl="8" marL="4114800" marR="0" algn="l">
              <a:lnSpc>
                <a:spcPct val="115000"/>
              </a:lnSpc>
              <a:spcBef>
                <a:spcPts val="1600"/>
              </a:spcBef>
              <a:spcAft>
                <a:spcPts val="1600"/>
              </a:spcAft>
              <a:buClr>
                <a:srgbClr val="212121"/>
              </a:buClr>
              <a:buSzPts val="1100"/>
              <a:buFont typeface="Lato"/>
              <a:buChar char="■"/>
              <a:defRPr b="0" i="0" sz="1400" u="none" cap="none" strike="noStrike">
                <a:solidFill>
                  <a:srgbClr val="212121"/>
                </a:solidFill>
                <a:latin typeface="Lato"/>
                <a:ea typeface="Lato"/>
                <a:cs typeface="Lato"/>
                <a:sym typeface="Lato"/>
              </a:defRPr>
            </a:lvl9pPr>
          </a:lstStyle>
          <a:p/>
        </p:txBody>
      </p:sp>
    </p:spTree>
  </p:cSld>
  <p:clrMapOvr>
    <a:masterClrMapping/>
  </p:clrMapOvr>
  <p:extLst>
    <p:ext uri="{DCECCB84-F9BA-43D5-87BE-67443E8EF086}">
      <p15:sldGuideLst>
        <p15:guide id="1" orient="horz" pos="394">
          <p15:clr>
            <a:srgbClr val="F9AD4C"/>
          </p15:clr>
        </p15:guide>
        <p15:guide id="2" pos="2160">
          <p15:clr>
            <a:srgbClr val="F9AD4C"/>
          </p15:clr>
        </p15:guide>
        <p15:guide id="3" pos="461">
          <p15:clr>
            <a:srgbClr val="F9AD4C"/>
          </p15:clr>
        </p15:guide>
        <p15:guide id="4" orient="horz" pos="777">
          <p15:clr>
            <a:srgbClr val="F9AD4C"/>
          </p15:clr>
        </p15:guide>
        <p15:guide id="5" pos="201">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with bullets)">
  <p:cSld name="Title &amp; body slide (with bullets)">
    <p:spTree>
      <p:nvGrpSpPr>
        <p:cNvPr id="205" name="Shape 205"/>
        <p:cNvGrpSpPr/>
        <p:nvPr/>
      </p:nvGrpSpPr>
      <p:grpSpPr>
        <a:xfrm>
          <a:off x="0" y="0"/>
          <a:ext cx="0" cy="0"/>
          <a:chOff x="0" y="0"/>
          <a:chExt cx="0" cy="0"/>
        </a:xfrm>
      </p:grpSpPr>
      <p:sp>
        <p:nvSpPr>
          <p:cNvPr id="206" name="Google Shape;206;p35"/>
          <p:cNvSpPr txBox="1"/>
          <p:nvPr>
            <p:ph type="title"/>
          </p:nvPr>
        </p:nvSpPr>
        <p:spPr>
          <a:xfrm>
            <a:off x="319818" y="226913"/>
            <a:ext cx="8502000" cy="568500"/>
          </a:xfrm>
          <a:prstGeom prst="rect">
            <a:avLst/>
          </a:prstGeom>
          <a:noFill/>
          <a:ln>
            <a:noFill/>
          </a:ln>
        </p:spPr>
        <p:txBody>
          <a:bodyPr anchorCtr="0" anchor="t" bIns="0" lIns="0" spcFirstLastPara="1" rIns="0" wrap="square" tIns="123425">
            <a:noAutofit/>
          </a:bodyPr>
          <a:lstStyle>
            <a:lvl1pPr lvl="0" algn="l">
              <a:lnSpc>
                <a:spcPct val="90000"/>
              </a:lnSpc>
              <a:spcBef>
                <a:spcPts val="0"/>
              </a:spcBef>
              <a:spcAft>
                <a:spcPts val="0"/>
              </a:spcAft>
              <a:buClr>
                <a:srgbClr val="000000"/>
              </a:buClr>
              <a:buSzPts val="3300"/>
              <a:buFont typeface="Quattrocento Sans"/>
              <a:buNone/>
              <a:defRPr b="1">
                <a:solidFill>
                  <a:srgbClr val="000000"/>
                </a:solidFill>
                <a:latin typeface="Quattrocento Sans"/>
                <a:ea typeface="Quattrocento Sans"/>
                <a:cs typeface="Quattrocento Sans"/>
                <a:sym typeface="Quattrocento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7" name="Google Shape;207;p35"/>
          <p:cNvSpPr txBox="1"/>
          <p:nvPr>
            <p:ph idx="1" type="body"/>
          </p:nvPr>
        </p:nvSpPr>
        <p:spPr>
          <a:xfrm>
            <a:off x="320278" y="915930"/>
            <a:ext cx="8501700" cy="40200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a:latin typeface="Quattrocento Sans"/>
                <a:ea typeface="Quattrocento Sans"/>
                <a:cs typeface="Quattrocento Sans"/>
                <a:sym typeface="Quattrocento Sans"/>
              </a:defRPr>
            </a:lvl1pPr>
            <a:lvl2pPr indent="-342900" lvl="1" marL="914400" algn="l">
              <a:lnSpc>
                <a:spcPct val="90000"/>
              </a:lnSpc>
              <a:spcBef>
                <a:spcPts val="1600"/>
              </a:spcBef>
              <a:spcAft>
                <a:spcPts val="0"/>
              </a:spcAft>
              <a:buClr>
                <a:schemeClr val="dk1"/>
              </a:buClr>
              <a:buSzPts val="1800"/>
              <a:buChar char="○"/>
              <a:defRPr>
                <a:latin typeface="Quattrocento Sans"/>
                <a:ea typeface="Quattrocento Sans"/>
                <a:cs typeface="Quattrocento Sans"/>
                <a:sym typeface="Quattrocento Sans"/>
              </a:defRPr>
            </a:lvl2pPr>
            <a:lvl3pPr indent="-323850" lvl="2" marL="1371600" algn="l">
              <a:lnSpc>
                <a:spcPct val="90000"/>
              </a:lnSpc>
              <a:spcBef>
                <a:spcPts val="1600"/>
              </a:spcBef>
              <a:spcAft>
                <a:spcPts val="0"/>
              </a:spcAft>
              <a:buClr>
                <a:schemeClr val="dk1"/>
              </a:buClr>
              <a:buSzPts val="1500"/>
              <a:buChar char="■"/>
              <a:defRPr>
                <a:latin typeface="Quattrocento Sans"/>
                <a:ea typeface="Quattrocento Sans"/>
                <a:cs typeface="Quattrocento Sans"/>
                <a:sym typeface="Quattrocento Sans"/>
              </a:defRPr>
            </a:lvl3pPr>
            <a:lvl4pPr indent="-317500" lvl="3" marL="1828800" algn="l">
              <a:lnSpc>
                <a:spcPct val="90000"/>
              </a:lnSpc>
              <a:spcBef>
                <a:spcPts val="1600"/>
              </a:spcBef>
              <a:spcAft>
                <a:spcPts val="0"/>
              </a:spcAft>
              <a:buClr>
                <a:schemeClr val="dk1"/>
              </a:buClr>
              <a:buSzPts val="1400"/>
              <a:buChar char="●"/>
              <a:defRPr>
                <a:latin typeface="Quattrocento Sans"/>
                <a:ea typeface="Quattrocento Sans"/>
                <a:cs typeface="Quattrocento Sans"/>
                <a:sym typeface="Quattrocento Sans"/>
              </a:defRPr>
            </a:lvl4pPr>
            <a:lvl5pPr indent="-317500" lvl="4" marL="2286000" algn="l">
              <a:lnSpc>
                <a:spcPct val="90000"/>
              </a:lnSpc>
              <a:spcBef>
                <a:spcPts val="1600"/>
              </a:spcBef>
              <a:spcAft>
                <a:spcPts val="0"/>
              </a:spcAft>
              <a:buClr>
                <a:schemeClr val="dk1"/>
              </a:buClr>
              <a:buSzPts val="1400"/>
              <a:buChar char="○"/>
              <a:defRPr>
                <a:latin typeface="Quattrocento Sans"/>
                <a:ea typeface="Quattrocento Sans"/>
                <a:cs typeface="Quattrocento Sans"/>
                <a:sym typeface="Quattrocento Sans"/>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8" name="Shape 208"/>
        <p:cNvGrpSpPr/>
        <p:nvPr/>
      </p:nvGrpSpPr>
      <p:grpSpPr>
        <a:xfrm>
          <a:off x="0" y="0"/>
          <a:ext cx="0" cy="0"/>
          <a:chOff x="0" y="0"/>
          <a:chExt cx="0" cy="0"/>
        </a:xfrm>
      </p:grpSpPr>
      <p:sp>
        <p:nvSpPr>
          <p:cNvPr id="209" name="Google Shape;209;p36"/>
          <p:cNvSpPr txBox="1"/>
          <p:nvPr>
            <p:ph idx="1" type="body"/>
          </p:nvPr>
        </p:nvSpPr>
        <p:spPr>
          <a:xfrm>
            <a:off x="489609" y="1114059"/>
            <a:ext cx="8092500" cy="3693900"/>
          </a:xfrm>
          <a:prstGeom prst="rect">
            <a:avLst/>
          </a:prstGeom>
          <a:noFill/>
          <a:ln>
            <a:noFill/>
          </a:ln>
        </p:spPr>
        <p:txBody>
          <a:bodyPr anchorCtr="0" anchor="t" bIns="45700" lIns="360000" spcFirstLastPara="1" rIns="72000" wrap="square" tIns="45700">
            <a:noAutofit/>
          </a:bodyPr>
          <a:lstStyle>
            <a:lvl1pPr indent="-393700" lvl="0" marL="457200" algn="l">
              <a:lnSpc>
                <a:spcPct val="130000"/>
              </a:lnSpc>
              <a:spcBef>
                <a:spcPts val="0"/>
              </a:spcBef>
              <a:spcAft>
                <a:spcPts val="0"/>
              </a:spcAft>
              <a:buClr>
                <a:srgbClr val="212121"/>
              </a:buClr>
              <a:buSzPts val="2600"/>
              <a:buChar char="●"/>
              <a:defRPr/>
            </a:lvl1pPr>
            <a:lvl2pPr indent="-342900" lvl="1" marL="914400" algn="l">
              <a:lnSpc>
                <a:spcPct val="130000"/>
              </a:lnSpc>
              <a:spcBef>
                <a:spcPts val="0"/>
              </a:spcBef>
              <a:spcAft>
                <a:spcPts val="0"/>
              </a:spcAft>
              <a:buSzPts val="1800"/>
              <a:buChar char="○"/>
              <a:defRPr/>
            </a:lvl2pPr>
            <a:lvl3pPr indent="-331469" lvl="2" marL="1371600" algn="l">
              <a:lnSpc>
                <a:spcPct val="130000"/>
              </a:lnSpc>
              <a:spcBef>
                <a:spcPts val="0"/>
              </a:spcBef>
              <a:spcAft>
                <a:spcPts val="0"/>
              </a:spcAft>
              <a:buSzPts val="1620"/>
              <a:buChar char="■"/>
              <a:defRPr/>
            </a:lvl3pPr>
            <a:lvl4pPr indent="-228600" lvl="3" marL="1828800" algn="l">
              <a:lnSpc>
                <a:spcPct val="115000"/>
              </a:lnSpc>
              <a:spcBef>
                <a:spcPts val="360"/>
              </a:spcBef>
              <a:spcAft>
                <a:spcPts val="0"/>
              </a:spcAft>
              <a:buSzPts val="1400"/>
              <a:buNone/>
              <a:defRPr/>
            </a:lvl4pPr>
            <a:lvl5pPr indent="-228600" lvl="4" marL="2286000" algn="l">
              <a:lnSpc>
                <a:spcPct val="115000"/>
              </a:lnSpc>
              <a:spcBef>
                <a:spcPts val="360"/>
              </a:spcBef>
              <a:spcAft>
                <a:spcPts val="0"/>
              </a:spcAft>
              <a:buSzPts val="1400"/>
              <a:buNone/>
              <a:defRPr/>
            </a:lvl5pPr>
            <a:lvl6pPr indent="-228600" lvl="5" marL="2743200" algn="l">
              <a:lnSpc>
                <a:spcPct val="115000"/>
              </a:lnSpc>
              <a:spcBef>
                <a:spcPts val="360"/>
              </a:spcBef>
              <a:spcAft>
                <a:spcPts val="0"/>
              </a:spcAft>
              <a:buSzPts val="1400"/>
              <a:buNone/>
              <a:defRPr/>
            </a:lvl6pPr>
            <a:lvl7pPr indent="-228600" lvl="6" marL="3200400" algn="l">
              <a:lnSpc>
                <a:spcPct val="115000"/>
              </a:lnSpc>
              <a:spcBef>
                <a:spcPts val="360"/>
              </a:spcBef>
              <a:spcAft>
                <a:spcPts val="0"/>
              </a:spcAft>
              <a:buSzPts val="1400"/>
              <a:buNone/>
              <a:defRPr/>
            </a:lvl7pPr>
            <a:lvl8pPr indent="-228600" lvl="7" marL="3657600" algn="l">
              <a:lnSpc>
                <a:spcPct val="115000"/>
              </a:lnSpc>
              <a:spcBef>
                <a:spcPts val="360"/>
              </a:spcBef>
              <a:spcAft>
                <a:spcPts val="0"/>
              </a:spcAft>
              <a:buSzPts val="1400"/>
              <a:buNone/>
              <a:defRPr/>
            </a:lvl8pPr>
            <a:lvl9pPr indent="-228600" lvl="8" marL="4114800" algn="l">
              <a:lnSpc>
                <a:spcPct val="115000"/>
              </a:lnSpc>
              <a:spcBef>
                <a:spcPts val="360"/>
              </a:spcBef>
              <a:spcAft>
                <a:spcPts val="0"/>
              </a:spcAft>
              <a:buSzPts val="1400"/>
              <a:buNone/>
              <a:defRPr/>
            </a:lvl9pPr>
          </a:lstStyle>
          <a:p/>
        </p:txBody>
      </p:sp>
      <p:sp>
        <p:nvSpPr>
          <p:cNvPr id="210" name="Google Shape;210;p36"/>
          <p:cNvSpPr txBox="1"/>
          <p:nvPr>
            <p:ph type="title"/>
          </p:nvPr>
        </p:nvSpPr>
        <p:spPr>
          <a:xfrm>
            <a:off x="488950" y="555281"/>
            <a:ext cx="6515100" cy="416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 image 1 1">
  <p:cSld name="SECTION_TITLE_AND_DESCRIPTION_2">
    <p:spTree>
      <p:nvGrpSpPr>
        <p:cNvPr id="211" name="Shape 211"/>
        <p:cNvGrpSpPr/>
        <p:nvPr/>
      </p:nvGrpSpPr>
      <p:grpSpPr>
        <a:xfrm>
          <a:off x="0" y="0"/>
          <a:ext cx="0" cy="0"/>
          <a:chOff x="0" y="0"/>
          <a:chExt cx="0" cy="0"/>
        </a:xfrm>
      </p:grpSpPr>
      <p:sp>
        <p:nvSpPr>
          <p:cNvPr id="212" name="Google Shape;212;p37"/>
          <p:cNvSpPr/>
          <p:nvPr/>
        </p:nvSpPr>
        <p:spPr>
          <a:xfrm>
            <a:off x="4572000" y="-125"/>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214" name="Google Shape;214;p37"/>
          <p:cNvGrpSpPr/>
          <p:nvPr/>
        </p:nvGrpSpPr>
        <p:grpSpPr>
          <a:xfrm>
            <a:off x="107919" y="4550100"/>
            <a:ext cx="639425" cy="442313"/>
            <a:chOff x="336519" y="4473900"/>
            <a:chExt cx="639425" cy="442313"/>
          </a:xfrm>
        </p:grpSpPr>
        <p:sp>
          <p:nvSpPr>
            <p:cNvPr id="215" name="Google Shape;215;p37"/>
            <p:cNvSpPr/>
            <p:nvPr/>
          </p:nvSpPr>
          <p:spPr>
            <a:xfrm>
              <a:off x="431250" y="4473900"/>
              <a:ext cx="440100" cy="429275"/>
            </a:xfrm>
            <a:custGeom>
              <a:rect b="b" l="l" r="r" t="t"/>
              <a:pathLst>
                <a:path extrusionOk="0" h="17171" w="17604">
                  <a:moveTo>
                    <a:pt x="1733" y="3387"/>
                  </a:moveTo>
                  <a:lnTo>
                    <a:pt x="0" y="11028"/>
                  </a:lnTo>
                  <a:lnTo>
                    <a:pt x="4844" y="17171"/>
                  </a:lnTo>
                  <a:lnTo>
                    <a:pt x="12760" y="17171"/>
                  </a:lnTo>
                  <a:lnTo>
                    <a:pt x="17604" y="11067"/>
                  </a:lnTo>
                  <a:lnTo>
                    <a:pt x="15832" y="3387"/>
                  </a:lnTo>
                  <a:lnTo>
                    <a:pt x="8900" y="0"/>
                  </a:lnTo>
                  <a:close/>
                </a:path>
              </a:pathLst>
            </a:custGeom>
            <a:solidFill>
              <a:srgbClr val="FFFFFF"/>
            </a:solidFill>
            <a:ln>
              <a:noFill/>
            </a:ln>
          </p:spPr>
        </p:sp>
        <p:pic>
          <p:nvPicPr>
            <p:cNvPr id="216" name="Google Shape;216;p37"/>
            <p:cNvPicPr preferRelativeResize="0"/>
            <p:nvPr/>
          </p:nvPicPr>
          <p:blipFill rotWithShape="1">
            <a:blip r:embed="rId2">
              <a:alphaModFix/>
            </a:blip>
            <a:srcRect b="31243" l="0" r="0" t="0"/>
            <a:stretch/>
          </p:blipFill>
          <p:spPr>
            <a:xfrm>
              <a:off x="336519" y="4480764"/>
              <a:ext cx="639425" cy="435449"/>
            </a:xfrm>
            <a:prstGeom prst="rect">
              <a:avLst/>
            </a:prstGeom>
            <a:noFill/>
            <a:ln>
              <a:noFill/>
            </a:ln>
          </p:spPr>
        </p:pic>
      </p:grpSp>
      <p:sp>
        <p:nvSpPr>
          <p:cNvPr id="217" name="Google Shape;217;p37"/>
          <p:cNvSpPr txBox="1"/>
          <p:nvPr>
            <p:ph type="title"/>
          </p:nvPr>
        </p:nvSpPr>
        <p:spPr>
          <a:xfrm>
            <a:off x="425009" y="445025"/>
            <a:ext cx="3764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52CA3"/>
              </a:buClr>
              <a:buSzPts val="2400"/>
              <a:buNone/>
              <a:defRPr sz="2400">
                <a:solidFill>
                  <a:srgbClr val="052CA3"/>
                </a:solidFill>
              </a:defRPr>
            </a:lvl1pPr>
            <a:lvl2pPr lvl="1" algn="l">
              <a:lnSpc>
                <a:spcPct val="100000"/>
              </a:lnSpc>
              <a:spcBef>
                <a:spcPts val="0"/>
              </a:spcBef>
              <a:spcAft>
                <a:spcPts val="0"/>
              </a:spcAft>
              <a:buClr>
                <a:srgbClr val="052CA3"/>
              </a:buClr>
              <a:buSzPts val="2400"/>
              <a:buNone/>
              <a:defRPr sz="2400">
                <a:solidFill>
                  <a:srgbClr val="052CA3"/>
                </a:solidFill>
              </a:defRPr>
            </a:lvl2pPr>
            <a:lvl3pPr lvl="2" algn="l">
              <a:lnSpc>
                <a:spcPct val="100000"/>
              </a:lnSpc>
              <a:spcBef>
                <a:spcPts val="0"/>
              </a:spcBef>
              <a:spcAft>
                <a:spcPts val="0"/>
              </a:spcAft>
              <a:buClr>
                <a:srgbClr val="052CA3"/>
              </a:buClr>
              <a:buSzPts val="2400"/>
              <a:buNone/>
              <a:defRPr sz="2400">
                <a:solidFill>
                  <a:srgbClr val="052CA3"/>
                </a:solidFill>
              </a:defRPr>
            </a:lvl3pPr>
            <a:lvl4pPr lvl="3" algn="l">
              <a:lnSpc>
                <a:spcPct val="100000"/>
              </a:lnSpc>
              <a:spcBef>
                <a:spcPts val="0"/>
              </a:spcBef>
              <a:spcAft>
                <a:spcPts val="0"/>
              </a:spcAft>
              <a:buClr>
                <a:srgbClr val="052CA3"/>
              </a:buClr>
              <a:buSzPts val="2400"/>
              <a:buNone/>
              <a:defRPr sz="2400">
                <a:solidFill>
                  <a:srgbClr val="052CA3"/>
                </a:solidFill>
              </a:defRPr>
            </a:lvl4pPr>
            <a:lvl5pPr lvl="4" algn="l">
              <a:lnSpc>
                <a:spcPct val="100000"/>
              </a:lnSpc>
              <a:spcBef>
                <a:spcPts val="0"/>
              </a:spcBef>
              <a:spcAft>
                <a:spcPts val="0"/>
              </a:spcAft>
              <a:buClr>
                <a:srgbClr val="052CA3"/>
              </a:buClr>
              <a:buSzPts val="2400"/>
              <a:buNone/>
              <a:defRPr sz="2400">
                <a:solidFill>
                  <a:srgbClr val="052CA3"/>
                </a:solidFill>
              </a:defRPr>
            </a:lvl5pPr>
            <a:lvl6pPr lvl="5" algn="l">
              <a:lnSpc>
                <a:spcPct val="100000"/>
              </a:lnSpc>
              <a:spcBef>
                <a:spcPts val="0"/>
              </a:spcBef>
              <a:spcAft>
                <a:spcPts val="0"/>
              </a:spcAft>
              <a:buClr>
                <a:srgbClr val="052CA3"/>
              </a:buClr>
              <a:buSzPts val="2400"/>
              <a:buNone/>
              <a:defRPr sz="2400">
                <a:solidFill>
                  <a:srgbClr val="052CA3"/>
                </a:solidFill>
              </a:defRPr>
            </a:lvl6pPr>
            <a:lvl7pPr lvl="6" algn="l">
              <a:lnSpc>
                <a:spcPct val="100000"/>
              </a:lnSpc>
              <a:spcBef>
                <a:spcPts val="0"/>
              </a:spcBef>
              <a:spcAft>
                <a:spcPts val="0"/>
              </a:spcAft>
              <a:buClr>
                <a:srgbClr val="052CA3"/>
              </a:buClr>
              <a:buSzPts val="2400"/>
              <a:buNone/>
              <a:defRPr sz="2400">
                <a:solidFill>
                  <a:srgbClr val="052CA3"/>
                </a:solidFill>
              </a:defRPr>
            </a:lvl7pPr>
            <a:lvl8pPr lvl="7" algn="l">
              <a:lnSpc>
                <a:spcPct val="100000"/>
              </a:lnSpc>
              <a:spcBef>
                <a:spcPts val="0"/>
              </a:spcBef>
              <a:spcAft>
                <a:spcPts val="0"/>
              </a:spcAft>
              <a:buClr>
                <a:srgbClr val="052CA3"/>
              </a:buClr>
              <a:buSzPts val="2400"/>
              <a:buNone/>
              <a:defRPr sz="2400">
                <a:solidFill>
                  <a:srgbClr val="052CA3"/>
                </a:solidFill>
              </a:defRPr>
            </a:lvl8pPr>
            <a:lvl9pPr lvl="8" algn="l">
              <a:lnSpc>
                <a:spcPct val="100000"/>
              </a:lnSpc>
              <a:spcBef>
                <a:spcPts val="0"/>
              </a:spcBef>
              <a:spcAft>
                <a:spcPts val="0"/>
              </a:spcAft>
              <a:buClr>
                <a:srgbClr val="052CA3"/>
              </a:buClr>
              <a:buSzPts val="2400"/>
              <a:buNone/>
              <a:defRPr sz="2400">
                <a:solidFill>
                  <a:srgbClr val="052CA3"/>
                </a:solidFill>
              </a:defRPr>
            </a:lvl9pPr>
          </a:lstStyle>
          <a:p/>
        </p:txBody>
      </p:sp>
      <p:sp>
        <p:nvSpPr>
          <p:cNvPr id="218" name="Google Shape;218;p37"/>
          <p:cNvSpPr txBox="1"/>
          <p:nvPr>
            <p:ph idx="1" type="body"/>
          </p:nvPr>
        </p:nvSpPr>
        <p:spPr>
          <a:xfrm>
            <a:off x="424950" y="1516494"/>
            <a:ext cx="3764100" cy="261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212121"/>
              </a:buClr>
              <a:buSzPts val="1400"/>
              <a:buChar char="●"/>
              <a:defRPr sz="1400">
                <a:solidFill>
                  <a:srgbClr val="212121"/>
                </a:solidFill>
              </a:defRPr>
            </a:lvl1pPr>
            <a:lvl2pPr indent="-317500" lvl="1" marL="914400" algn="l">
              <a:lnSpc>
                <a:spcPct val="115000"/>
              </a:lnSpc>
              <a:spcBef>
                <a:spcPts val="1600"/>
              </a:spcBef>
              <a:spcAft>
                <a:spcPts val="0"/>
              </a:spcAft>
              <a:buClr>
                <a:srgbClr val="212121"/>
              </a:buClr>
              <a:buSzPts val="1400"/>
              <a:buChar char="○"/>
              <a:defRPr>
                <a:solidFill>
                  <a:srgbClr val="212121"/>
                </a:solidFill>
              </a:defRPr>
            </a:lvl2pPr>
            <a:lvl3pPr indent="-317500" lvl="2" marL="1371600" algn="l">
              <a:lnSpc>
                <a:spcPct val="115000"/>
              </a:lnSpc>
              <a:spcBef>
                <a:spcPts val="1600"/>
              </a:spcBef>
              <a:spcAft>
                <a:spcPts val="0"/>
              </a:spcAft>
              <a:buClr>
                <a:srgbClr val="212121"/>
              </a:buClr>
              <a:buSzPts val="1400"/>
              <a:buChar char="■"/>
              <a:defRPr>
                <a:solidFill>
                  <a:srgbClr val="212121"/>
                </a:solidFill>
              </a:defRPr>
            </a:lvl3pPr>
            <a:lvl4pPr indent="-317500" lvl="3" marL="1828800" algn="l">
              <a:lnSpc>
                <a:spcPct val="115000"/>
              </a:lnSpc>
              <a:spcBef>
                <a:spcPts val="1600"/>
              </a:spcBef>
              <a:spcAft>
                <a:spcPts val="0"/>
              </a:spcAft>
              <a:buClr>
                <a:srgbClr val="212121"/>
              </a:buClr>
              <a:buSzPts val="1400"/>
              <a:buChar char="●"/>
              <a:defRPr>
                <a:solidFill>
                  <a:srgbClr val="212121"/>
                </a:solidFill>
              </a:defRPr>
            </a:lvl4pPr>
            <a:lvl5pPr indent="-317500" lvl="4" marL="2286000" algn="l">
              <a:lnSpc>
                <a:spcPct val="115000"/>
              </a:lnSpc>
              <a:spcBef>
                <a:spcPts val="1600"/>
              </a:spcBef>
              <a:spcAft>
                <a:spcPts val="0"/>
              </a:spcAft>
              <a:buClr>
                <a:srgbClr val="212121"/>
              </a:buClr>
              <a:buSzPts val="1400"/>
              <a:buChar char="○"/>
              <a:defRPr>
                <a:solidFill>
                  <a:srgbClr val="212121"/>
                </a:solidFill>
              </a:defRPr>
            </a:lvl5pPr>
            <a:lvl6pPr indent="-317500" lvl="5" marL="2743200" algn="l">
              <a:lnSpc>
                <a:spcPct val="115000"/>
              </a:lnSpc>
              <a:spcBef>
                <a:spcPts val="1600"/>
              </a:spcBef>
              <a:spcAft>
                <a:spcPts val="0"/>
              </a:spcAft>
              <a:buClr>
                <a:srgbClr val="212121"/>
              </a:buClr>
              <a:buSzPts val="1400"/>
              <a:buChar char="■"/>
              <a:defRPr>
                <a:solidFill>
                  <a:srgbClr val="212121"/>
                </a:solidFill>
              </a:defRPr>
            </a:lvl6pPr>
            <a:lvl7pPr indent="-317500" lvl="6" marL="3200400" algn="l">
              <a:lnSpc>
                <a:spcPct val="115000"/>
              </a:lnSpc>
              <a:spcBef>
                <a:spcPts val="1600"/>
              </a:spcBef>
              <a:spcAft>
                <a:spcPts val="0"/>
              </a:spcAft>
              <a:buClr>
                <a:srgbClr val="212121"/>
              </a:buClr>
              <a:buSzPts val="1400"/>
              <a:buChar char="●"/>
              <a:defRPr>
                <a:solidFill>
                  <a:srgbClr val="212121"/>
                </a:solidFill>
              </a:defRPr>
            </a:lvl7pPr>
            <a:lvl8pPr indent="-317500" lvl="7" marL="3657600" algn="l">
              <a:lnSpc>
                <a:spcPct val="115000"/>
              </a:lnSpc>
              <a:spcBef>
                <a:spcPts val="1600"/>
              </a:spcBef>
              <a:spcAft>
                <a:spcPts val="0"/>
              </a:spcAft>
              <a:buClr>
                <a:srgbClr val="212121"/>
              </a:buClr>
              <a:buSzPts val="1400"/>
              <a:buChar char="○"/>
              <a:defRPr>
                <a:solidFill>
                  <a:srgbClr val="212121"/>
                </a:solidFill>
              </a:defRPr>
            </a:lvl8pPr>
            <a:lvl9pPr indent="-317500" lvl="8" marL="4114800" algn="l">
              <a:lnSpc>
                <a:spcPct val="115000"/>
              </a:lnSpc>
              <a:spcBef>
                <a:spcPts val="1600"/>
              </a:spcBef>
              <a:spcAft>
                <a:spcPts val="1600"/>
              </a:spcAft>
              <a:buClr>
                <a:srgbClr val="212121"/>
              </a:buClr>
              <a:buSzPts val="1400"/>
              <a:buChar char="■"/>
              <a:defRPr>
                <a:solidFill>
                  <a:srgbClr val="212121"/>
                </a:solidFill>
              </a:defRPr>
            </a:lvl9pPr>
          </a:lstStyle>
          <a:p/>
        </p:txBody>
      </p:sp>
    </p:spTree>
  </p:cSld>
  <p:clrMapOvr>
    <a:masterClrMapping/>
  </p:clrMapOvr>
  <p:extLst>
    <p:ext uri="{DCECCB84-F9BA-43D5-87BE-67443E8EF086}">
      <p15:sldGuideLst>
        <p15:guide id="1" orient="horz" pos="525">
          <p15:clr>
            <a:srgbClr val="F9AD4C"/>
          </p15:clr>
        </p15:guide>
        <p15:guide id="2" pos="2880">
          <p15:clr>
            <a:srgbClr val="F9AD4C"/>
          </p15:clr>
        </p15:guide>
        <p15:guide id="3" pos="615">
          <p15:clr>
            <a:srgbClr val="F9AD4C"/>
          </p15:clr>
        </p15:guide>
        <p15:guide id="4" orient="horz" pos="1036">
          <p15:clr>
            <a:srgbClr val="F9AD4C"/>
          </p15:clr>
        </p15:guide>
        <p15:guide id="5" pos="26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52CA3"/>
              </a:buClr>
              <a:buSzPts val="2800"/>
              <a:buFont typeface="Lato"/>
              <a:buNone/>
              <a:defRPr b="1" i="0" sz="2800" u="none" cap="none" strike="noStrike">
                <a:solidFill>
                  <a:srgbClr val="052CA3"/>
                </a:solidFill>
                <a:latin typeface="Lato"/>
                <a:ea typeface="Lato"/>
                <a:cs typeface="Lato"/>
                <a:sym typeface="Lato"/>
              </a:defRPr>
            </a:lvl1pPr>
            <a:lvl2pPr lvl="1"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212121"/>
              </a:buClr>
              <a:buSzPts val="1800"/>
              <a:buFont typeface="Lato"/>
              <a:buChar char="●"/>
              <a:defRPr b="0" i="0" sz="1800" u="none" cap="none" strike="noStrike">
                <a:solidFill>
                  <a:srgbClr val="212121"/>
                </a:solidFill>
                <a:latin typeface="Lato"/>
                <a:ea typeface="Lato"/>
                <a:cs typeface="Lato"/>
                <a:sym typeface="Lato"/>
              </a:defRPr>
            </a:lvl1pPr>
            <a:lvl2pPr indent="-317500" lvl="1" marL="9144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2pPr>
            <a:lvl3pPr indent="-317500" lvl="2" marL="13716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3pPr>
            <a:lvl4pPr indent="-317500" lvl="3" marL="18288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4pPr>
            <a:lvl5pPr indent="-317500" lvl="4" marL="22860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5pPr>
            <a:lvl6pPr indent="-317500" lvl="5" marL="27432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6pPr>
            <a:lvl7pPr indent="-317500" lvl="6" marL="32004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7pPr>
            <a:lvl8pPr indent="-317500" lvl="7" marL="3657600" marR="0" rtl="0" algn="l">
              <a:lnSpc>
                <a:spcPct val="115000"/>
              </a:lnSpc>
              <a:spcBef>
                <a:spcPts val="1600"/>
              </a:spcBef>
              <a:spcAft>
                <a:spcPts val="0"/>
              </a:spcAft>
              <a:buClr>
                <a:srgbClr val="212121"/>
              </a:buClr>
              <a:buSzPts val="1400"/>
              <a:buFont typeface="Lato"/>
              <a:buChar char="○"/>
              <a:defRPr b="0" i="0" sz="1400" u="none" cap="none" strike="noStrike">
                <a:solidFill>
                  <a:srgbClr val="212121"/>
                </a:solidFill>
                <a:latin typeface="Lato"/>
                <a:ea typeface="Lato"/>
                <a:cs typeface="Lato"/>
                <a:sym typeface="Lato"/>
              </a:defRPr>
            </a:lvl8pPr>
            <a:lvl9pPr indent="-317500" lvl="8" marL="4114800" marR="0" rtl="0" algn="l">
              <a:lnSpc>
                <a:spcPct val="115000"/>
              </a:lnSpc>
              <a:spcBef>
                <a:spcPts val="1600"/>
              </a:spcBef>
              <a:spcAft>
                <a:spcPts val="1600"/>
              </a:spcAft>
              <a:buClr>
                <a:srgbClr val="212121"/>
              </a:buClr>
              <a:buSzPts val="1400"/>
              <a:buFont typeface="Lato"/>
              <a:buChar char="■"/>
              <a:defRPr b="0" i="0" sz="1400" u="none" cap="none" strike="noStrike">
                <a:solidFill>
                  <a:srgbClr val="21212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https://kccncna2024.sched.com/#" TargetMode="External"/><Relationship Id="rId4" Type="http://schemas.openxmlformats.org/officeDocument/2006/relationships/hyperlink" Target="https://kccncna2024.sched.com/venue/Salt+Palace+%7C+Level+1+%7C+Grand+Ballroom+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docker.io/kubeflow/spark-operator" TargetMode="External"/><Relationship Id="rId4" Type="http://schemas.openxmlformats.org/officeDocument/2006/relationships/hyperlink" Target="http://docker.io/kubeflow/spark-operator" TargetMode="External"/><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github.com/kubeflow/spark-operator/pull/2072" TargetMode="External"/><Relationship Id="rId4" Type="http://schemas.openxmlformats.org/officeDocument/2006/relationships/hyperlink" Target="https://github.com/kubernetes-sigs/kubebuild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github.com/kubeflow/spark-operator/pull/214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github.com/kubeflow/spark-operator/issues/209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TO BE DELETED</a:t>
            </a:r>
            <a:endParaRPr/>
          </a:p>
        </p:txBody>
      </p:sp>
      <p:sp>
        <p:nvSpPr>
          <p:cNvPr id="224" name="Google Shape;224;p38"/>
          <p:cNvSpPr txBox="1"/>
          <p:nvPr/>
        </p:nvSpPr>
        <p:spPr>
          <a:xfrm>
            <a:off x="432550" y="1017725"/>
            <a:ext cx="7146900" cy="35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hlink"/>
                </a:solidFill>
                <a:hlinkClick r:id="rId3"/>
              </a:rPr>
              <a:t>Elevating Kubeflow Spark Operator's Future: Best Practices and Enhancements - Vara Bonthu, AWS &amp; Chaoran Yu, Apple Inc</a:t>
            </a:r>
            <a:endParaRPr sz="10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t/>
            </a:r>
            <a:endParaRPr sz="10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Click here to remove from My Schedule.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Thursday November 14, 2024 4:30pm - 5:05pm MST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hlink"/>
                </a:solidFill>
                <a:hlinkClick r:id="rId4"/>
              </a:rPr>
              <a:t>Salt Palace | Level 1 | Grand Ballroom A</a:t>
            </a:r>
            <a:endParaRPr sz="10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As Kubernetes becomes the leading platform for data processing, mastering the deployment and management of Apache Spark on it is crucial.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 this presentation, you'll hear from the new maintainers of the Kubeflow Spark Operator project, who will provide an overview of scaling the Spark Operator on Kubernetes, emphasizing best practices to optimize performance and efficiency.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Attendees will explore the migration of the Spark Operator repository from Google to Kubeflow, gaining insights into the roadmap and key takeaways.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session will cover strategies for achieving multi-tenancy, managing multiple Spark Operator instances for large-scale deployments, ensuring robust security, and performing seamless upgrades.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Participants will learn advanced techniques to maximize their Spark on Kubernetes deployments, making their data processing pipelines more efficient, reliable, and secure.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This talk is for Data, ML, DevOps, and MLOps pros to enhance their Spark on Kubernetes skills.</a:t>
            </a:r>
            <a:endParaRPr sz="1000">
              <a:solidFill>
                <a:schemeClr val="dk1"/>
              </a:solidFill>
            </a:endParaRPr>
          </a:p>
        </p:txBody>
      </p:sp>
      <p:sp>
        <p:nvSpPr>
          <p:cNvPr id="225" name="Google Shape;225;p38"/>
          <p:cNvSpPr txBox="1"/>
          <p:nvPr/>
        </p:nvSpPr>
        <p:spPr>
          <a:xfrm>
            <a:off x="1943100" y="1853300"/>
            <a:ext cx="47025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212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Container Registry and Doc Website Migration</a:t>
            </a:r>
            <a:endParaRPr/>
          </a:p>
          <a:p>
            <a:pPr indent="0" lvl="0" marL="0" rtl="0" algn="l">
              <a:lnSpc>
                <a:spcPct val="100000"/>
              </a:lnSpc>
              <a:spcBef>
                <a:spcPts val="0"/>
              </a:spcBef>
              <a:spcAft>
                <a:spcPts val="0"/>
              </a:spcAft>
              <a:buClr>
                <a:srgbClr val="052CA3"/>
              </a:buClr>
              <a:buSzPts val="2400"/>
              <a:buNone/>
            </a:pPr>
            <a:r>
              <a:t/>
            </a:r>
            <a:endParaRPr/>
          </a:p>
        </p:txBody>
      </p:sp>
      <p:sp>
        <p:nvSpPr>
          <p:cNvPr id="287" name="Google Shape;287;p47"/>
          <p:cNvSpPr txBox="1"/>
          <p:nvPr/>
        </p:nvSpPr>
        <p:spPr>
          <a:xfrm>
            <a:off x="663425" y="1017725"/>
            <a:ext cx="8229900" cy="78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Calibri"/>
              <a:buChar char="-"/>
            </a:pPr>
            <a:r>
              <a:rPr i="0" lang="en" sz="1800" u="none" cap="none" strike="noStrike">
                <a:solidFill>
                  <a:srgbClr val="000000"/>
                </a:solidFill>
                <a:latin typeface="Calibri"/>
                <a:ea typeface="Calibri"/>
                <a:cs typeface="Calibri"/>
                <a:sym typeface="Calibri"/>
              </a:rPr>
              <a:t>Container registry migrated to Kubeflow (</a:t>
            </a:r>
            <a:r>
              <a:rPr i="1" lang="en" sz="1800" u="sng" cap="none" strike="noStrike">
                <a:solidFill>
                  <a:schemeClr val="hlink"/>
                </a:solidFill>
                <a:latin typeface="Calibri"/>
                <a:ea typeface="Calibri"/>
                <a:cs typeface="Calibri"/>
                <a:sym typeface="Calibri"/>
                <a:hlinkClick r:id="rId3"/>
              </a:rPr>
              <a:t>docker.io/kubeflow/spark-operato</a:t>
            </a:r>
            <a:r>
              <a:rPr i="1" lang="en" sz="1800" u="sng">
                <a:solidFill>
                  <a:schemeClr val="hlink"/>
                </a:solidFill>
                <a:latin typeface="Calibri"/>
                <a:ea typeface="Calibri"/>
                <a:cs typeface="Calibri"/>
                <a:sym typeface="Calibri"/>
                <a:hlinkClick r:id="rId4"/>
              </a:rPr>
              <a:t>r</a:t>
            </a:r>
            <a:r>
              <a:rPr i="0" lang="en" sz="1800" u="none" cap="none" strike="noStrike">
                <a:solidFill>
                  <a:srgbClr val="000000"/>
                </a:solidFill>
                <a:latin typeface="Calibri"/>
                <a:ea typeface="Calibri"/>
                <a:cs typeface="Calibri"/>
                <a:sym typeface="Calibri"/>
              </a:rPr>
              <a:t>)</a:t>
            </a:r>
            <a:endParaRPr i="0" sz="1800" u="none" cap="none" strike="noStrike">
              <a:solidFill>
                <a:srgbClr val="000000"/>
              </a:solidFill>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New documentation website hosted under Kubeflow</a:t>
            </a:r>
            <a:endParaRPr>
              <a:latin typeface="Calibri"/>
              <a:ea typeface="Calibri"/>
              <a:cs typeface="Calibri"/>
              <a:sym typeface="Calibri"/>
            </a:endParaRPr>
          </a:p>
        </p:txBody>
      </p:sp>
      <p:pic>
        <p:nvPicPr>
          <p:cNvPr id="288" name="Google Shape;288;p47"/>
          <p:cNvPicPr preferRelativeResize="0"/>
          <p:nvPr/>
        </p:nvPicPr>
        <p:blipFill>
          <a:blip r:embed="rId5">
            <a:alphaModFix/>
          </a:blip>
          <a:stretch>
            <a:fillRect/>
          </a:stretch>
        </p:blipFill>
        <p:spPr>
          <a:xfrm>
            <a:off x="1925863" y="1898925"/>
            <a:ext cx="5292273" cy="297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Controller-Runtime Rewrite</a:t>
            </a:r>
            <a:endParaRPr/>
          </a:p>
          <a:p>
            <a:pPr indent="0" lvl="0" marL="0" rtl="0" algn="l">
              <a:lnSpc>
                <a:spcPct val="100000"/>
              </a:lnSpc>
              <a:spcBef>
                <a:spcPts val="0"/>
              </a:spcBef>
              <a:spcAft>
                <a:spcPts val="0"/>
              </a:spcAft>
              <a:buClr>
                <a:srgbClr val="052CA3"/>
              </a:buClr>
              <a:buSzPts val="2400"/>
              <a:buNone/>
            </a:pPr>
            <a:r>
              <a:rPr b="0" lang="en" sz="1400">
                <a:solidFill>
                  <a:schemeClr val="dk1"/>
                </a:solidFill>
              </a:rPr>
              <a:t>v2.0</a:t>
            </a:r>
            <a:r>
              <a:rPr lang="en" sz="1400"/>
              <a:t> </a:t>
            </a:r>
            <a:r>
              <a:rPr b="0" lang="en" sz="1400" u="sng">
                <a:solidFill>
                  <a:schemeClr val="hlink"/>
                </a:solidFill>
                <a:latin typeface="Arial"/>
                <a:ea typeface="Arial"/>
                <a:cs typeface="Arial"/>
                <a:sym typeface="Arial"/>
                <a:hlinkClick r:id="rId3"/>
              </a:rPr>
              <a:t>https://github.com/kubeflow/spark-operator/pull/2072</a:t>
            </a:r>
            <a:endParaRPr sz="1400"/>
          </a:p>
        </p:txBody>
      </p:sp>
      <p:sp>
        <p:nvSpPr>
          <p:cNvPr id="294" name="Google Shape;294;p48"/>
          <p:cNvSpPr txBox="1"/>
          <p:nvPr/>
        </p:nvSpPr>
        <p:spPr>
          <a:xfrm>
            <a:off x="663425" y="1420075"/>
            <a:ext cx="82299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Original</a:t>
            </a:r>
            <a:r>
              <a:rPr lang="en" sz="1800">
                <a:latin typeface="Calibri"/>
                <a:ea typeface="Calibri"/>
                <a:cs typeface="Calibri"/>
                <a:sym typeface="Calibri"/>
              </a:rPr>
              <a:t> implementation based on client-go</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Low-level toolings required the operator to handle</a:t>
            </a:r>
            <a:endParaRPr sz="1800">
              <a:latin typeface="Calibri"/>
              <a:ea typeface="Calibri"/>
              <a:cs typeface="Calibri"/>
              <a:sym typeface="Calibri"/>
            </a:endParaRPr>
          </a:p>
          <a:p>
            <a:pPr indent="-342900" lvl="1" marL="91440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CRUD operations on CRD objects</a:t>
            </a:r>
            <a:endParaRPr sz="1800">
              <a:latin typeface="Calibri"/>
              <a:ea typeface="Calibri"/>
              <a:cs typeface="Calibri"/>
              <a:sym typeface="Calibri"/>
            </a:endParaRPr>
          </a:p>
          <a:p>
            <a:pPr indent="-342900" lvl="1" marL="91440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Management of informers, workqueues and listers</a:t>
            </a:r>
            <a:endParaRPr sz="1800">
              <a:latin typeface="Calibri"/>
              <a:ea typeface="Calibri"/>
              <a:cs typeface="Calibri"/>
              <a:sym typeface="Calibri"/>
            </a:endParaRPr>
          </a:p>
          <a:p>
            <a:pPr indent="-342900" lvl="0" marL="457200" marR="0" rtl="0" algn="l">
              <a:lnSpc>
                <a:spcPct val="150000"/>
              </a:lnSpc>
              <a:spcBef>
                <a:spcPts val="0"/>
              </a:spcBef>
              <a:spcAft>
                <a:spcPts val="0"/>
              </a:spcAft>
              <a:buSzPts val="1800"/>
              <a:buFont typeface="Calibri"/>
              <a:buChar char="-"/>
            </a:pPr>
            <a:r>
              <a:rPr b="1" lang="en" sz="1800">
                <a:latin typeface="Calibri"/>
                <a:ea typeface="Calibri"/>
                <a:cs typeface="Calibri"/>
                <a:sym typeface="Calibri"/>
              </a:rPr>
              <a:t>Controller-Runtime</a:t>
            </a:r>
            <a:r>
              <a:rPr lang="en" sz="1800">
                <a:latin typeface="Calibri"/>
                <a:ea typeface="Calibri"/>
                <a:cs typeface="Calibri"/>
                <a:sym typeface="Calibri"/>
              </a:rPr>
              <a:t> provides above features out of the box</a:t>
            </a:r>
            <a:endParaRPr sz="1800">
              <a:latin typeface="Calibri"/>
              <a:ea typeface="Calibri"/>
              <a:cs typeface="Calibri"/>
              <a:sym typeface="Calibri"/>
            </a:endParaRPr>
          </a:p>
          <a:p>
            <a:pPr indent="-342900" lvl="0" marL="45720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KubeBuilder (</a:t>
            </a:r>
            <a:r>
              <a:rPr lang="en" sz="1800" u="sng">
                <a:solidFill>
                  <a:schemeClr val="hlink"/>
                </a:solidFill>
                <a:latin typeface="Calibri"/>
                <a:ea typeface="Calibri"/>
                <a:cs typeface="Calibri"/>
                <a:sym typeface="Calibri"/>
                <a:hlinkClick r:id="rId4"/>
              </a:rPr>
              <a:t>https://github.com/kubernetes-sigs/kubebuilder</a:t>
            </a:r>
            <a:r>
              <a:rPr lang="en" sz="1800">
                <a:latin typeface="Calibri"/>
                <a:ea typeface="Calibri"/>
                <a:cs typeface="Calibri"/>
                <a:sym typeface="Calibri"/>
              </a:rPr>
              <a:t>) provides convenient scaffolding to quickly ramp up a new operator code base</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Pod Template Support</a:t>
            </a:r>
            <a:endParaRPr/>
          </a:p>
          <a:p>
            <a:pPr indent="0" lvl="0" marL="0" rtl="0" algn="l">
              <a:lnSpc>
                <a:spcPct val="100000"/>
              </a:lnSpc>
              <a:spcBef>
                <a:spcPts val="0"/>
              </a:spcBef>
              <a:spcAft>
                <a:spcPts val="0"/>
              </a:spcAft>
              <a:buClr>
                <a:srgbClr val="052CA3"/>
              </a:buClr>
              <a:buSzPts val="2400"/>
              <a:buNone/>
            </a:pPr>
            <a:r>
              <a:rPr b="0" lang="en" sz="1400">
                <a:solidFill>
                  <a:schemeClr val="dk1"/>
                </a:solidFill>
              </a:rPr>
              <a:t>v2.0</a:t>
            </a:r>
            <a:r>
              <a:rPr lang="en" sz="1400"/>
              <a:t> </a:t>
            </a:r>
            <a:r>
              <a:rPr b="0" lang="en" sz="1400" u="sng">
                <a:solidFill>
                  <a:schemeClr val="hlink"/>
                </a:solidFill>
                <a:latin typeface="Arial"/>
                <a:ea typeface="Arial"/>
                <a:cs typeface="Arial"/>
                <a:sym typeface="Arial"/>
                <a:hlinkClick r:id="rId3"/>
              </a:rPr>
              <a:t>https://github.com/kubeflow/spark-operator/pull/2141</a:t>
            </a:r>
            <a:endParaRPr sz="1400"/>
          </a:p>
        </p:txBody>
      </p:sp>
      <p:sp>
        <p:nvSpPr>
          <p:cNvPr id="300" name="Google Shape;300;p49"/>
          <p:cNvSpPr txBox="1"/>
          <p:nvPr/>
        </p:nvSpPr>
        <p:spPr>
          <a:xfrm>
            <a:off x="663425" y="1420075"/>
            <a:ext cx="82299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Operator has relied on webhook for the customizing spark pods (e.g. adding volumes, configmaps, init containers, node selectors etc)</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Webhook proves to be challenging to operate and maintain</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Pod template provides a Spark-native way of customizing pods that allows for more </a:t>
            </a:r>
            <a:r>
              <a:rPr lang="en" sz="1800">
                <a:latin typeface="Calibri"/>
                <a:ea typeface="Calibri"/>
                <a:cs typeface="Calibri"/>
                <a:sym typeface="Calibri"/>
              </a:rPr>
              <a:t>flexibility</a:t>
            </a:r>
            <a:r>
              <a:rPr lang="en" sz="1800">
                <a:latin typeface="Calibri"/>
                <a:ea typeface="Calibri"/>
                <a:cs typeface="Calibri"/>
                <a:sym typeface="Calibri"/>
              </a:rPr>
              <a:t> and lower maintenance</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Apache YuniKorn scheduler support</a:t>
            </a:r>
            <a:endParaRPr/>
          </a:p>
          <a:p>
            <a:pPr indent="0" lvl="0" marL="0" rtl="0" algn="l">
              <a:lnSpc>
                <a:spcPct val="100000"/>
              </a:lnSpc>
              <a:spcBef>
                <a:spcPts val="0"/>
              </a:spcBef>
              <a:spcAft>
                <a:spcPts val="0"/>
              </a:spcAft>
              <a:buClr>
                <a:srgbClr val="052CA3"/>
              </a:buClr>
              <a:buSzPts val="2400"/>
              <a:buNone/>
            </a:pPr>
            <a:r>
              <a:rPr b="0" lang="en" sz="1400">
                <a:solidFill>
                  <a:schemeClr val="dk1"/>
                </a:solidFill>
              </a:rPr>
              <a:t>v2.0</a:t>
            </a:r>
            <a:r>
              <a:rPr lang="en" sz="1400"/>
              <a:t> </a:t>
            </a:r>
            <a:r>
              <a:rPr b="0" lang="en" sz="1400" u="sng">
                <a:solidFill>
                  <a:schemeClr val="hlink"/>
                </a:solidFill>
                <a:latin typeface="Arial"/>
                <a:ea typeface="Arial"/>
                <a:cs typeface="Arial"/>
                <a:sym typeface="Arial"/>
                <a:hlinkClick r:id="rId3"/>
              </a:rPr>
              <a:t>https://github.com/kubeflow/spark-operator/issues/2098</a:t>
            </a:r>
            <a:endParaRPr sz="1400"/>
          </a:p>
        </p:txBody>
      </p:sp>
      <p:sp>
        <p:nvSpPr>
          <p:cNvPr id="306" name="Google Shape;306;p50"/>
          <p:cNvSpPr txBox="1"/>
          <p:nvPr/>
        </p:nvSpPr>
        <p:spPr>
          <a:xfrm>
            <a:off x="663425" y="1420075"/>
            <a:ext cx="82299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Apache YuniKorn is a resource scheduler that offers native support to batch workloads</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Spark Operator already worked with YuniKorn for basic scheduling support</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Now supports YuniKorn when its admission webhook is disabled</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Also added support for gang scheduling</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Security Enhancements</a:t>
            </a:r>
            <a:endParaRPr sz="1400"/>
          </a:p>
        </p:txBody>
      </p:sp>
      <p:sp>
        <p:nvSpPr>
          <p:cNvPr id="312" name="Google Shape;312;p51"/>
          <p:cNvSpPr txBox="1"/>
          <p:nvPr/>
        </p:nvSpPr>
        <p:spPr>
          <a:xfrm>
            <a:off x="663425" y="1420075"/>
            <a:ext cx="8229900" cy="1616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pull/2265: Updated default container security context</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pull/2298: Allow setting automountServiceAccountToken</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pull/2282: </a:t>
            </a:r>
            <a:r>
              <a:rPr lang="en" sz="1800">
                <a:latin typeface="Calibri"/>
                <a:ea typeface="Calibri"/>
                <a:cs typeface="Calibri"/>
                <a:sym typeface="Calibri"/>
              </a:rPr>
              <a:t>Allow controller to run with securityContext:readOnlyRootfilesystem:true</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432550" y="445025"/>
            <a:ext cx="80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Operator Best Practices</a:t>
            </a:r>
            <a:endParaRPr/>
          </a:p>
          <a:p>
            <a:pPr indent="0" lvl="0" marL="0" rtl="0" algn="l">
              <a:spcBef>
                <a:spcPts val="0"/>
              </a:spcBef>
              <a:spcAft>
                <a:spcPts val="0"/>
              </a:spcAft>
              <a:buNone/>
            </a:pPr>
            <a:r>
              <a:t/>
            </a:r>
            <a:endParaRPr b="0" sz="1400">
              <a:solidFill>
                <a:schemeClr val="dk1"/>
              </a:solidFill>
            </a:endParaRPr>
          </a:p>
          <a:p>
            <a:pPr indent="0" lvl="0" marL="0" rtl="0" algn="l">
              <a:spcBef>
                <a:spcPts val="0"/>
              </a:spcBef>
              <a:spcAft>
                <a:spcPts val="0"/>
              </a:spcAft>
              <a:buNone/>
            </a:pPr>
            <a:r>
              <a:t/>
            </a:r>
            <a:endParaRPr b="0" sz="1400">
              <a:solidFill>
                <a:schemeClr val="dk1"/>
              </a:solidFill>
            </a:endParaRPr>
          </a:p>
          <a:p>
            <a:pPr indent="0" lvl="0" marL="0" rtl="0" algn="l">
              <a:spcBef>
                <a:spcPts val="0"/>
              </a:spcBef>
              <a:spcAft>
                <a:spcPts val="0"/>
              </a:spcAft>
              <a:buNone/>
            </a:pPr>
            <a:r>
              <a:t/>
            </a:r>
            <a:endParaRPr b="0" sz="1400">
              <a:solidFill>
                <a:schemeClr val="dk1"/>
              </a:solidFill>
            </a:endParaRPr>
          </a:p>
        </p:txBody>
      </p:sp>
      <p:sp>
        <p:nvSpPr>
          <p:cNvPr id="318" name="Google Shape;318;p52"/>
          <p:cNvSpPr txBox="1"/>
          <p:nvPr/>
        </p:nvSpPr>
        <p:spPr>
          <a:xfrm>
            <a:off x="693975" y="1387925"/>
            <a:ext cx="6645600" cy="31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12121"/>
                </a:solidFill>
                <a:latin typeface="Calibri"/>
                <a:ea typeface="Calibri"/>
                <a:cs typeface="Calibri"/>
                <a:sym typeface="Calibri"/>
              </a:rPr>
              <a:t>Multitenancy</a:t>
            </a:r>
            <a:endParaRPr b="1" sz="1800">
              <a:solidFill>
                <a:srgbClr val="212121"/>
              </a:solidFill>
              <a:latin typeface="Calibri"/>
              <a:ea typeface="Calibri"/>
              <a:cs typeface="Calibri"/>
              <a:sym typeface="Calibri"/>
            </a:endParaRPr>
          </a:p>
          <a:p>
            <a:pPr indent="0" lvl="0" marL="0" rtl="0" algn="l">
              <a:spcBef>
                <a:spcPts val="0"/>
              </a:spcBef>
              <a:spcAft>
                <a:spcPts val="0"/>
              </a:spcAft>
              <a:buNone/>
            </a:pPr>
            <a:r>
              <a:t/>
            </a:r>
            <a:endParaRPr b="1" sz="1800">
              <a:solidFill>
                <a:srgbClr val="212121"/>
              </a:solidFill>
              <a:latin typeface="Calibri"/>
              <a:ea typeface="Calibri"/>
              <a:cs typeface="Calibri"/>
              <a:sym typeface="Calibri"/>
            </a:endParaRPr>
          </a:p>
          <a:p>
            <a:pPr indent="-342900" lvl="0" marL="457200" rtl="0" algn="l">
              <a:spcBef>
                <a:spcPts val="0"/>
              </a:spcBef>
              <a:spcAft>
                <a:spcPts val="0"/>
              </a:spcAft>
              <a:buClr>
                <a:srgbClr val="212121"/>
              </a:buClr>
              <a:buSzPts val="1800"/>
              <a:buFont typeface="Calibri"/>
              <a:buChar char="-"/>
            </a:pPr>
            <a:r>
              <a:rPr lang="en" sz="1800">
                <a:solidFill>
                  <a:srgbClr val="212121"/>
                </a:solidFill>
                <a:latin typeface="Calibri"/>
                <a:ea typeface="Calibri"/>
                <a:cs typeface="Calibri"/>
                <a:sym typeface="Calibri"/>
              </a:rPr>
              <a:t>A single operator deployment watches SparkApps in all namespaces when spark.jobNamespaces is empty</a:t>
            </a:r>
            <a:endParaRPr sz="1800">
              <a:solidFill>
                <a:srgbClr val="212121"/>
              </a:solidFill>
              <a:latin typeface="Calibri"/>
              <a:ea typeface="Calibri"/>
              <a:cs typeface="Calibri"/>
              <a:sym typeface="Calibri"/>
            </a:endParaRPr>
          </a:p>
          <a:p>
            <a:pPr indent="0" lvl="0" marL="0" rtl="0" algn="l">
              <a:spcBef>
                <a:spcPts val="0"/>
              </a:spcBef>
              <a:spcAft>
                <a:spcPts val="0"/>
              </a:spcAft>
              <a:buNone/>
            </a:pPr>
            <a:r>
              <a:t/>
            </a:r>
            <a:endParaRPr sz="1800">
              <a:solidFill>
                <a:srgbClr val="212121"/>
              </a:solidFill>
              <a:latin typeface="Calibri"/>
              <a:ea typeface="Calibri"/>
              <a:cs typeface="Calibri"/>
              <a:sym typeface="Calibri"/>
            </a:endParaRPr>
          </a:p>
          <a:p>
            <a:pPr indent="-342900" lvl="0" marL="457200" rtl="0" algn="l">
              <a:spcBef>
                <a:spcPts val="0"/>
              </a:spcBef>
              <a:spcAft>
                <a:spcPts val="0"/>
              </a:spcAft>
              <a:buClr>
                <a:srgbClr val="212121"/>
              </a:buClr>
              <a:buSzPts val="1800"/>
              <a:buFont typeface="Calibri"/>
              <a:buChar char="-"/>
            </a:pPr>
            <a:r>
              <a:rPr lang="en" sz="1800">
                <a:solidFill>
                  <a:srgbClr val="212121"/>
                </a:solidFill>
                <a:latin typeface="Calibri"/>
                <a:ea typeface="Calibri"/>
                <a:cs typeface="Calibri"/>
                <a:sym typeface="Calibri"/>
              </a:rPr>
              <a:t>Consider having multiple operator deployments</a:t>
            </a:r>
            <a:endParaRPr sz="1800">
              <a:solidFill>
                <a:srgbClr val="212121"/>
              </a:solidFill>
              <a:latin typeface="Calibri"/>
              <a:ea typeface="Calibri"/>
              <a:cs typeface="Calibri"/>
              <a:sym typeface="Calibri"/>
            </a:endParaRPr>
          </a:p>
          <a:p>
            <a:pPr indent="-342900" lvl="1" marL="914400" rtl="0" algn="l">
              <a:spcBef>
                <a:spcPts val="0"/>
              </a:spcBef>
              <a:spcAft>
                <a:spcPts val="0"/>
              </a:spcAft>
              <a:buClr>
                <a:srgbClr val="212121"/>
              </a:buClr>
              <a:buSzPts val="1800"/>
              <a:buFont typeface="Calibri"/>
              <a:buChar char="-"/>
            </a:pPr>
            <a:r>
              <a:rPr lang="en" sz="1800">
                <a:solidFill>
                  <a:srgbClr val="212121"/>
                </a:solidFill>
                <a:latin typeface="Calibri"/>
                <a:ea typeface="Calibri"/>
                <a:cs typeface="Calibri"/>
                <a:sym typeface="Calibri"/>
              </a:rPr>
              <a:t>Allows for tenant isolation</a:t>
            </a:r>
            <a:endParaRPr sz="1800">
              <a:solidFill>
                <a:srgbClr val="212121"/>
              </a:solidFill>
              <a:latin typeface="Calibri"/>
              <a:ea typeface="Calibri"/>
              <a:cs typeface="Calibri"/>
              <a:sym typeface="Calibri"/>
            </a:endParaRPr>
          </a:p>
          <a:p>
            <a:pPr indent="-342900" lvl="1" marL="914400" rtl="0" algn="l">
              <a:spcBef>
                <a:spcPts val="0"/>
              </a:spcBef>
              <a:spcAft>
                <a:spcPts val="0"/>
              </a:spcAft>
              <a:buClr>
                <a:srgbClr val="212121"/>
              </a:buClr>
              <a:buSzPts val="1800"/>
              <a:buFont typeface="Calibri"/>
              <a:buChar char="-"/>
            </a:pPr>
            <a:r>
              <a:rPr lang="en" sz="1800">
                <a:solidFill>
                  <a:srgbClr val="212121"/>
                </a:solidFill>
                <a:latin typeface="Calibri"/>
                <a:ea typeface="Calibri"/>
                <a:cs typeface="Calibri"/>
                <a:sym typeface="Calibri"/>
              </a:rPr>
              <a:t>Flexibility with resource </a:t>
            </a:r>
            <a:r>
              <a:rPr lang="en" sz="1800">
                <a:solidFill>
                  <a:srgbClr val="212121"/>
                </a:solidFill>
                <a:latin typeface="Calibri"/>
                <a:ea typeface="Calibri"/>
                <a:cs typeface="Calibri"/>
                <a:sym typeface="Calibri"/>
              </a:rPr>
              <a:t>configuration</a:t>
            </a:r>
            <a:endParaRPr sz="1800">
              <a:solidFill>
                <a:srgbClr val="21212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60250" y="124850"/>
            <a:ext cx="80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Observability - Spark Operator Metrics</a:t>
            </a:r>
            <a:endParaRPr/>
          </a:p>
        </p:txBody>
      </p:sp>
      <p:pic>
        <p:nvPicPr>
          <p:cNvPr id="324" name="Google Shape;324;p53"/>
          <p:cNvPicPr preferRelativeResize="0"/>
          <p:nvPr/>
        </p:nvPicPr>
        <p:blipFill>
          <a:blip r:embed="rId3">
            <a:alphaModFix/>
          </a:blip>
          <a:stretch>
            <a:fillRect/>
          </a:stretch>
        </p:blipFill>
        <p:spPr>
          <a:xfrm>
            <a:off x="4239050" y="1293125"/>
            <a:ext cx="4489200" cy="2889000"/>
          </a:xfrm>
          <a:prstGeom prst="round1Rect">
            <a:avLst>
              <a:gd fmla="val 16667" name="adj"/>
            </a:avLst>
          </a:prstGeom>
          <a:noFill/>
          <a:ln>
            <a:noFill/>
          </a:ln>
          <a:effectLst>
            <a:outerShdw blurRad="57150" rotWithShape="0" algn="bl" dir="5400000" dist="19050">
              <a:srgbClr val="000000">
                <a:alpha val="50000"/>
              </a:srgbClr>
            </a:outerShdw>
          </a:effectLst>
        </p:spPr>
      </p:pic>
      <p:sp>
        <p:nvSpPr>
          <p:cNvPr id="325" name="Google Shape;325;p53"/>
          <p:cNvSpPr txBox="1"/>
          <p:nvPr/>
        </p:nvSpPr>
        <p:spPr>
          <a:xfrm>
            <a:off x="431800" y="1061525"/>
            <a:ext cx="3669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Calibri"/>
              <a:buChar char="-"/>
            </a:pPr>
            <a:r>
              <a:rPr lang="en" sz="1800">
                <a:solidFill>
                  <a:schemeClr val="accent2"/>
                </a:solidFill>
                <a:latin typeface="Calibri"/>
                <a:ea typeface="Calibri"/>
                <a:cs typeface="Calibri"/>
                <a:sym typeface="Calibri"/>
              </a:rPr>
              <a:t>R</a:t>
            </a:r>
            <a:r>
              <a:rPr lang="en" sz="1800">
                <a:solidFill>
                  <a:schemeClr val="accent2"/>
                </a:solidFill>
                <a:latin typeface="Calibri"/>
                <a:ea typeface="Calibri"/>
                <a:cs typeface="Calibri"/>
                <a:sym typeface="Calibri"/>
              </a:rPr>
              <a:t>ich metrics for application monitoring</a:t>
            </a:r>
            <a:endParaRPr sz="1800">
              <a:solidFill>
                <a:schemeClr val="accent2"/>
              </a:solidFill>
              <a:latin typeface="Calibri"/>
              <a:ea typeface="Calibri"/>
              <a:cs typeface="Calibri"/>
              <a:sym typeface="Calibri"/>
            </a:endParaRPr>
          </a:p>
          <a:p>
            <a:pPr indent="-342900" lvl="1" marL="914400" rtl="0" algn="l">
              <a:spcBef>
                <a:spcPts val="0"/>
              </a:spcBef>
              <a:spcAft>
                <a:spcPts val="0"/>
              </a:spcAft>
              <a:buClr>
                <a:schemeClr val="accent2"/>
              </a:buClr>
              <a:buSzPts val="1800"/>
              <a:buFont typeface="Calibri"/>
              <a:buChar char="-"/>
            </a:pPr>
            <a:r>
              <a:rPr lang="en" sz="1800">
                <a:solidFill>
                  <a:schemeClr val="accent2"/>
                </a:solidFill>
                <a:latin typeface="Calibri"/>
                <a:ea typeface="Calibri"/>
                <a:cs typeface="Calibri"/>
                <a:sym typeface="Calibri"/>
              </a:rPr>
              <a:t>spark_application_count</a:t>
            </a:r>
            <a:endParaRPr sz="1800">
              <a:solidFill>
                <a:schemeClr val="accent2"/>
              </a:solidFill>
              <a:latin typeface="Calibri"/>
              <a:ea typeface="Calibri"/>
              <a:cs typeface="Calibri"/>
              <a:sym typeface="Calibri"/>
            </a:endParaRPr>
          </a:p>
          <a:p>
            <a:pPr indent="-342900" lvl="1" marL="914400" rtl="0" algn="l">
              <a:spcBef>
                <a:spcPts val="0"/>
              </a:spcBef>
              <a:spcAft>
                <a:spcPts val="0"/>
              </a:spcAft>
              <a:buClr>
                <a:schemeClr val="accent2"/>
              </a:buClr>
              <a:buSzPts val="1800"/>
              <a:buFont typeface="Calibri"/>
              <a:buChar char="-"/>
            </a:pPr>
            <a:r>
              <a:rPr lang="en" sz="1800">
                <a:solidFill>
                  <a:schemeClr val="accent2"/>
                </a:solidFill>
                <a:latin typeface="Calibri"/>
                <a:ea typeface="Calibri"/>
                <a:cs typeface="Calibri"/>
                <a:sym typeface="Calibri"/>
              </a:rPr>
              <a:t>spark_application_running_count</a:t>
            </a:r>
            <a:endParaRPr sz="1800">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sz="1800">
                <a:solidFill>
                  <a:schemeClr val="accent2"/>
                </a:solidFill>
                <a:latin typeface="Calibri"/>
                <a:ea typeface="Calibri"/>
                <a:cs typeface="Calibri"/>
                <a:sym typeface="Calibri"/>
              </a:rPr>
              <a:t>Operator itself needs monitoring too</a:t>
            </a:r>
            <a:endParaRPr sz="1800">
              <a:solidFill>
                <a:schemeClr val="accent2"/>
              </a:solidFill>
              <a:latin typeface="Calibri"/>
              <a:ea typeface="Calibri"/>
              <a:cs typeface="Calibri"/>
              <a:sym typeface="Calibri"/>
            </a:endParaRPr>
          </a:p>
          <a:p>
            <a:pPr indent="-342900" lvl="1" marL="914400" rtl="0" algn="l">
              <a:spcBef>
                <a:spcPts val="0"/>
              </a:spcBef>
              <a:spcAft>
                <a:spcPts val="0"/>
              </a:spcAft>
              <a:buClr>
                <a:schemeClr val="accent2"/>
              </a:buClr>
              <a:buSzPts val="1800"/>
              <a:buFont typeface="Calibri"/>
              <a:buChar char="-"/>
            </a:pPr>
            <a:r>
              <a:rPr lang="en" sz="1800">
                <a:solidFill>
                  <a:schemeClr val="accent2"/>
                </a:solidFill>
                <a:latin typeface="Calibri"/>
                <a:ea typeface="Calibri"/>
                <a:cs typeface="Calibri"/>
                <a:sym typeface="Calibri"/>
              </a:rPr>
              <a:t>spark_application_start_latency_seconds</a:t>
            </a:r>
            <a:endParaRPr sz="1800">
              <a:solidFill>
                <a:srgbClr val="21212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49925" y="114525"/>
            <a:ext cx="80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Observability - Spark Metrics</a:t>
            </a:r>
            <a:endParaRPr/>
          </a:p>
        </p:txBody>
      </p:sp>
      <p:pic>
        <p:nvPicPr>
          <p:cNvPr id="331" name="Google Shape;331;p54"/>
          <p:cNvPicPr preferRelativeResize="0"/>
          <p:nvPr/>
        </p:nvPicPr>
        <p:blipFill>
          <a:blip r:embed="rId3">
            <a:alphaModFix/>
          </a:blip>
          <a:stretch>
            <a:fillRect/>
          </a:stretch>
        </p:blipFill>
        <p:spPr>
          <a:xfrm>
            <a:off x="262000" y="1208425"/>
            <a:ext cx="8729700" cy="3050700"/>
          </a:xfrm>
          <a:prstGeom prst="round1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32550" y="445025"/>
            <a:ext cx="80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Event Logs</a:t>
            </a:r>
            <a:endParaRPr/>
          </a:p>
        </p:txBody>
      </p:sp>
      <p:pic>
        <p:nvPicPr>
          <p:cNvPr id="337" name="Google Shape;337;p55"/>
          <p:cNvPicPr preferRelativeResize="0"/>
          <p:nvPr/>
        </p:nvPicPr>
        <p:blipFill>
          <a:blip r:embed="rId3">
            <a:alphaModFix/>
          </a:blip>
          <a:stretch>
            <a:fillRect/>
          </a:stretch>
        </p:blipFill>
        <p:spPr>
          <a:xfrm>
            <a:off x="1016350" y="1900424"/>
            <a:ext cx="7456200" cy="2155500"/>
          </a:xfrm>
          <a:prstGeom prst="round1Rect">
            <a:avLst>
              <a:gd fmla="val 16667" name="adj"/>
            </a:avLst>
          </a:prstGeom>
          <a:noFill/>
          <a:ln>
            <a:noFill/>
          </a:ln>
          <a:effectLst>
            <a:outerShdw blurRad="57150" rotWithShape="0" algn="bl" dir="5400000" dist="19050">
              <a:srgbClr val="000000">
                <a:alpha val="50000"/>
              </a:srgbClr>
            </a:outerShdw>
          </a:effectLst>
        </p:spPr>
      </p:pic>
      <p:sp>
        <p:nvSpPr>
          <p:cNvPr id="338" name="Google Shape;338;p55"/>
          <p:cNvSpPr txBox="1"/>
          <p:nvPr/>
        </p:nvSpPr>
        <p:spPr>
          <a:xfrm>
            <a:off x="506075" y="1172713"/>
            <a:ext cx="392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12121"/>
                </a:solidFill>
                <a:latin typeface="Lato"/>
                <a:ea typeface="Lato"/>
                <a:cs typeface="Lato"/>
                <a:sym typeface="Lato"/>
              </a:rPr>
              <a:t>Spark History Server</a:t>
            </a:r>
            <a:endParaRPr b="1" sz="1800">
              <a:solidFill>
                <a:srgbClr val="21212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424950" y="445025"/>
            <a:ext cx="804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Join the Kubeflow community</a:t>
            </a:r>
            <a:endParaRPr/>
          </a:p>
        </p:txBody>
      </p:sp>
      <p:sp>
        <p:nvSpPr>
          <p:cNvPr id="344" name="Google Shape;344;p56"/>
          <p:cNvSpPr txBox="1"/>
          <p:nvPr>
            <p:ph idx="1" type="body"/>
          </p:nvPr>
        </p:nvSpPr>
        <p:spPr>
          <a:xfrm>
            <a:off x="5321008" y="3115915"/>
            <a:ext cx="2626500" cy="104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SzPts val="1400"/>
              <a:buNone/>
            </a:pPr>
            <a:r>
              <a:rPr b="1" lang="en" sz="1500">
                <a:latin typeface="Calibri"/>
                <a:ea typeface="Calibri"/>
                <a:cs typeface="Calibri"/>
                <a:sym typeface="Calibri"/>
              </a:rPr>
              <a:t>Join CNCF Slack Channel for </a:t>
            </a:r>
            <a:endParaRPr b="1" sz="1500">
              <a:latin typeface="Calibri"/>
              <a:ea typeface="Calibri"/>
              <a:cs typeface="Calibri"/>
              <a:sym typeface="Calibri"/>
            </a:endParaRPr>
          </a:p>
          <a:p>
            <a:pPr indent="0" lvl="0" marL="0" rtl="0" algn="ctr">
              <a:lnSpc>
                <a:spcPct val="115000"/>
              </a:lnSpc>
              <a:spcBef>
                <a:spcPts val="1600"/>
              </a:spcBef>
              <a:spcAft>
                <a:spcPts val="1600"/>
              </a:spcAft>
              <a:buSzPts val="1400"/>
              <a:buNone/>
            </a:pPr>
            <a:r>
              <a:rPr b="1" lang="en" sz="1500">
                <a:latin typeface="Calibri"/>
                <a:ea typeface="Calibri"/>
                <a:cs typeface="Calibri"/>
                <a:sym typeface="Calibri"/>
              </a:rPr>
              <a:t>Kubeflow Spark Operator</a:t>
            </a:r>
            <a:endParaRPr sz="1500">
              <a:latin typeface="Calibri"/>
              <a:ea typeface="Calibri"/>
              <a:cs typeface="Calibri"/>
              <a:sym typeface="Calibri"/>
            </a:endParaRPr>
          </a:p>
        </p:txBody>
      </p:sp>
      <p:pic>
        <p:nvPicPr>
          <p:cNvPr descr="QR Code Image" id="345" name="Google Shape;345;p56"/>
          <p:cNvPicPr preferRelativeResize="0"/>
          <p:nvPr/>
        </p:nvPicPr>
        <p:blipFill rotWithShape="1">
          <a:blip r:embed="rId3">
            <a:alphaModFix/>
          </a:blip>
          <a:srcRect b="0" l="0" r="0" t="0"/>
          <a:stretch/>
        </p:blipFill>
        <p:spPr>
          <a:xfrm>
            <a:off x="5669278" y="1355199"/>
            <a:ext cx="1760717" cy="1760717"/>
          </a:xfrm>
          <a:prstGeom prst="rect">
            <a:avLst/>
          </a:prstGeom>
          <a:noFill/>
          <a:ln>
            <a:noFill/>
          </a:ln>
        </p:spPr>
      </p:pic>
      <p:pic>
        <p:nvPicPr>
          <p:cNvPr descr="QR Code Image" id="346" name="Google Shape;346;p56"/>
          <p:cNvPicPr preferRelativeResize="0"/>
          <p:nvPr/>
        </p:nvPicPr>
        <p:blipFill rotWithShape="1">
          <a:blip r:embed="rId4">
            <a:alphaModFix/>
          </a:blip>
          <a:srcRect b="0" l="0" r="0" t="0"/>
          <a:stretch/>
        </p:blipFill>
        <p:spPr>
          <a:xfrm>
            <a:off x="1137036" y="1352685"/>
            <a:ext cx="1763231" cy="1763231"/>
          </a:xfrm>
          <a:prstGeom prst="rect">
            <a:avLst/>
          </a:prstGeom>
          <a:noFill/>
          <a:ln>
            <a:noFill/>
          </a:ln>
        </p:spPr>
      </p:pic>
      <p:sp>
        <p:nvSpPr>
          <p:cNvPr id="347" name="Google Shape;347;p56"/>
          <p:cNvSpPr txBox="1"/>
          <p:nvPr/>
        </p:nvSpPr>
        <p:spPr>
          <a:xfrm>
            <a:off x="504103" y="3115925"/>
            <a:ext cx="3029100" cy="104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600"/>
              </a:spcBef>
              <a:spcAft>
                <a:spcPts val="0"/>
              </a:spcAft>
              <a:buClr>
                <a:srgbClr val="212121"/>
              </a:buClr>
              <a:buSzPts val="1400"/>
              <a:buFont typeface="Lato"/>
              <a:buNone/>
            </a:pPr>
            <a:r>
              <a:rPr b="1" lang="en" sz="1600">
                <a:solidFill>
                  <a:srgbClr val="212121"/>
                </a:solidFill>
                <a:latin typeface="Calibri"/>
                <a:ea typeface="Calibri"/>
                <a:cs typeface="Calibri"/>
                <a:sym typeface="Calibri"/>
              </a:rPr>
              <a:t>Kubeflow Spark Operator</a:t>
            </a:r>
            <a:endParaRPr b="1" sz="1600">
              <a:solidFill>
                <a:srgbClr val="212121"/>
              </a:solidFill>
              <a:latin typeface="Calibri"/>
              <a:ea typeface="Calibri"/>
              <a:cs typeface="Calibri"/>
              <a:sym typeface="Calibri"/>
            </a:endParaRPr>
          </a:p>
          <a:p>
            <a:pPr indent="0" lvl="0" marL="0" marR="0" rtl="0" algn="ctr">
              <a:lnSpc>
                <a:spcPct val="115000"/>
              </a:lnSpc>
              <a:spcBef>
                <a:spcPts val="1600"/>
              </a:spcBef>
              <a:spcAft>
                <a:spcPts val="1600"/>
              </a:spcAft>
              <a:buClr>
                <a:srgbClr val="212121"/>
              </a:buClr>
              <a:buSzPts val="1400"/>
              <a:buFont typeface="Lato"/>
              <a:buNone/>
            </a:pPr>
            <a:r>
              <a:rPr b="1" i="0" lang="en" sz="1600" u="none" cap="none" strike="noStrike">
                <a:solidFill>
                  <a:srgbClr val="212121"/>
                </a:solidFill>
                <a:latin typeface="Calibri"/>
                <a:ea typeface="Calibri"/>
                <a:cs typeface="Calibri"/>
                <a:sym typeface="Calibri"/>
              </a:rPr>
              <a:t>Github</a:t>
            </a:r>
            <a:r>
              <a:rPr i="0" lang="en" sz="1600" u="none" cap="none" strike="noStrike">
                <a:solidFill>
                  <a:srgbClr val="212121"/>
                </a:solidFill>
                <a:latin typeface="Calibri"/>
                <a:ea typeface="Calibri"/>
                <a:cs typeface="Calibri"/>
                <a:sym typeface="Calibri"/>
              </a:rPr>
              <a:t> </a:t>
            </a:r>
            <a:endParaRPr i="0" sz="1600" u="none" cap="none" strike="noStrike">
              <a:solidFill>
                <a:srgbClr val="21212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ctrTitle"/>
          </p:nvPr>
        </p:nvSpPr>
        <p:spPr>
          <a:xfrm>
            <a:off x="2612700" y="1002175"/>
            <a:ext cx="6357600" cy="227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rgbClr val="014BD1"/>
                </a:solidFill>
              </a:rPr>
              <a:t>Elevating Kubeflow Spark Operator</a:t>
            </a:r>
            <a:endParaRPr>
              <a:solidFill>
                <a:srgbClr val="014BD1"/>
              </a:solidFill>
            </a:endParaRPr>
          </a:p>
          <a:p>
            <a:pPr indent="0" lvl="0" marL="0" rtl="0" algn="ctr">
              <a:lnSpc>
                <a:spcPct val="100000"/>
              </a:lnSpc>
              <a:spcBef>
                <a:spcPts val="0"/>
              </a:spcBef>
              <a:spcAft>
                <a:spcPts val="0"/>
              </a:spcAft>
              <a:buClr>
                <a:schemeClr val="dk1"/>
              </a:buClr>
              <a:buSzPts val="1100"/>
              <a:buFont typeface="Arial"/>
              <a:buNone/>
            </a:pPr>
            <a:r>
              <a:rPr lang="en">
                <a:solidFill>
                  <a:srgbClr val="014BD1"/>
                </a:solidFill>
              </a:rPr>
              <a:t> </a:t>
            </a:r>
            <a:br>
              <a:rPr lang="en">
                <a:solidFill>
                  <a:srgbClr val="014BD1"/>
                </a:solidFill>
              </a:rPr>
            </a:br>
            <a:r>
              <a:rPr lang="en">
                <a:solidFill>
                  <a:srgbClr val="014BD1"/>
                </a:solidFill>
              </a:rPr>
              <a:t>Best Practices and Enhancements</a:t>
            </a:r>
            <a:endParaRPr>
              <a:solidFill>
                <a:srgbClr val="014BD1"/>
              </a:solidFill>
            </a:endParaRPr>
          </a:p>
          <a:p>
            <a:pPr indent="0" lvl="0" marL="0" rtl="0" algn="r">
              <a:lnSpc>
                <a:spcPct val="100000"/>
              </a:lnSpc>
              <a:spcBef>
                <a:spcPts val="0"/>
              </a:spcBef>
              <a:spcAft>
                <a:spcPts val="0"/>
              </a:spcAft>
              <a:buClr>
                <a:schemeClr val="dk1"/>
              </a:buClr>
              <a:buSzPts val="1100"/>
              <a:buFont typeface="Arial"/>
              <a:buNone/>
            </a:pPr>
            <a:r>
              <a:t/>
            </a:r>
            <a:endParaRPr>
              <a:solidFill>
                <a:srgbClr val="014BD1"/>
              </a:solidFill>
            </a:endParaRPr>
          </a:p>
        </p:txBody>
      </p:sp>
      <p:sp>
        <p:nvSpPr>
          <p:cNvPr id="231" name="Google Shape;231;p39"/>
          <p:cNvSpPr txBox="1"/>
          <p:nvPr>
            <p:ph idx="1" type="subTitle"/>
          </p:nvPr>
        </p:nvSpPr>
        <p:spPr>
          <a:xfrm>
            <a:off x="2530800" y="2947125"/>
            <a:ext cx="2858700" cy="79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12121"/>
              </a:buClr>
              <a:buSzPts val="1400"/>
              <a:buNone/>
            </a:pPr>
            <a:r>
              <a:rPr b="1" lang="en"/>
              <a:t>Chaoran Yu</a:t>
            </a:r>
            <a:endParaRPr b="1"/>
          </a:p>
          <a:p>
            <a:pPr indent="-342900" lvl="0" marL="457200" rtl="0" algn="l">
              <a:lnSpc>
                <a:spcPct val="100000"/>
              </a:lnSpc>
              <a:spcBef>
                <a:spcPts val="0"/>
              </a:spcBef>
              <a:spcAft>
                <a:spcPts val="0"/>
              </a:spcAft>
              <a:buClr>
                <a:srgbClr val="212121"/>
              </a:buClr>
              <a:buSzPts val="1400"/>
              <a:buNone/>
            </a:pPr>
            <a:r>
              <a:rPr b="1" i="1" lang="en"/>
              <a:t>Tech Lead, Solutions Engineering</a:t>
            </a:r>
            <a:endParaRPr b="1" i="1"/>
          </a:p>
          <a:p>
            <a:pPr indent="-342900" lvl="0" marL="457200" rtl="0" algn="l">
              <a:lnSpc>
                <a:spcPct val="100000"/>
              </a:lnSpc>
              <a:spcBef>
                <a:spcPts val="0"/>
              </a:spcBef>
              <a:spcAft>
                <a:spcPts val="0"/>
              </a:spcAft>
              <a:buClr>
                <a:srgbClr val="212121"/>
              </a:buClr>
              <a:buSzPts val="1400"/>
              <a:buNone/>
            </a:pPr>
            <a:r>
              <a:rPr i="1" lang="en"/>
              <a:t>Spark Operator Maintainer </a:t>
            </a:r>
            <a:endParaRPr i="1"/>
          </a:p>
          <a:p>
            <a:pPr indent="-342900" lvl="0" marL="457200" rtl="0" algn="l">
              <a:lnSpc>
                <a:spcPct val="100000"/>
              </a:lnSpc>
              <a:spcBef>
                <a:spcPts val="0"/>
              </a:spcBef>
              <a:spcAft>
                <a:spcPts val="0"/>
              </a:spcAft>
              <a:buClr>
                <a:srgbClr val="212121"/>
              </a:buClr>
              <a:buSzPts val="1400"/>
              <a:buNone/>
            </a:pPr>
            <a:r>
              <a:rPr b="1" lang="en"/>
              <a:t>Apple</a:t>
            </a:r>
            <a:endParaRPr b="1"/>
          </a:p>
        </p:txBody>
      </p:sp>
      <p:sp>
        <p:nvSpPr>
          <p:cNvPr id="232" name="Google Shape;232;p39"/>
          <p:cNvSpPr txBox="1"/>
          <p:nvPr/>
        </p:nvSpPr>
        <p:spPr>
          <a:xfrm>
            <a:off x="5720825" y="2947125"/>
            <a:ext cx="2822400" cy="79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212121"/>
              </a:buClr>
              <a:buSzPts val="1400"/>
              <a:buFont typeface="Lato"/>
              <a:buNone/>
            </a:pPr>
            <a:r>
              <a:rPr b="1" i="0" lang="en" sz="1400" u="none" cap="none" strike="noStrike">
                <a:solidFill>
                  <a:srgbClr val="212121"/>
                </a:solidFill>
                <a:latin typeface="Lato"/>
                <a:ea typeface="Lato"/>
                <a:cs typeface="Lato"/>
                <a:sym typeface="Lato"/>
              </a:rPr>
              <a:t>Vara Bonthu</a:t>
            </a:r>
            <a:endParaRPr b="1" i="0" sz="1400" u="none" cap="none" strike="noStrike">
              <a:solidFill>
                <a:srgbClr val="212121"/>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400"/>
              <a:buFont typeface="Lato"/>
              <a:buNone/>
            </a:pPr>
            <a:r>
              <a:rPr b="1" i="1" lang="en">
                <a:solidFill>
                  <a:srgbClr val="212121"/>
                </a:solidFill>
                <a:latin typeface="Lato"/>
                <a:ea typeface="Lato"/>
                <a:cs typeface="Lato"/>
                <a:sym typeface="Lato"/>
              </a:rPr>
              <a:t>Principal OSS </a:t>
            </a:r>
            <a:r>
              <a:rPr b="1" i="1" lang="en">
                <a:solidFill>
                  <a:srgbClr val="212121"/>
                </a:solidFill>
                <a:latin typeface="Lato"/>
                <a:ea typeface="Lato"/>
                <a:cs typeface="Lato"/>
                <a:sym typeface="Lato"/>
              </a:rPr>
              <a:t>Specialist</a:t>
            </a:r>
            <a:r>
              <a:rPr b="1" i="1" lang="en">
                <a:solidFill>
                  <a:srgbClr val="212121"/>
                </a:solidFill>
                <a:latin typeface="Lato"/>
                <a:ea typeface="Lato"/>
                <a:cs typeface="Lato"/>
                <a:sym typeface="Lato"/>
              </a:rPr>
              <a:t> SA</a:t>
            </a:r>
            <a:endParaRPr b="1" i="1">
              <a:solidFill>
                <a:srgbClr val="212121"/>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400"/>
              <a:buFont typeface="Lato"/>
              <a:buNone/>
            </a:pPr>
            <a:r>
              <a:rPr b="0" i="1" lang="en" sz="1400" u="none" cap="none" strike="noStrike">
                <a:solidFill>
                  <a:srgbClr val="212121"/>
                </a:solidFill>
                <a:latin typeface="Lato"/>
                <a:ea typeface="Lato"/>
                <a:cs typeface="Lato"/>
                <a:sym typeface="Lato"/>
              </a:rPr>
              <a:t>Spark Operator Maintainer</a:t>
            </a:r>
            <a:endParaRPr i="1"/>
          </a:p>
          <a:p>
            <a:pPr indent="-342900" lvl="0" marL="457200" marR="0" rtl="0" algn="l">
              <a:lnSpc>
                <a:spcPct val="100000"/>
              </a:lnSpc>
              <a:spcBef>
                <a:spcPts val="0"/>
              </a:spcBef>
              <a:spcAft>
                <a:spcPts val="0"/>
              </a:spcAft>
              <a:buClr>
                <a:srgbClr val="212121"/>
              </a:buClr>
              <a:buSzPts val="1400"/>
              <a:buFont typeface="Lato"/>
              <a:buNone/>
            </a:pPr>
            <a:r>
              <a:rPr b="1" i="0" lang="en" sz="1400" u="none" cap="none" strike="noStrike">
                <a:solidFill>
                  <a:srgbClr val="212121"/>
                </a:solidFill>
                <a:latin typeface="Lato"/>
                <a:ea typeface="Lato"/>
                <a:cs typeface="Lato"/>
                <a:sym typeface="Lato"/>
              </a:rPr>
              <a:t>AWS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743001" y="1240156"/>
            <a:ext cx="7351425" cy="245720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60250" y="114525"/>
            <a:ext cx="8040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Agenda</a:t>
            </a:r>
            <a:endParaRPr/>
          </a:p>
        </p:txBody>
      </p:sp>
      <p:sp>
        <p:nvSpPr>
          <p:cNvPr id="238" name="Google Shape;238;p40"/>
          <p:cNvSpPr txBox="1"/>
          <p:nvPr/>
        </p:nvSpPr>
        <p:spPr>
          <a:xfrm>
            <a:off x="680350" y="1112975"/>
            <a:ext cx="7719900" cy="3093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200000"/>
              </a:lnSpc>
              <a:spcBef>
                <a:spcPts val="0"/>
              </a:spcBef>
              <a:spcAft>
                <a:spcPts val="0"/>
              </a:spcAft>
              <a:buClr>
                <a:schemeClr val="dk1"/>
              </a:buClr>
              <a:buSzPts val="2100"/>
              <a:buFont typeface="Calibri"/>
              <a:buChar char="★"/>
            </a:pPr>
            <a:r>
              <a:rPr b="1" lang="en" sz="2100">
                <a:solidFill>
                  <a:schemeClr val="dk1"/>
                </a:solidFill>
                <a:latin typeface="Calibri"/>
                <a:ea typeface="Calibri"/>
                <a:cs typeface="Calibri"/>
                <a:sym typeface="Calibri"/>
              </a:rPr>
              <a:t>Introduction</a:t>
            </a:r>
            <a:r>
              <a:rPr lang="en" sz="2100">
                <a:solidFill>
                  <a:schemeClr val="dk1"/>
                </a:solidFill>
                <a:latin typeface="Calibri"/>
                <a:ea typeface="Calibri"/>
                <a:cs typeface="Calibri"/>
                <a:sym typeface="Calibri"/>
              </a:rPr>
              <a:t> to Spark Operator on Kubernetes</a:t>
            </a:r>
            <a:endParaRPr sz="2100">
              <a:latin typeface="Calibri"/>
              <a:ea typeface="Calibri"/>
              <a:cs typeface="Calibri"/>
              <a:sym typeface="Calibri"/>
            </a:endParaRPr>
          </a:p>
          <a:p>
            <a:pPr indent="-361950" lvl="0" marL="457200" marR="0" rtl="0" algn="l">
              <a:lnSpc>
                <a:spcPct val="200000"/>
              </a:lnSpc>
              <a:spcBef>
                <a:spcPts val="0"/>
              </a:spcBef>
              <a:spcAft>
                <a:spcPts val="0"/>
              </a:spcAft>
              <a:buClr>
                <a:schemeClr val="dk1"/>
              </a:buClr>
              <a:buSzPts val="2100"/>
              <a:buFont typeface="Calibri"/>
              <a:buChar char="★"/>
            </a:pPr>
            <a:r>
              <a:rPr b="1" lang="en" sz="2100">
                <a:solidFill>
                  <a:schemeClr val="dk1"/>
                </a:solidFill>
                <a:latin typeface="Calibri"/>
                <a:ea typeface="Calibri"/>
                <a:cs typeface="Calibri"/>
                <a:sym typeface="Calibri"/>
              </a:rPr>
              <a:t>Migration to Kubeflow</a:t>
            </a:r>
            <a:r>
              <a:rPr lang="en" sz="2100">
                <a:solidFill>
                  <a:schemeClr val="dk1"/>
                </a:solidFill>
                <a:latin typeface="Calibri"/>
                <a:ea typeface="Calibri"/>
                <a:cs typeface="Calibri"/>
                <a:sym typeface="Calibri"/>
              </a:rPr>
              <a:t>: The Story Behind the Shift</a:t>
            </a:r>
            <a:endParaRPr sz="2100">
              <a:latin typeface="Calibri"/>
              <a:ea typeface="Calibri"/>
              <a:cs typeface="Calibri"/>
              <a:sym typeface="Calibri"/>
            </a:endParaRPr>
          </a:p>
          <a:p>
            <a:pPr indent="-361950" lvl="0" marL="457200" marR="0" rtl="0" algn="l">
              <a:lnSpc>
                <a:spcPct val="200000"/>
              </a:lnSpc>
              <a:spcBef>
                <a:spcPts val="0"/>
              </a:spcBef>
              <a:spcAft>
                <a:spcPts val="0"/>
              </a:spcAft>
              <a:buClr>
                <a:schemeClr val="dk1"/>
              </a:buClr>
              <a:buSzPts val="2100"/>
              <a:buFont typeface="Calibri"/>
              <a:buChar char="★"/>
            </a:pPr>
            <a:r>
              <a:rPr b="1" lang="en" sz="2100">
                <a:solidFill>
                  <a:schemeClr val="dk1"/>
                </a:solidFill>
                <a:latin typeface="Calibri"/>
                <a:ea typeface="Calibri"/>
                <a:cs typeface="Calibri"/>
                <a:sym typeface="Calibri"/>
              </a:rPr>
              <a:t>New Features and Enhancements</a:t>
            </a:r>
            <a:endParaRPr sz="2100">
              <a:solidFill>
                <a:schemeClr val="dk1"/>
              </a:solidFill>
              <a:latin typeface="Calibri"/>
              <a:ea typeface="Calibri"/>
              <a:cs typeface="Calibri"/>
              <a:sym typeface="Calibri"/>
            </a:endParaRPr>
          </a:p>
          <a:p>
            <a:pPr indent="-361950" lvl="0" marL="457200" marR="0" rtl="0" algn="l">
              <a:lnSpc>
                <a:spcPct val="200000"/>
              </a:lnSpc>
              <a:spcBef>
                <a:spcPts val="0"/>
              </a:spcBef>
              <a:spcAft>
                <a:spcPts val="0"/>
              </a:spcAft>
              <a:buClr>
                <a:schemeClr val="dk1"/>
              </a:buClr>
              <a:buSzPts val="2100"/>
              <a:buFont typeface="Calibri"/>
              <a:buChar char="★"/>
            </a:pPr>
            <a:r>
              <a:rPr b="1" lang="en" sz="2100">
                <a:solidFill>
                  <a:schemeClr val="dk1"/>
                </a:solidFill>
                <a:latin typeface="Calibri"/>
                <a:ea typeface="Calibri"/>
                <a:cs typeface="Calibri"/>
                <a:sym typeface="Calibri"/>
              </a:rPr>
              <a:t>Best Practices</a:t>
            </a:r>
            <a:r>
              <a:rPr lang="en" sz="2100">
                <a:solidFill>
                  <a:schemeClr val="dk1"/>
                </a:solidFill>
                <a:latin typeface="Calibri"/>
                <a:ea typeface="Calibri"/>
                <a:cs typeface="Calibri"/>
                <a:sym typeface="Calibri"/>
              </a:rPr>
              <a:t> for Using Spark Operator</a:t>
            </a:r>
            <a:endParaRPr sz="2100">
              <a:latin typeface="Calibri"/>
              <a:ea typeface="Calibri"/>
              <a:cs typeface="Calibri"/>
              <a:sym typeface="Calibri"/>
            </a:endParaRPr>
          </a:p>
          <a:p>
            <a:pPr indent="-361950" lvl="0" marL="457200" marR="0" rtl="0" algn="l">
              <a:lnSpc>
                <a:spcPct val="200000"/>
              </a:lnSpc>
              <a:spcBef>
                <a:spcPts val="0"/>
              </a:spcBef>
              <a:spcAft>
                <a:spcPts val="0"/>
              </a:spcAft>
              <a:buClr>
                <a:schemeClr val="dk1"/>
              </a:buClr>
              <a:buSzPts val="2100"/>
              <a:buFont typeface="Calibri"/>
              <a:buChar char="★"/>
            </a:pPr>
            <a:r>
              <a:rPr b="1" i="0" lang="en" sz="2100" u="none" cap="none" strike="noStrike">
                <a:solidFill>
                  <a:schemeClr val="dk1"/>
                </a:solidFill>
                <a:latin typeface="Calibri"/>
                <a:ea typeface="Calibri"/>
                <a:cs typeface="Calibri"/>
                <a:sym typeface="Calibri"/>
              </a:rPr>
              <a:t>Join</a:t>
            </a:r>
            <a:r>
              <a:rPr i="0" lang="en" sz="2100" u="none" cap="none" strike="noStrike">
                <a:solidFill>
                  <a:schemeClr val="dk1"/>
                </a:solidFill>
                <a:latin typeface="Calibri"/>
                <a:ea typeface="Calibri"/>
                <a:cs typeface="Calibri"/>
                <a:sym typeface="Calibri"/>
              </a:rPr>
              <a:t> the Kubeflow </a:t>
            </a:r>
            <a:r>
              <a:rPr lang="en" sz="2100">
                <a:solidFill>
                  <a:schemeClr val="dk1"/>
                </a:solidFill>
                <a:latin typeface="Calibri"/>
                <a:ea typeface="Calibri"/>
                <a:cs typeface="Calibri"/>
                <a:sym typeface="Calibri"/>
              </a:rPr>
              <a:t>C</a:t>
            </a:r>
            <a:r>
              <a:rPr i="0" lang="en" sz="2100" u="none" cap="none" strike="noStrike">
                <a:solidFill>
                  <a:schemeClr val="dk1"/>
                </a:solidFill>
                <a:latin typeface="Calibri"/>
                <a:ea typeface="Calibri"/>
                <a:cs typeface="Calibri"/>
                <a:sym typeface="Calibri"/>
              </a:rPr>
              <a:t>ommunity</a:t>
            </a:r>
            <a:endParaRPr sz="2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49925" y="121825"/>
            <a:ext cx="8040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52CA3"/>
              </a:buClr>
              <a:buSzPts val="2400"/>
              <a:buNone/>
            </a:pPr>
            <a:r>
              <a:rPr lang="en"/>
              <a:t>Introduction to Spark Operator</a:t>
            </a:r>
            <a:endParaRPr/>
          </a:p>
        </p:txBody>
      </p:sp>
      <p:sp>
        <p:nvSpPr>
          <p:cNvPr id="244" name="Google Shape;244;p41"/>
          <p:cNvSpPr txBox="1"/>
          <p:nvPr/>
        </p:nvSpPr>
        <p:spPr>
          <a:xfrm>
            <a:off x="481976" y="3322027"/>
            <a:ext cx="310148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FFD700"/>
                </a:solidFill>
                <a:latin typeface="Calibri"/>
                <a:ea typeface="Calibri"/>
                <a:cs typeface="Calibri"/>
                <a:sym typeface="Calibri"/>
              </a:rPr>
              <a:t>⭐ 2.8k Stars	</a:t>
            </a:r>
            <a:endParaRPr b="0" i="0" sz="3200" u="none" cap="none" strike="noStrike">
              <a:solidFill>
                <a:srgbClr val="7030A0"/>
              </a:solidFill>
              <a:latin typeface="Calibri"/>
              <a:ea typeface="Calibri"/>
              <a:cs typeface="Calibri"/>
              <a:sym typeface="Calibri"/>
            </a:endParaRPr>
          </a:p>
        </p:txBody>
      </p:sp>
      <p:sp>
        <p:nvSpPr>
          <p:cNvPr id="245" name="Google Shape;245;p41"/>
          <p:cNvSpPr txBox="1"/>
          <p:nvPr/>
        </p:nvSpPr>
        <p:spPr>
          <a:xfrm>
            <a:off x="453600" y="946275"/>
            <a:ext cx="8236800" cy="1870200"/>
          </a:xfrm>
          <a:prstGeom prst="rect">
            <a:avLst/>
          </a:prstGeom>
          <a:noFill/>
          <a:ln>
            <a:noFill/>
          </a:ln>
        </p:spPr>
        <p:txBody>
          <a:bodyPr anchorCtr="0" anchor="t" bIns="45700" lIns="91425" spcFirstLastPara="1" rIns="91425" wrap="square" tIns="45700">
            <a:spAutoFit/>
          </a:bodyPr>
          <a:lstStyle/>
          <a:p>
            <a:pPr indent="-266700" lvl="0" marL="285750" marR="0" rtl="0" algn="l">
              <a:lnSpc>
                <a:spcPct val="150000"/>
              </a:lnSpc>
              <a:spcBef>
                <a:spcPts val="0"/>
              </a:spcBef>
              <a:spcAft>
                <a:spcPts val="0"/>
              </a:spcAft>
              <a:buClr>
                <a:srgbClr val="000000"/>
              </a:buClr>
              <a:buSzPts val="2100"/>
              <a:buFont typeface="Arial"/>
              <a:buChar char="•"/>
            </a:pPr>
            <a:r>
              <a:rPr b="1" lang="en" sz="2100">
                <a:latin typeface="Calibri"/>
                <a:ea typeface="Calibri"/>
                <a:cs typeface="Calibri"/>
                <a:sym typeface="Calibri"/>
              </a:rPr>
              <a:t>Kubernetes Operator </a:t>
            </a:r>
            <a:r>
              <a:rPr lang="en" sz="2100">
                <a:latin typeface="Calibri"/>
                <a:ea typeface="Calibri"/>
                <a:cs typeface="Calibri"/>
                <a:sym typeface="Calibri"/>
              </a:rPr>
              <a:t>for Spark</a:t>
            </a:r>
            <a:endParaRPr sz="2100">
              <a:latin typeface="Calibri"/>
              <a:ea typeface="Calibri"/>
              <a:cs typeface="Calibri"/>
              <a:sym typeface="Calibri"/>
            </a:endParaRPr>
          </a:p>
          <a:p>
            <a:pPr indent="-266700" lvl="0" marL="285750" marR="0" rtl="0" algn="l">
              <a:lnSpc>
                <a:spcPct val="150000"/>
              </a:lnSpc>
              <a:spcBef>
                <a:spcPts val="0"/>
              </a:spcBef>
              <a:spcAft>
                <a:spcPts val="0"/>
              </a:spcAft>
              <a:buClr>
                <a:srgbClr val="000000"/>
              </a:buClr>
              <a:buSzPts val="2100"/>
              <a:buFont typeface="Arial"/>
              <a:buChar char="•"/>
            </a:pPr>
            <a:r>
              <a:rPr b="1" i="0" lang="en" sz="2100" u="none" cap="none" strike="noStrike">
                <a:solidFill>
                  <a:srgbClr val="000000"/>
                </a:solidFill>
                <a:latin typeface="Calibri"/>
                <a:ea typeface="Calibri"/>
                <a:cs typeface="Calibri"/>
                <a:sym typeface="Calibri"/>
              </a:rPr>
              <a:t>Simplifies</a:t>
            </a:r>
            <a:r>
              <a:rPr i="0" lang="en" sz="2100" u="none" cap="none" strike="noStrike">
                <a:solidFill>
                  <a:srgbClr val="000000"/>
                </a:solidFill>
                <a:latin typeface="Calibri"/>
                <a:ea typeface="Calibri"/>
                <a:cs typeface="Calibri"/>
                <a:sym typeface="Calibri"/>
              </a:rPr>
              <a:t> </a:t>
            </a:r>
            <a:r>
              <a:rPr lang="en" sz="2100">
                <a:latin typeface="Calibri"/>
                <a:ea typeface="Calibri"/>
                <a:cs typeface="Calibri"/>
                <a:sym typeface="Calibri"/>
              </a:rPr>
              <a:t>management of</a:t>
            </a:r>
            <a:r>
              <a:rPr i="0" lang="en" sz="2100" u="none" cap="none" strike="noStrike">
                <a:solidFill>
                  <a:srgbClr val="000000"/>
                </a:solidFill>
                <a:latin typeface="Calibri"/>
                <a:ea typeface="Calibri"/>
                <a:cs typeface="Calibri"/>
                <a:sym typeface="Calibri"/>
              </a:rPr>
              <a:t> Spark apps on Kubernetes</a:t>
            </a:r>
            <a:endParaRPr sz="2100">
              <a:latin typeface="Calibri"/>
              <a:ea typeface="Calibri"/>
              <a:cs typeface="Calibri"/>
              <a:sym typeface="Calibri"/>
            </a:endParaRPr>
          </a:p>
          <a:p>
            <a:pPr indent="-266700" lvl="0" marL="285750" marR="0" rtl="0" algn="l">
              <a:lnSpc>
                <a:spcPct val="150000"/>
              </a:lnSpc>
              <a:spcBef>
                <a:spcPts val="0"/>
              </a:spcBef>
              <a:spcAft>
                <a:spcPts val="0"/>
              </a:spcAft>
              <a:buClr>
                <a:srgbClr val="000000"/>
              </a:buClr>
              <a:buSzPts val="2100"/>
              <a:buFont typeface="Arial"/>
              <a:buChar char="•"/>
            </a:pPr>
            <a:r>
              <a:rPr b="1" lang="en" sz="2100">
                <a:latin typeface="Calibri"/>
                <a:ea typeface="Calibri"/>
                <a:cs typeface="Calibri"/>
                <a:sym typeface="Calibri"/>
              </a:rPr>
              <a:t>Automates</a:t>
            </a:r>
            <a:r>
              <a:rPr lang="en" sz="2100">
                <a:latin typeface="Calibri"/>
                <a:ea typeface="Calibri"/>
                <a:cs typeface="Calibri"/>
                <a:sym typeface="Calibri"/>
              </a:rPr>
              <a:t> deployment, scaling, and monitoring</a:t>
            </a:r>
            <a:endParaRPr sz="2100">
              <a:latin typeface="Calibri"/>
              <a:ea typeface="Calibri"/>
              <a:cs typeface="Calibri"/>
              <a:sym typeface="Calibri"/>
            </a:endParaRPr>
          </a:p>
          <a:p>
            <a:pPr indent="-266700" lvl="0" marL="285750" marR="0" rtl="0" algn="l">
              <a:lnSpc>
                <a:spcPct val="150000"/>
              </a:lnSpc>
              <a:spcBef>
                <a:spcPts val="0"/>
              </a:spcBef>
              <a:spcAft>
                <a:spcPts val="0"/>
              </a:spcAft>
              <a:buClr>
                <a:srgbClr val="000000"/>
              </a:buClr>
              <a:buSzPts val="2100"/>
              <a:buFont typeface="Arial"/>
              <a:buChar char="•"/>
            </a:pPr>
            <a:r>
              <a:rPr b="1" lang="en" sz="2100">
                <a:latin typeface="Calibri"/>
                <a:ea typeface="Calibri"/>
                <a:cs typeface="Calibri"/>
                <a:sym typeface="Calibri"/>
              </a:rPr>
              <a:t>Optimized</a:t>
            </a:r>
            <a:r>
              <a:rPr lang="en" sz="2100">
                <a:latin typeface="Calibri"/>
                <a:ea typeface="Calibri"/>
                <a:cs typeface="Calibri"/>
                <a:sym typeface="Calibri"/>
              </a:rPr>
              <a:t> for data processing, batch jobs, streaming and ML</a:t>
            </a:r>
            <a:endParaRPr i="0" sz="2100" u="none" cap="none" strike="noStrike">
              <a:solidFill>
                <a:srgbClr val="000000"/>
              </a:solidFill>
              <a:latin typeface="Calibri"/>
              <a:ea typeface="Calibri"/>
              <a:cs typeface="Calibri"/>
              <a:sym typeface="Calibri"/>
            </a:endParaRPr>
          </a:p>
        </p:txBody>
      </p:sp>
      <p:sp>
        <p:nvSpPr>
          <p:cNvPr id="246" name="Google Shape;246;p41"/>
          <p:cNvSpPr txBox="1"/>
          <p:nvPr/>
        </p:nvSpPr>
        <p:spPr>
          <a:xfrm>
            <a:off x="4955062" y="3322026"/>
            <a:ext cx="275555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000000"/>
                </a:solidFill>
                <a:latin typeface="Calibri"/>
                <a:ea typeface="Calibri"/>
                <a:cs typeface="Calibri"/>
                <a:sym typeface="Calibri"/>
              </a:rPr>
              <a:t>🍴 </a:t>
            </a:r>
            <a:r>
              <a:rPr b="1" i="0" lang="en" sz="3200" u="none" cap="none" strike="noStrike">
                <a:solidFill>
                  <a:srgbClr val="7030A0"/>
                </a:solidFill>
                <a:latin typeface="Calibri"/>
                <a:ea typeface="Calibri"/>
                <a:cs typeface="Calibri"/>
                <a:sym typeface="Calibri"/>
              </a:rPr>
              <a:t>1.4k Forks</a:t>
            </a:r>
            <a:endParaRPr b="1" i="0" sz="3200" u="none" cap="none" strike="noStrike">
              <a:solidFill>
                <a:srgbClr val="000000"/>
              </a:solidFill>
              <a:latin typeface="Arial"/>
              <a:ea typeface="Arial"/>
              <a:cs typeface="Arial"/>
              <a:sym typeface="Arial"/>
            </a:endParaRPr>
          </a:p>
        </p:txBody>
      </p:sp>
      <p:sp>
        <p:nvSpPr>
          <p:cNvPr id="247" name="Google Shape;247;p41"/>
          <p:cNvSpPr txBox="1"/>
          <p:nvPr/>
        </p:nvSpPr>
        <p:spPr>
          <a:xfrm>
            <a:off x="2166550" y="4077608"/>
            <a:ext cx="45720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00BFFF"/>
                </a:solidFill>
                <a:latin typeface="Calibri"/>
                <a:ea typeface="Calibri"/>
                <a:cs typeface="Calibri"/>
                <a:sym typeface="Calibri"/>
              </a:rPr>
              <a:t>🏢 </a:t>
            </a:r>
            <a:r>
              <a:rPr b="1" i="0" lang="en" sz="3200" u="none" cap="none" strike="noStrike">
                <a:solidFill>
                  <a:srgbClr val="00B050"/>
                </a:solidFill>
                <a:latin typeface="Calibri"/>
                <a:ea typeface="Calibri"/>
                <a:cs typeface="Calibri"/>
                <a:sym typeface="Calibri"/>
              </a:rPr>
              <a:t>45 Companies Using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49925" y="166175"/>
            <a:ext cx="8040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52CA3"/>
              </a:buClr>
              <a:buSzPts val="2400"/>
              <a:buNone/>
            </a:pPr>
            <a:r>
              <a:rPr lang="en"/>
              <a:t>Spark Operator Migration to Kubeflow </a:t>
            </a:r>
            <a:endParaRPr/>
          </a:p>
        </p:txBody>
      </p:sp>
      <p:pic>
        <p:nvPicPr>
          <p:cNvPr id="253" name="Google Shape;253;p42"/>
          <p:cNvPicPr preferRelativeResize="0"/>
          <p:nvPr/>
        </p:nvPicPr>
        <p:blipFill rotWithShape="1">
          <a:blip r:embed="rId3">
            <a:alphaModFix/>
          </a:blip>
          <a:srcRect b="0" l="0" r="0" t="0"/>
          <a:stretch/>
        </p:blipFill>
        <p:spPr>
          <a:xfrm>
            <a:off x="680280" y="1206309"/>
            <a:ext cx="6310200" cy="3096300"/>
          </a:xfrm>
          <a:prstGeom prst="roundRect">
            <a:avLst>
              <a:gd fmla="val 16667" name="adj"/>
            </a:avLst>
          </a:prstGeom>
          <a:no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
        <p:nvSpPr>
          <p:cNvPr id="254" name="Google Shape;254;p42"/>
          <p:cNvSpPr txBox="1"/>
          <p:nvPr/>
        </p:nvSpPr>
        <p:spPr>
          <a:xfrm>
            <a:off x="7384744" y="4401025"/>
            <a:ext cx="1693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
                <a:latin typeface="Calibri"/>
                <a:ea typeface="Calibri"/>
                <a:cs typeface="Calibri"/>
                <a:sym typeface="Calibri"/>
              </a:rPr>
              <a:t>Issue#648 </a:t>
            </a:r>
            <a:endParaRPr b="1" i="1">
              <a:latin typeface="Calibri"/>
              <a:ea typeface="Calibri"/>
              <a:cs typeface="Calibri"/>
              <a:sym typeface="Calibri"/>
            </a:endParaRPr>
          </a:p>
          <a:p>
            <a:pPr indent="0" lvl="0" marL="0" marR="0" rtl="0" algn="ctr">
              <a:lnSpc>
                <a:spcPct val="100000"/>
              </a:lnSpc>
              <a:spcBef>
                <a:spcPts val="0"/>
              </a:spcBef>
              <a:spcAft>
                <a:spcPts val="0"/>
              </a:spcAft>
              <a:buNone/>
            </a:pPr>
            <a:r>
              <a:rPr b="1" i="1" lang="en">
                <a:latin typeface="Calibri"/>
                <a:ea typeface="Calibri"/>
                <a:cs typeface="Calibri"/>
                <a:sym typeface="Calibri"/>
              </a:rPr>
              <a:t>QR Code</a:t>
            </a:r>
            <a:endParaRPr b="1" i="1" sz="1400" u="none" cap="none" strike="noStrike">
              <a:solidFill>
                <a:srgbClr val="000000"/>
              </a:solidFill>
              <a:latin typeface="Calibri"/>
              <a:ea typeface="Calibri"/>
              <a:cs typeface="Calibri"/>
              <a:sym typeface="Calibri"/>
            </a:endParaRPr>
          </a:p>
        </p:txBody>
      </p:sp>
      <p:pic>
        <p:nvPicPr>
          <p:cNvPr id="255" name="Google Shape;255;p42"/>
          <p:cNvPicPr preferRelativeResize="0"/>
          <p:nvPr/>
        </p:nvPicPr>
        <p:blipFill>
          <a:blip r:embed="rId4">
            <a:alphaModFix/>
          </a:blip>
          <a:stretch>
            <a:fillRect/>
          </a:stretch>
        </p:blipFill>
        <p:spPr>
          <a:xfrm>
            <a:off x="7271125" y="2557375"/>
            <a:ext cx="1745225" cy="1745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60250" y="113750"/>
            <a:ext cx="80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Announcing</a:t>
            </a:r>
            <a:r>
              <a:rPr lang="en"/>
              <a:t> Kubeflow Spark Operator</a:t>
            </a:r>
            <a:endParaRPr/>
          </a:p>
        </p:txBody>
      </p:sp>
      <p:pic>
        <p:nvPicPr>
          <p:cNvPr id="261" name="Google Shape;261;p43"/>
          <p:cNvPicPr preferRelativeResize="0"/>
          <p:nvPr/>
        </p:nvPicPr>
        <p:blipFill>
          <a:blip r:embed="rId3">
            <a:alphaModFix/>
          </a:blip>
          <a:stretch>
            <a:fillRect/>
          </a:stretch>
        </p:blipFill>
        <p:spPr>
          <a:xfrm>
            <a:off x="1237325" y="904100"/>
            <a:ext cx="5321100" cy="3821100"/>
          </a:xfrm>
          <a:prstGeom prst="roundRect">
            <a:avLst>
              <a:gd fmla="val 16667" name="adj"/>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262" name="Google Shape;262;p43"/>
          <p:cNvPicPr preferRelativeResize="0"/>
          <p:nvPr/>
        </p:nvPicPr>
        <p:blipFill>
          <a:blip r:embed="rId4">
            <a:alphaModFix/>
          </a:blip>
          <a:stretch>
            <a:fillRect/>
          </a:stretch>
        </p:blipFill>
        <p:spPr>
          <a:xfrm>
            <a:off x="6945799" y="2571750"/>
            <a:ext cx="1905550" cy="1905575"/>
          </a:xfrm>
          <a:prstGeom prst="rect">
            <a:avLst/>
          </a:prstGeom>
          <a:noFill/>
          <a:ln>
            <a:noFill/>
          </a:ln>
          <a:effectLst>
            <a:outerShdw blurRad="57150" rotWithShape="0" algn="bl" dir="5400000" dist="19050">
              <a:srgbClr val="000000">
                <a:alpha val="50000"/>
              </a:srgbClr>
            </a:outerShdw>
          </a:effectLst>
        </p:spPr>
      </p:pic>
      <p:sp>
        <p:nvSpPr>
          <p:cNvPr id="263" name="Google Shape;263;p43"/>
          <p:cNvSpPr txBox="1"/>
          <p:nvPr/>
        </p:nvSpPr>
        <p:spPr>
          <a:xfrm>
            <a:off x="7105869" y="4477325"/>
            <a:ext cx="1693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
                <a:latin typeface="Calibri"/>
                <a:ea typeface="Calibri"/>
                <a:cs typeface="Calibri"/>
                <a:sym typeface="Calibri"/>
              </a:rPr>
              <a:t>Blog</a:t>
            </a:r>
            <a:endParaRPr b="1" i="1">
              <a:latin typeface="Calibri"/>
              <a:ea typeface="Calibri"/>
              <a:cs typeface="Calibri"/>
              <a:sym typeface="Calibri"/>
            </a:endParaRPr>
          </a:p>
          <a:p>
            <a:pPr indent="0" lvl="0" marL="0" marR="0" rtl="0" algn="ctr">
              <a:lnSpc>
                <a:spcPct val="100000"/>
              </a:lnSpc>
              <a:spcBef>
                <a:spcPts val="0"/>
              </a:spcBef>
              <a:spcAft>
                <a:spcPts val="0"/>
              </a:spcAft>
              <a:buNone/>
            </a:pPr>
            <a:r>
              <a:rPr b="1" i="1" lang="en">
                <a:latin typeface="Calibri"/>
                <a:ea typeface="Calibri"/>
                <a:cs typeface="Calibri"/>
                <a:sym typeface="Calibri"/>
              </a:rPr>
              <a:t>QR Code</a:t>
            </a:r>
            <a:endParaRPr b="1" i="1"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51100" y="212300"/>
            <a:ext cx="80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Operator Manifest</a:t>
            </a:r>
            <a:endParaRPr/>
          </a:p>
        </p:txBody>
      </p:sp>
      <p:pic>
        <p:nvPicPr>
          <p:cNvPr id="269" name="Google Shape;269;p44"/>
          <p:cNvPicPr preferRelativeResize="0"/>
          <p:nvPr/>
        </p:nvPicPr>
        <p:blipFill>
          <a:blip r:embed="rId3">
            <a:alphaModFix/>
          </a:blip>
          <a:stretch>
            <a:fillRect/>
          </a:stretch>
        </p:blipFill>
        <p:spPr>
          <a:xfrm>
            <a:off x="1691325" y="785000"/>
            <a:ext cx="5661000" cy="4053600"/>
          </a:xfrm>
          <a:prstGeom prst="round1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51100" y="212300"/>
            <a:ext cx="8040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52CA3"/>
              </a:buClr>
              <a:buSzPts val="2400"/>
              <a:buNone/>
            </a:pPr>
            <a:r>
              <a:rPr lang="en"/>
              <a:t>Spark Operator Internals</a:t>
            </a:r>
            <a:endParaRPr/>
          </a:p>
        </p:txBody>
      </p:sp>
      <p:pic>
        <p:nvPicPr>
          <p:cNvPr id="275" name="Google Shape;275;p45"/>
          <p:cNvPicPr preferRelativeResize="0"/>
          <p:nvPr/>
        </p:nvPicPr>
        <p:blipFill>
          <a:blip r:embed="rId3">
            <a:alphaModFix/>
          </a:blip>
          <a:stretch>
            <a:fillRect/>
          </a:stretch>
        </p:blipFill>
        <p:spPr>
          <a:xfrm>
            <a:off x="986200" y="722725"/>
            <a:ext cx="7674000" cy="4053600"/>
          </a:xfrm>
          <a:prstGeom prst="round2DiagRect">
            <a:avLst>
              <a:gd fmla="val 16667" name="adj1"/>
              <a:gd fmla="val 0" name="adj2"/>
            </a:avLst>
          </a:prstGeom>
          <a:noFill/>
          <a:ln cap="flat" cmpd="sng" w="19050">
            <a:solidFill>
              <a:schemeClr val="dk2"/>
            </a:solidFill>
            <a:prstDash val="solid"/>
            <a:round/>
            <a:headEnd len="sm" w="sm" type="none"/>
            <a:tailEnd len="sm" w="sm" type="none"/>
          </a:ln>
          <a:effectLst>
            <a:outerShdw blurRad="57150" rotWithShape="0" algn="bl" dir="5400000" dist="381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432550" y="445025"/>
            <a:ext cx="804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New Feature and Enhancements</a:t>
            </a:r>
            <a:endParaRPr/>
          </a:p>
          <a:p>
            <a:pPr indent="0" lvl="0" marL="0" rtl="0" algn="l">
              <a:lnSpc>
                <a:spcPct val="100000"/>
              </a:lnSpc>
              <a:spcBef>
                <a:spcPts val="0"/>
              </a:spcBef>
              <a:spcAft>
                <a:spcPts val="0"/>
              </a:spcAft>
              <a:buClr>
                <a:srgbClr val="052CA3"/>
              </a:buClr>
              <a:buSzPts val="2400"/>
              <a:buNone/>
            </a:pPr>
            <a:r>
              <a:t/>
            </a:r>
            <a:endParaRPr/>
          </a:p>
        </p:txBody>
      </p:sp>
      <p:sp>
        <p:nvSpPr>
          <p:cNvPr id="281" name="Google Shape;281;p46"/>
          <p:cNvSpPr txBox="1"/>
          <p:nvPr/>
        </p:nvSpPr>
        <p:spPr>
          <a:xfrm>
            <a:off x="902365" y="1140288"/>
            <a:ext cx="80400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Calibri"/>
              <a:buChar char="-"/>
            </a:pPr>
            <a:r>
              <a:rPr i="0" lang="en" sz="1800" u="none" cap="none" strike="noStrike">
                <a:solidFill>
                  <a:srgbClr val="000000"/>
                </a:solidFill>
                <a:latin typeface="Calibri"/>
                <a:ea typeface="Calibri"/>
                <a:cs typeface="Calibri"/>
                <a:sym typeface="Calibri"/>
              </a:rPr>
              <a:t>Container registry and doc website migrated to Kubeflow</a:t>
            </a:r>
            <a:endParaRPr i="0" sz="1800" u="none" cap="none" strike="noStrike">
              <a:solidFill>
                <a:srgbClr val="000000"/>
              </a:solidFill>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Rewrite using controller-runtime</a:t>
            </a:r>
            <a:endParaRPr sz="1800">
              <a:latin typeface="Calibri"/>
              <a:ea typeface="Calibri"/>
              <a:cs typeface="Calibri"/>
              <a:sym typeface="Calibri"/>
            </a:endParaRPr>
          </a:p>
          <a:p>
            <a:pPr indent="-285750" lvl="0" marL="285750" marR="0" rtl="0" algn="l">
              <a:lnSpc>
                <a:spcPct val="150000"/>
              </a:lnSpc>
              <a:spcBef>
                <a:spcPts val="0"/>
              </a:spcBef>
              <a:spcAft>
                <a:spcPts val="0"/>
              </a:spcAft>
              <a:buSzPts val="1800"/>
              <a:buFont typeface="Calibri"/>
              <a:buChar char="-"/>
            </a:pPr>
            <a:r>
              <a:rPr lang="en" sz="1800">
                <a:latin typeface="Calibri"/>
                <a:ea typeface="Calibri"/>
                <a:cs typeface="Calibri"/>
                <a:sym typeface="Calibri"/>
              </a:rPr>
              <a:t>Pod Template support</a:t>
            </a:r>
            <a:endParaRPr sz="1800">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Calibri"/>
              <a:buChar char="-"/>
            </a:pPr>
            <a:r>
              <a:rPr i="0" lang="en" sz="1800" u="none" cap="none" strike="noStrike">
                <a:solidFill>
                  <a:srgbClr val="000000"/>
                </a:solidFill>
                <a:latin typeface="Calibri"/>
                <a:ea typeface="Calibri"/>
                <a:cs typeface="Calibri"/>
                <a:sym typeface="Calibri"/>
              </a:rPr>
              <a:t>YuniKorn batch plugin support</a:t>
            </a:r>
            <a:endParaRPr>
              <a:latin typeface="Calibri"/>
              <a:ea typeface="Calibri"/>
              <a:cs typeface="Calibri"/>
              <a:sym typeface="Calibri"/>
            </a:endParaRPr>
          </a:p>
          <a:p>
            <a:pPr indent="-285750" lvl="0" marL="285750" marR="0" rtl="0" algn="l">
              <a:lnSpc>
                <a:spcPct val="150000"/>
              </a:lnSpc>
              <a:spcBef>
                <a:spcPts val="0"/>
              </a:spcBef>
              <a:spcAft>
                <a:spcPts val="0"/>
              </a:spcAft>
              <a:buClr>
                <a:srgbClr val="000000"/>
              </a:buClr>
              <a:buSzPts val="1800"/>
              <a:buFont typeface="Calibri"/>
              <a:buChar char="-"/>
            </a:pPr>
            <a:r>
              <a:rPr lang="en" sz="1800">
                <a:solidFill>
                  <a:schemeClr val="dk1"/>
                </a:solidFill>
                <a:latin typeface="Calibri"/>
                <a:ea typeface="Calibri"/>
                <a:cs typeface="Calibri"/>
                <a:sym typeface="Calibri"/>
              </a:rPr>
              <a:t>Security enhancements</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Multi-tenancy</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Metrics and monitoring</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Kubeflow">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