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embeddedFontLst>
    <p:embeddedFont>
      <p:font typeface="Indie Flower" panose="02000000000000000000" pitchFamily="2" charset="0"/>
      <p:regular r:id="rId50"/>
    </p:embeddedFont>
    <p:embeddedFont>
      <p:font typeface="Montserrat" pitchFamily="2" charset="77"/>
      <p:regular r:id="rId51"/>
      <p:bold r:id="rId52"/>
      <p:italic r:id="rId53"/>
      <p:boldItalic r:id="rId54"/>
    </p:embeddedFont>
    <p:embeddedFont>
      <p:font typeface="Roboto Mono" pitchFamily="49"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2" roundtripDataSignature="AMtx7mj/kvGSweGIYkuFk/NO231IMRpfD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58"/>
  </p:normalViewPr>
  <p:slideViewPr>
    <p:cSldViewPr snapToGrid="0">
      <p:cViewPr varScale="1">
        <p:scale>
          <a:sx n="150" d="100"/>
          <a:sy n="150" d="100"/>
        </p:scale>
        <p:origin x="1064" y="4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313e1c0309c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g313e1c0309c_0_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313e1c0309c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9" name="Google Shape;469;g313e1c0309c_0_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Fair to call this a “legacy” tool, but it’s mature and releases continue.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3179fbc807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5" name="Google Shape;475;g3179fbc807c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Now let’s talk about how HPA, VPA, and Cluster Autoscaler or Karpenter work together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3179fbc807c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6" name="Google Shape;486;g3179fbc807c_0_2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Here we have a node pool with 3 nodes that is densely packed (good).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3179fbc807c_0_3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3" name="Google Shape;543;g3179fbc807c_0_3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On one the pod’s parent Deployment, we have defined an HPA resource, which is triggered for scale out when one of its metrics’ threshold are exceeded.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3179fbc807c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4" name="Google Shape;604;g3179fbc807c_0_2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Now our node pool is fully packed! (You might say optimally packed.)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3179fbc807c_0_4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3" name="Google Shape;663;g3179fbc807c_0_4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Let’s go back to where we started. A node pool that is nicely optimized for density, with just a little overhead.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3179fbc807c_0_4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0" name="Google Shape;720;g3179fbc807c_0_4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On the parent deployment of pod p22, a VPA is defined against a certain metric whose threshold is exceeded, which triggers a VPA scale *up* to meet utilization needs.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3179fbc807c_0_5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1" name="Google Shape;781;g3179fbc807c_0_5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Now pod p22 takes up more of Node 3’s operational overhead. Node 3 is again fully packed.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3179fbc807c_0_7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8" name="Google Shape;838;g3179fbc807c_0_7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O.K., let’s go back *one* more time to our “almost full” node pool. Now one or more HPAs defined on one or more apps in the pool trigger a scale out resulting in more pod overhead than the node pool is able to service.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3179fbc807c_0_7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8" name="Google Shape;908;g3179fbc807c_0_7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scheduler is able to find room for one of those pods, but not the remaining 3.</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3179fbc807c_0_8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3" name="Google Shape;973;g3179fbc807c_0_8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Cluster Autoscaler to the rescue!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179fbc807c_0_9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2" name="Google Shape;1042;g3179fbc807c_0_9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Karpenter to the rescue!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3179fbc807c_0_10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1" name="Google Shape;1111;g3179fbc807c_0_10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Let’s start from a different baseline: a fully packed node pool, just beyond its business hours peak period. Let’s assert that at this point in time, node pool utilization has begun to subside, but all of the pods are doing sufficient work.</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g3179fbc807c_0_1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0" name="Google Shape;1170;g3179fbc807c_0_1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Utilization continues to drop, which eventually results in HPA floor thresholds being triggered. For those certain applications, a scale in even occurs. Now our cluster is less densely packed.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3179fbc807c_0_1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4" name="Google Shape;1204;g3179fbc807c_0_1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Other applications on the node pool may be configured to do work that is less real-time sensitive (e.g., batch processing). They may be configured for VPA, and now they have an opportunity to do more work as their multi-tenant peers take a breather.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3179fbc807c_0_1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8" name="Google Shape;1238;g3179fbc807c_0_12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Later, utilization eases and those apps scale back down.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Google Shape;1271;g3179fbc807c_0_1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2" name="Google Shape;1272;g3179fbc807c_0_12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Even later, node pool utilization has lessened to the point that we now have a significant decrease in pod density, including an entirely empty node (not including daemonsets).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3179fbc807c_0_1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4" name="Google Shape;1294;g3179fbc807c_0_12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Once again, Cluster Autoscaler is able to optimize the node pool and remove unnecessary infra.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g3179fbc807c_0_1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2" name="Google Shape;1312;g3179fbc807c_0_13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And Karpenter may be able to do even better!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179fbc807c_0_17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179fbc807c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313e1c0309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0" name="Google Shape;1330;g313e1c0309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5"/>
        <p:cNvGrpSpPr/>
        <p:nvPr/>
      </p:nvGrpSpPr>
      <p:grpSpPr>
        <a:xfrm>
          <a:off x="0" y="0"/>
          <a:ext cx="0" cy="0"/>
          <a:chOff x="0" y="0"/>
          <a:chExt cx="0" cy="0"/>
        </a:xfrm>
      </p:grpSpPr>
      <p:sp>
        <p:nvSpPr>
          <p:cNvPr id="1336" name="Google Shape;1336;g3179fbc807c_0_1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7" name="Google Shape;1337;g3179fbc807c_0_13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It’s worth mentioning one of the key pieces of functionality + ergonomics that karpenter offers: consolidation. A node pool may look like this, with seemingly nothing to do.</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3179fbc807c_0_14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7" name="Google Shape;1397;g3179fbc807c_0_14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But maybe this is cheaper and equivalently performant.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7"/>
        <p:cNvGrpSpPr/>
        <p:nvPr/>
      </p:nvGrpSpPr>
      <p:grpSpPr>
        <a:xfrm>
          <a:off x="0" y="0"/>
          <a:ext cx="0" cy="0"/>
          <a:chOff x="0" y="0"/>
          <a:chExt cx="0" cy="0"/>
        </a:xfrm>
      </p:grpSpPr>
      <p:sp>
        <p:nvSpPr>
          <p:cNvPr id="1458" name="Google Shape;1458;g3179fbc807c_0_15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9" name="Google Shape;1459;g3179fbc807c_0_15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Or maybe this is the same cost but *more* performant. Karpenter consolidation continuously watches for opportunities to gracefully reorganize pods onto nodes to achieve a more cost-effective, performant infrastructure footprint.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3"/>
        <p:cNvGrpSpPr/>
        <p:nvPr/>
      </p:nvGrpSpPr>
      <p:grpSpPr>
        <a:xfrm>
          <a:off x="0" y="0"/>
          <a:ext cx="0" cy="0"/>
          <a:chOff x="0" y="0"/>
          <a:chExt cx="0" cy="0"/>
        </a:xfrm>
      </p:grpSpPr>
      <p:sp>
        <p:nvSpPr>
          <p:cNvPr id="1514" name="Google Shape;1514;g3179fbc807c_0_13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5" name="Google Shape;1515;g3179fbc807c_0_13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It is possible but not recommended to use VPA and HPA on the same workload.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0"/>
        <p:cNvGrpSpPr/>
        <p:nvPr/>
      </p:nvGrpSpPr>
      <p:grpSpPr>
        <a:xfrm>
          <a:off x="0" y="0"/>
          <a:ext cx="0" cy="0"/>
          <a:chOff x="0" y="0"/>
          <a:chExt cx="0" cy="0"/>
        </a:xfrm>
      </p:grpSpPr>
      <p:sp>
        <p:nvSpPr>
          <p:cNvPr id="1521" name="Google Shape;1521;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2" name="Google Shape;152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Google Shape;1527;g3122bf3876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8" name="Google Shape;1528;g3122bf3876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g3179fbc807c_0_5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4" name="Google Shape;1534;g3179fbc807c_0_5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Shamelessly cribbed from Ray Wainman’s (Google) WG-Serving Deck</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3179fbc807c_0_16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3179fbc807c_0_1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Shamelessly cribbed from John Belamaric’s (Google) WG-Device Management Deck</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4"/>
        <p:cNvGrpSpPr/>
        <p:nvPr/>
      </p:nvGrpSpPr>
      <p:grpSpPr>
        <a:xfrm>
          <a:off x="0" y="0"/>
          <a:ext cx="0" cy="0"/>
          <a:chOff x="0" y="0"/>
          <a:chExt cx="0" cy="0"/>
        </a:xfrm>
      </p:grpSpPr>
      <p:sp>
        <p:nvSpPr>
          <p:cNvPr id="1545" name="Google Shape;1545;g3179fbc807c_0_16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6" name="Google Shape;1546;g3179fbc807c_0_160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Shamelessly cribbed from John Belamaric’s (Google) WG-Device Management Deck</a:t>
            </a:r>
            <a:endParaRPr/>
          </a:p>
        </p:txBody>
      </p:sp>
      <p:sp>
        <p:nvSpPr>
          <p:cNvPr id="1547" name="Google Shape;1547;g3179fbc807c_0_1602:notes"/>
          <p:cNvSpPr txBox="1">
            <a:spLocks noGrp="1"/>
          </p:cNvSpPr>
          <p:nvPr>
            <p:ph type="sldNum" idx="12"/>
          </p:nvPr>
        </p:nvSpPr>
        <p:spPr>
          <a:xfrm>
            <a:off x="0"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5"/>
        <p:cNvGrpSpPr/>
        <p:nvPr/>
      </p:nvGrpSpPr>
      <p:grpSpPr>
        <a:xfrm>
          <a:off x="0" y="0"/>
          <a:ext cx="0" cy="0"/>
          <a:chOff x="0" y="0"/>
          <a:chExt cx="0" cy="0"/>
        </a:xfrm>
      </p:grpSpPr>
      <p:sp>
        <p:nvSpPr>
          <p:cNvPr id="1556" name="Google Shape;1556;g3179fbc807c_0_16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7" name="Google Shape;1557;g3179fbc807c_0_1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Shamelessly cribbed from John Belamaric’s (Google) WG-Device Management Deck</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1"/>
        <p:cNvGrpSpPr/>
        <p:nvPr/>
      </p:nvGrpSpPr>
      <p:grpSpPr>
        <a:xfrm>
          <a:off x="0" y="0"/>
          <a:ext cx="0" cy="0"/>
          <a:chOff x="0" y="0"/>
          <a:chExt cx="0" cy="0"/>
        </a:xfrm>
      </p:grpSpPr>
      <p:sp>
        <p:nvSpPr>
          <p:cNvPr id="1562" name="Google Shape;1562;g3179fbc807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3" name="Google Shape;1563;g3179fbc807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7"/>
        <p:cNvGrpSpPr/>
        <p:nvPr/>
      </p:nvGrpSpPr>
      <p:grpSpPr>
        <a:xfrm>
          <a:off x="0" y="0"/>
          <a:ext cx="0" cy="0"/>
          <a:chOff x="0" y="0"/>
          <a:chExt cx="0" cy="0"/>
        </a:xfrm>
      </p:grpSpPr>
      <p:sp>
        <p:nvSpPr>
          <p:cNvPr id="1568" name="Google Shape;1568;g3122bf38765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9" name="Google Shape;1569;g3122bf38765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3"/>
        <p:cNvGrpSpPr/>
        <p:nvPr/>
      </p:nvGrpSpPr>
      <p:grpSpPr>
        <a:xfrm>
          <a:off x="0" y="0"/>
          <a:ext cx="0" cy="0"/>
          <a:chOff x="0" y="0"/>
          <a:chExt cx="0" cy="0"/>
        </a:xfrm>
      </p:grpSpPr>
      <p:sp>
        <p:nvSpPr>
          <p:cNvPr id="1574" name="Google Shape;1574;g313e1c0309c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5" name="Google Shape;1575;g313e1c0309c_0_1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From the docs: “Expanders provide different strategies for selecting the node group to which new nodes will be added.” Our previous overview included a single node pool, but in practice it is more common for clusters at scale to include many different node pools. In Cluster Autoscaler scenarios, those pools are discrete, each running a distinct infrastructure configuration. Expanders allow you to define strategies for where Pending pods will land in a multi-node pool configuration.</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9"/>
        <p:cNvGrpSpPr/>
        <p:nvPr/>
      </p:nvGrpSpPr>
      <p:grpSpPr>
        <a:xfrm>
          <a:off x="0" y="0"/>
          <a:ext cx="0" cy="0"/>
          <a:chOff x="0" y="0"/>
          <a:chExt cx="0" cy="0"/>
        </a:xfrm>
      </p:grpSpPr>
      <p:sp>
        <p:nvSpPr>
          <p:cNvPr id="1580" name="Google Shape;1580;g3179fbc807c_0_15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1" name="Google Shape;1581;g3179fbc807c_0_15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5"/>
        <p:cNvGrpSpPr/>
        <p:nvPr/>
      </p:nvGrpSpPr>
      <p:grpSpPr>
        <a:xfrm>
          <a:off x="0" y="0"/>
          <a:ext cx="0" cy="0"/>
          <a:chOff x="0" y="0"/>
          <a:chExt cx="0" cy="0"/>
        </a:xfrm>
      </p:grpSpPr>
      <p:sp>
        <p:nvSpPr>
          <p:cNvPr id="1586" name="Google Shape;1586;g3179fbc807c_0_18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7" name="Google Shape;1587;g3179fbc807c_0_18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Bring your DRA scenarios so we can test them!</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1"/>
        <p:cNvGrpSpPr/>
        <p:nvPr/>
      </p:nvGrpSpPr>
      <p:grpSpPr>
        <a:xfrm>
          <a:off x="0" y="0"/>
          <a:ext cx="0" cy="0"/>
          <a:chOff x="0" y="0"/>
          <a:chExt cx="0" cy="0"/>
        </a:xfrm>
      </p:grpSpPr>
      <p:sp>
        <p:nvSpPr>
          <p:cNvPr id="1592" name="Google Shape;1592;g3179fbc807c_0_15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3" name="Google Shape;1593;g3179fbc807c_0_15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7"/>
        <p:cNvGrpSpPr/>
        <p:nvPr/>
      </p:nvGrpSpPr>
      <p:grpSpPr>
        <a:xfrm>
          <a:off x="0" y="0"/>
          <a:ext cx="0" cy="0"/>
          <a:chOff x="0" y="0"/>
          <a:chExt cx="0" cy="0"/>
        </a:xfrm>
      </p:grpSpPr>
      <p:sp>
        <p:nvSpPr>
          <p:cNvPr id="1598" name="Google Shape;1598;g3179fbc807c_0_15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9" name="Google Shape;1599;g3179fbc807c_0_1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019932102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g30199321028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0199321028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30199321028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0199321028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30199321028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0199321028_0_4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g30199321028_0_4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1">
  <p:cSld name="TITLE_1_1">
    <p:bg>
      <p:bgPr>
        <a:gradFill>
          <a:gsLst>
            <a:gs pos="0">
              <a:srgbClr val="0051B5"/>
            </a:gs>
            <a:gs pos="100000">
              <a:srgbClr val="81E9F6"/>
            </a:gs>
          </a:gsLst>
          <a:lin ang="0" scaled="0"/>
        </a:gradFill>
        <a:effectLst/>
      </p:bgPr>
    </p:bg>
    <p:spTree>
      <p:nvGrpSpPr>
        <p:cNvPr id="1" name="Shape 9"/>
        <p:cNvGrpSpPr/>
        <p:nvPr/>
      </p:nvGrpSpPr>
      <p:grpSpPr>
        <a:xfrm>
          <a:off x="0" y="0"/>
          <a:ext cx="0" cy="0"/>
          <a:chOff x="0" y="0"/>
          <a:chExt cx="0" cy="0"/>
        </a:xfrm>
      </p:grpSpPr>
      <p:pic>
        <p:nvPicPr>
          <p:cNvPr id="10" name="Google Shape;10;p9"/>
          <p:cNvPicPr preferRelativeResize="0"/>
          <p:nvPr/>
        </p:nvPicPr>
        <p:blipFill rotWithShape="1">
          <a:blip r:embed="rId2">
            <a:alphaModFix/>
          </a:blip>
          <a:srcRect b="16506"/>
          <a:stretch/>
        </p:blipFill>
        <p:spPr>
          <a:xfrm>
            <a:off x="10325" y="720375"/>
            <a:ext cx="9144003" cy="4423124"/>
          </a:xfrm>
          <a:prstGeom prst="rect">
            <a:avLst/>
          </a:prstGeom>
          <a:noFill/>
          <a:ln>
            <a:noFill/>
          </a:ln>
        </p:spPr>
      </p:pic>
      <p:pic>
        <p:nvPicPr>
          <p:cNvPr id="11" name="Google Shape;11;p9"/>
          <p:cNvPicPr preferRelativeResize="0"/>
          <p:nvPr/>
        </p:nvPicPr>
        <p:blipFill rotWithShape="1">
          <a:blip r:embed="rId3">
            <a:alphaModFix/>
          </a:blip>
          <a:srcRect/>
          <a:stretch/>
        </p:blipFill>
        <p:spPr>
          <a:xfrm>
            <a:off x="3630721" y="2712775"/>
            <a:ext cx="4160375" cy="987175"/>
          </a:xfrm>
          <a:prstGeom prst="rect">
            <a:avLst/>
          </a:prstGeom>
          <a:noFill/>
          <a:ln>
            <a:noFill/>
          </a:ln>
        </p:spPr>
      </p:pic>
      <p:pic>
        <p:nvPicPr>
          <p:cNvPr id="12" name="Google Shape;12;p9"/>
          <p:cNvPicPr preferRelativeResize="0"/>
          <p:nvPr/>
        </p:nvPicPr>
        <p:blipFill rotWithShape="1">
          <a:blip r:embed="rId4">
            <a:alphaModFix/>
          </a:blip>
          <a:srcRect/>
          <a:stretch/>
        </p:blipFill>
        <p:spPr>
          <a:xfrm>
            <a:off x="331226" y="232425"/>
            <a:ext cx="4539950" cy="194632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0051B5"/>
            </a:gs>
            <a:gs pos="100000">
              <a:srgbClr val="81E9F6"/>
            </a:gs>
          </a:gsLst>
          <a:lin ang="0" scaled="0"/>
        </a:gradFill>
        <a:effectLst/>
      </p:bgPr>
    </p:bg>
    <p:spTree>
      <p:nvGrpSpPr>
        <p:cNvPr id="1" name="Shape 13"/>
        <p:cNvGrpSpPr/>
        <p:nvPr/>
      </p:nvGrpSpPr>
      <p:grpSpPr>
        <a:xfrm>
          <a:off x="0" y="0"/>
          <a:ext cx="0" cy="0"/>
          <a:chOff x="0" y="0"/>
          <a:chExt cx="0" cy="0"/>
        </a:xfrm>
      </p:grpSpPr>
      <p:pic>
        <p:nvPicPr>
          <p:cNvPr id="14" name="Google Shape;14;p10"/>
          <p:cNvPicPr preferRelativeResize="0"/>
          <p:nvPr/>
        </p:nvPicPr>
        <p:blipFill rotWithShape="1">
          <a:blip r:embed="rId2">
            <a:alphaModFix/>
          </a:blip>
          <a:srcRect b="16506"/>
          <a:stretch/>
        </p:blipFill>
        <p:spPr>
          <a:xfrm>
            <a:off x="10325" y="720375"/>
            <a:ext cx="9144003" cy="4423124"/>
          </a:xfrm>
          <a:prstGeom prst="rect">
            <a:avLst/>
          </a:prstGeom>
          <a:noFill/>
          <a:ln>
            <a:noFill/>
          </a:ln>
        </p:spPr>
      </p:pic>
      <p:pic>
        <p:nvPicPr>
          <p:cNvPr id="15" name="Google Shape;15;p10"/>
          <p:cNvPicPr preferRelativeResize="0"/>
          <p:nvPr/>
        </p:nvPicPr>
        <p:blipFill rotWithShape="1">
          <a:blip r:embed="rId3">
            <a:alphaModFix/>
          </a:blip>
          <a:srcRect/>
          <a:stretch/>
        </p:blipFill>
        <p:spPr>
          <a:xfrm>
            <a:off x="1383013" y="3043725"/>
            <a:ext cx="6398624" cy="1518250"/>
          </a:xfrm>
          <a:prstGeom prst="rect">
            <a:avLst/>
          </a:prstGeom>
          <a:noFill/>
          <a:ln>
            <a:noFill/>
          </a:ln>
        </p:spPr>
      </p:pic>
      <p:sp>
        <p:nvSpPr>
          <p:cNvPr id="16" name="Google Shape;16;p10"/>
          <p:cNvSpPr/>
          <p:nvPr/>
        </p:nvSpPr>
        <p:spPr>
          <a:xfrm>
            <a:off x="0" y="0"/>
            <a:ext cx="9144000" cy="5143500"/>
          </a:xfrm>
          <a:prstGeom prst="rect">
            <a:avLst/>
          </a:prstGeom>
          <a:solidFill>
            <a:srgbClr val="0051B5">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0"/>
          <p:cNvSpPr txBox="1">
            <a:spLocks noGrp="1"/>
          </p:cNvSpPr>
          <p:nvPr>
            <p:ph type="ctrTitle"/>
          </p:nvPr>
        </p:nvSpPr>
        <p:spPr>
          <a:xfrm>
            <a:off x="311708" y="1545450"/>
            <a:ext cx="8520600" cy="20526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5200"/>
              <a:buNone/>
              <a:defRPr sz="5200">
                <a:solidFill>
                  <a:schemeClr val="lt1"/>
                </a:solidFill>
              </a:defRPr>
            </a:lvl1pPr>
            <a:lvl2pPr lvl="1" algn="l">
              <a:lnSpc>
                <a:spcPct val="100000"/>
              </a:lnSpc>
              <a:spcBef>
                <a:spcPts val="0"/>
              </a:spcBef>
              <a:spcAft>
                <a:spcPts val="0"/>
              </a:spcAft>
              <a:buClr>
                <a:schemeClr val="lt1"/>
              </a:buClr>
              <a:buSzPts val="5200"/>
              <a:buNone/>
              <a:defRPr sz="5200">
                <a:solidFill>
                  <a:schemeClr val="lt1"/>
                </a:solidFill>
              </a:defRPr>
            </a:lvl2pPr>
            <a:lvl3pPr lvl="2" algn="l">
              <a:lnSpc>
                <a:spcPct val="100000"/>
              </a:lnSpc>
              <a:spcBef>
                <a:spcPts val="0"/>
              </a:spcBef>
              <a:spcAft>
                <a:spcPts val="0"/>
              </a:spcAft>
              <a:buClr>
                <a:schemeClr val="lt1"/>
              </a:buClr>
              <a:buSzPts val="5200"/>
              <a:buNone/>
              <a:defRPr sz="5200">
                <a:solidFill>
                  <a:schemeClr val="lt1"/>
                </a:solidFill>
              </a:defRPr>
            </a:lvl3pPr>
            <a:lvl4pPr lvl="3" algn="l">
              <a:lnSpc>
                <a:spcPct val="100000"/>
              </a:lnSpc>
              <a:spcBef>
                <a:spcPts val="0"/>
              </a:spcBef>
              <a:spcAft>
                <a:spcPts val="0"/>
              </a:spcAft>
              <a:buClr>
                <a:schemeClr val="lt1"/>
              </a:buClr>
              <a:buSzPts val="5200"/>
              <a:buNone/>
              <a:defRPr sz="5200">
                <a:solidFill>
                  <a:schemeClr val="lt1"/>
                </a:solidFill>
              </a:defRPr>
            </a:lvl4pPr>
            <a:lvl5pPr lvl="4" algn="l">
              <a:lnSpc>
                <a:spcPct val="100000"/>
              </a:lnSpc>
              <a:spcBef>
                <a:spcPts val="0"/>
              </a:spcBef>
              <a:spcAft>
                <a:spcPts val="0"/>
              </a:spcAft>
              <a:buClr>
                <a:schemeClr val="lt1"/>
              </a:buClr>
              <a:buSzPts val="5200"/>
              <a:buNone/>
              <a:defRPr sz="5200">
                <a:solidFill>
                  <a:schemeClr val="lt1"/>
                </a:solidFill>
              </a:defRPr>
            </a:lvl5pPr>
            <a:lvl6pPr lvl="5" algn="l">
              <a:lnSpc>
                <a:spcPct val="100000"/>
              </a:lnSpc>
              <a:spcBef>
                <a:spcPts val="0"/>
              </a:spcBef>
              <a:spcAft>
                <a:spcPts val="0"/>
              </a:spcAft>
              <a:buClr>
                <a:schemeClr val="lt1"/>
              </a:buClr>
              <a:buSzPts val="5200"/>
              <a:buNone/>
              <a:defRPr sz="5200">
                <a:solidFill>
                  <a:schemeClr val="lt1"/>
                </a:solidFill>
              </a:defRPr>
            </a:lvl6pPr>
            <a:lvl7pPr lvl="6" algn="l">
              <a:lnSpc>
                <a:spcPct val="100000"/>
              </a:lnSpc>
              <a:spcBef>
                <a:spcPts val="0"/>
              </a:spcBef>
              <a:spcAft>
                <a:spcPts val="0"/>
              </a:spcAft>
              <a:buClr>
                <a:schemeClr val="lt1"/>
              </a:buClr>
              <a:buSzPts val="5200"/>
              <a:buNone/>
              <a:defRPr sz="5200">
                <a:solidFill>
                  <a:schemeClr val="lt1"/>
                </a:solidFill>
              </a:defRPr>
            </a:lvl7pPr>
            <a:lvl8pPr lvl="7" algn="l">
              <a:lnSpc>
                <a:spcPct val="100000"/>
              </a:lnSpc>
              <a:spcBef>
                <a:spcPts val="0"/>
              </a:spcBef>
              <a:spcAft>
                <a:spcPts val="0"/>
              </a:spcAft>
              <a:buClr>
                <a:schemeClr val="lt1"/>
              </a:buClr>
              <a:buSzPts val="5200"/>
              <a:buNone/>
              <a:defRPr sz="5200">
                <a:solidFill>
                  <a:schemeClr val="lt1"/>
                </a:solidFill>
              </a:defRPr>
            </a:lvl8pPr>
            <a:lvl9pPr lvl="8" algn="l">
              <a:lnSpc>
                <a:spcPct val="100000"/>
              </a:lnSpc>
              <a:spcBef>
                <a:spcPts val="0"/>
              </a:spcBef>
              <a:spcAft>
                <a:spcPts val="0"/>
              </a:spcAft>
              <a:buClr>
                <a:schemeClr val="lt1"/>
              </a:buClr>
              <a:buSzPts val="5200"/>
              <a:buNone/>
              <a:defRPr sz="5200">
                <a:solidFill>
                  <a:schemeClr val="lt1"/>
                </a:solidFill>
              </a:defRPr>
            </a:lvl9pPr>
          </a:lstStyle>
          <a:p>
            <a:endParaRPr/>
          </a:p>
        </p:txBody>
      </p:sp>
      <p:sp>
        <p:nvSpPr>
          <p:cNvPr id="18" name="Google Shape;18;p10"/>
          <p:cNvSpPr txBox="1">
            <a:spLocks noGrp="1"/>
          </p:cNvSpPr>
          <p:nvPr>
            <p:ph type="subTitle" idx="1"/>
          </p:nvPr>
        </p:nvSpPr>
        <p:spPr>
          <a:xfrm>
            <a:off x="311700" y="3598050"/>
            <a:ext cx="8520600" cy="7926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2800"/>
              <a:buNone/>
              <a:defRPr sz="2800">
                <a:solidFill>
                  <a:schemeClr val="lt1"/>
                </a:solidFill>
              </a:defRPr>
            </a:lvl1pPr>
            <a:lvl2pPr lvl="1" algn="l">
              <a:lnSpc>
                <a:spcPct val="100000"/>
              </a:lnSpc>
              <a:spcBef>
                <a:spcPts val="0"/>
              </a:spcBef>
              <a:spcAft>
                <a:spcPts val="0"/>
              </a:spcAft>
              <a:buClr>
                <a:schemeClr val="lt1"/>
              </a:buClr>
              <a:buSzPts val="2800"/>
              <a:buNone/>
              <a:defRPr sz="2800">
                <a:solidFill>
                  <a:schemeClr val="lt1"/>
                </a:solidFill>
              </a:defRPr>
            </a:lvl2pPr>
            <a:lvl3pPr lvl="2" algn="l">
              <a:lnSpc>
                <a:spcPct val="100000"/>
              </a:lnSpc>
              <a:spcBef>
                <a:spcPts val="0"/>
              </a:spcBef>
              <a:spcAft>
                <a:spcPts val="0"/>
              </a:spcAft>
              <a:buClr>
                <a:schemeClr val="lt1"/>
              </a:buClr>
              <a:buSzPts val="2800"/>
              <a:buNone/>
              <a:defRPr sz="2800">
                <a:solidFill>
                  <a:schemeClr val="lt1"/>
                </a:solidFill>
              </a:defRPr>
            </a:lvl3pPr>
            <a:lvl4pPr lvl="3" algn="l">
              <a:lnSpc>
                <a:spcPct val="100000"/>
              </a:lnSpc>
              <a:spcBef>
                <a:spcPts val="0"/>
              </a:spcBef>
              <a:spcAft>
                <a:spcPts val="0"/>
              </a:spcAft>
              <a:buClr>
                <a:schemeClr val="lt1"/>
              </a:buClr>
              <a:buSzPts val="2800"/>
              <a:buNone/>
              <a:defRPr sz="2800">
                <a:solidFill>
                  <a:schemeClr val="lt1"/>
                </a:solidFill>
              </a:defRPr>
            </a:lvl4pPr>
            <a:lvl5pPr lvl="4" algn="l">
              <a:lnSpc>
                <a:spcPct val="100000"/>
              </a:lnSpc>
              <a:spcBef>
                <a:spcPts val="0"/>
              </a:spcBef>
              <a:spcAft>
                <a:spcPts val="0"/>
              </a:spcAft>
              <a:buClr>
                <a:schemeClr val="lt1"/>
              </a:buClr>
              <a:buSzPts val="2800"/>
              <a:buNone/>
              <a:defRPr sz="2800">
                <a:solidFill>
                  <a:schemeClr val="lt1"/>
                </a:solidFill>
              </a:defRPr>
            </a:lvl5pPr>
            <a:lvl6pPr lvl="5" algn="l">
              <a:lnSpc>
                <a:spcPct val="100000"/>
              </a:lnSpc>
              <a:spcBef>
                <a:spcPts val="0"/>
              </a:spcBef>
              <a:spcAft>
                <a:spcPts val="0"/>
              </a:spcAft>
              <a:buClr>
                <a:schemeClr val="lt1"/>
              </a:buClr>
              <a:buSzPts val="2800"/>
              <a:buNone/>
              <a:defRPr sz="2800">
                <a:solidFill>
                  <a:schemeClr val="lt1"/>
                </a:solidFill>
              </a:defRPr>
            </a:lvl6pPr>
            <a:lvl7pPr lvl="6" algn="l">
              <a:lnSpc>
                <a:spcPct val="100000"/>
              </a:lnSpc>
              <a:spcBef>
                <a:spcPts val="0"/>
              </a:spcBef>
              <a:spcAft>
                <a:spcPts val="0"/>
              </a:spcAft>
              <a:buClr>
                <a:schemeClr val="lt1"/>
              </a:buClr>
              <a:buSzPts val="2800"/>
              <a:buNone/>
              <a:defRPr sz="2800">
                <a:solidFill>
                  <a:schemeClr val="lt1"/>
                </a:solidFill>
              </a:defRPr>
            </a:lvl7pPr>
            <a:lvl8pPr lvl="7" algn="l">
              <a:lnSpc>
                <a:spcPct val="100000"/>
              </a:lnSpc>
              <a:spcBef>
                <a:spcPts val="0"/>
              </a:spcBef>
              <a:spcAft>
                <a:spcPts val="0"/>
              </a:spcAft>
              <a:buClr>
                <a:schemeClr val="lt1"/>
              </a:buClr>
              <a:buSzPts val="2800"/>
              <a:buNone/>
              <a:defRPr sz="2800">
                <a:solidFill>
                  <a:schemeClr val="lt1"/>
                </a:solidFill>
              </a:defRPr>
            </a:lvl8pPr>
            <a:lvl9pPr lvl="8" algn="l">
              <a:lnSpc>
                <a:spcPct val="100000"/>
              </a:lnSpc>
              <a:spcBef>
                <a:spcPts val="0"/>
              </a:spcBef>
              <a:spcAft>
                <a:spcPts val="0"/>
              </a:spcAft>
              <a:buClr>
                <a:schemeClr val="lt1"/>
              </a:buClr>
              <a:buSzPts val="2800"/>
              <a:buNone/>
              <a:defRPr sz="2800">
                <a:solidFill>
                  <a:schemeClr val="lt1"/>
                </a:solidFill>
              </a:defRPr>
            </a:lvl9pPr>
          </a:lstStyle>
          <a:p>
            <a:endParaRPr/>
          </a:p>
        </p:txBody>
      </p:sp>
      <p:pic>
        <p:nvPicPr>
          <p:cNvPr id="19" name="Google Shape;19;p10"/>
          <p:cNvPicPr preferRelativeResize="0"/>
          <p:nvPr/>
        </p:nvPicPr>
        <p:blipFill rotWithShape="1">
          <a:blip r:embed="rId4">
            <a:alphaModFix/>
          </a:blip>
          <a:srcRect/>
          <a:stretch/>
        </p:blipFill>
        <p:spPr>
          <a:xfrm>
            <a:off x="311700" y="312149"/>
            <a:ext cx="2474501" cy="10608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1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2" name="Google Shape;22;p11"/>
          <p:cNvSpPr txBox="1">
            <a:spLocks noGrp="1"/>
          </p:cNvSpPr>
          <p:nvPr>
            <p:ph type="sldNum" idx="12"/>
          </p:nvPr>
        </p:nvSpPr>
        <p:spPr>
          <a:xfrm>
            <a:off x="8472458" y="1515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23" name="Google Shape;23;p11"/>
          <p:cNvPicPr preferRelativeResize="0"/>
          <p:nvPr/>
        </p:nvPicPr>
        <p:blipFill rotWithShape="1">
          <a:blip r:embed="rId2">
            <a:alphaModFix/>
          </a:blip>
          <a:srcRect t="43447" b="44626"/>
          <a:stretch/>
        </p:blipFill>
        <p:spPr>
          <a:xfrm>
            <a:off x="0" y="0"/>
            <a:ext cx="9144003" cy="631799"/>
          </a:xfrm>
          <a:prstGeom prst="rect">
            <a:avLst/>
          </a:prstGeom>
          <a:noFill/>
          <a:ln>
            <a:noFill/>
          </a:ln>
        </p:spPr>
      </p:pic>
      <p:sp>
        <p:nvSpPr>
          <p:cNvPr id="24" name="Google Shape;24;p11"/>
          <p:cNvSpPr/>
          <p:nvPr/>
        </p:nvSpPr>
        <p:spPr>
          <a:xfrm>
            <a:off x="0" y="150"/>
            <a:ext cx="9144000" cy="631800"/>
          </a:xfrm>
          <a:prstGeom prst="rect">
            <a:avLst/>
          </a:prstGeom>
          <a:solidFill>
            <a:srgbClr val="0051B5">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 name="Google Shape;25;p11"/>
          <p:cNvPicPr preferRelativeResize="0"/>
          <p:nvPr/>
        </p:nvPicPr>
        <p:blipFill rotWithShape="1">
          <a:blip r:embed="rId3">
            <a:alphaModFix/>
          </a:blip>
          <a:srcRect/>
          <a:stretch/>
        </p:blipFill>
        <p:spPr>
          <a:xfrm>
            <a:off x="7972900" y="91200"/>
            <a:ext cx="1048248" cy="449400"/>
          </a:xfrm>
          <a:prstGeom prst="rect">
            <a:avLst/>
          </a:prstGeom>
          <a:noFill/>
          <a:ln>
            <a:noFill/>
          </a:ln>
        </p:spPr>
      </p:pic>
      <p:sp>
        <p:nvSpPr>
          <p:cNvPr id="26" name="Google Shape;26;p11"/>
          <p:cNvSpPr txBox="1">
            <a:spLocks noGrp="1"/>
          </p:cNvSpPr>
          <p:nvPr>
            <p:ph type="sldNum" idx="2"/>
          </p:nvPr>
        </p:nvSpPr>
        <p:spPr>
          <a:xfrm>
            <a:off x="8472458" y="4749892"/>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9" name="Google Shape;29;p12"/>
          <p:cNvSpPr txBox="1">
            <a:spLocks noGrp="1"/>
          </p:cNvSpPr>
          <p:nvPr>
            <p:ph type="sldNum" idx="12"/>
          </p:nvPr>
        </p:nvSpPr>
        <p:spPr>
          <a:xfrm>
            <a:off x="8472458" y="1515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30" name="Google Shape;30;p12"/>
          <p:cNvPicPr preferRelativeResize="0"/>
          <p:nvPr/>
        </p:nvPicPr>
        <p:blipFill rotWithShape="1">
          <a:blip r:embed="rId2">
            <a:alphaModFix/>
          </a:blip>
          <a:srcRect t="43447" b="44626"/>
          <a:stretch/>
        </p:blipFill>
        <p:spPr>
          <a:xfrm>
            <a:off x="0" y="0"/>
            <a:ext cx="9144003" cy="631799"/>
          </a:xfrm>
          <a:prstGeom prst="rect">
            <a:avLst/>
          </a:prstGeom>
          <a:noFill/>
          <a:ln>
            <a:noFill/>
          </a:ln>
        </p:spPr>
      </p:pic>
      <p:sp>
        <p:nvSpPr>
          <p:cNvPr id="31" name="Google Shape;31;p12"/>
          <p:cNvSpPr/>
          <p:nvPr/>
        </p:nvSpPr>
        <p:spPr>
          <a:xfrm>
            <a:off x="0" y="150"/>
            <a:ext cx="9144000" cy="631800"/>
          </a:xfrm>
          <a:prstGeom prst="rect">
            <a:avLst/>
          </a:prstGeom>
          <a:solidFill>
            <a:srgbClr val="0051B5">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2"/>
          <p:cNvSpPr txBox="1">
            <a:spLocks noGrp="1"/>
          </p:cNvSpPr>
          <p:nvPr>
            <p:ph type="sldNum" idx="2"/>
          </p:nvPr>
        </p:nvSpPr>
        <p:spPr>
          <a:xfrm>
            <a:off x="8472458" y="4749892"/>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12"/>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pic>
        <p:nvPicPr>
          <p:cNvPr id="34" name="Google Shape;34;p12"/>
          <p:cNvPicPr preferRelativeResize="0"/>
          <p:nvPr/>
        </p:nvPicPr>
        <p:blipFill rotWithShape="1">
          <a:blip r:embed="rId3">
            <a:alphaModFix/>
          </a:blip>
          <a:srcRect/>
          <a:stretch/>
        </p:blipFill>
        <p:spPr>
          <a:xfrm>
            <a:off x="7972900" y="91200"/>
            <a:ext cx="1048248" cy="449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1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7" name="Google Shape;37;p1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8" name="Google Shape;38;p13"/>
          <p:cNvSpPr txBox="1">
            <a:spLocks noGrp="1"/>
          </p:cNvSpPr>
          <p:nvPr>
            <p:ph type="sldNum" idx="12"/>
          </p:nvPr>
        </p:nvSpPr>
        <p:spPr>
          <a:xfrm>
            <a:off x="8472458" y="1515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39" name="Google Shape;39;p13"/>
          <p:cNvPicPr preferRelativeResize="0"/>
          <p:nvPr/>
        </p:nvPicPr>
        <p:blipFill rotWithShape="1">
          <a:blip r:embed="rId2">
            <a:alphaModFix/>
          </a:blip>
          <a:srcRect t="43447" b="44626"/>
          <a:stretch/>
        </p:blipFill>
        <p:spPr>
          <a:xfrm>
            <a:off x="0" y="0"/>
            <a:ext cx="9144003" cy="631799"/>
          </a:xfrm>
          <a:prstGeom prst="rect">
            <a:avLst/>
          </a:prstGeom>
          <a:noFill/>
          <a:ln>
            <a:noFill/>
          </a:ln>
        </p:spPr>
      </p:pic>
      <p:sp>
        <p:nvSpPr>
          <p:cNvPr id="40" name="Google Shape;40;p13"/>
          <p:cNvSpPr/>
          <p:nvPr/>
        </p:nvSpPr>
        <p:spPr>
          <a:xfrm>
            <a:off x="0" y="150"/>
            <a:ext cx="9144000" cy="631800"/>
          </a:xfrm>
          <a:prstGeom prst="rect">
            <a:avLst/>
          </a:prstGeom>
          <a:solidFill>
            <a:srgbClr val="0051B5">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3"/>
          <p:cNvSpPr txBox="1">
            <a:spLocks noGrp="1"/>
          </p:cNvSpPr>
          <p:nvPr>
            <p:ph type="sldNum" idx="3"/>
          </p:nvPr>
        </p:nvSpPr>
        <p:spPr>
          <a:xfrm>
            <a:off x="8472458" y="4749892"/>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42" name="Google Shape;42;p13"/>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pic>
        <p:nvPicPr>
          <p:cNvPr id="43" name="Google Shape;43;p13"/>
          <p:cNvPicPr preferRelativeResize="0"/>
          <p:nvPr/>
        </p:nvPicPr>
        <p:blipFill rotWithShape="1">
          <a:blip r:embed="rId3">
            <a:alphaModFix/>
          </a:blip>
          <a:srcRect/>
          <a:stretch/>
        </p:blipFill>
        <p:spPr>
          <a:xfrm>
            <a:off x="7972900" y="91200"/>
            <a:ext cx="1048248" cy="449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14"/>
          <p:cNvSpPr txBox="1">
            <a:spLocks noGrp="1"/>
          </p:cNvSpPr>
          <p:nvPr>
            <p:ph type="sldNum" idx="12"/>
          </p:nvPr>
        </p:nvSpPr>
        <p:spPr>
          <a:xfrm>
            <a:off x="8472458" y="1515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46" name="Google Shape;46;p14"/>
          <p:cNvPicPr preferRelativeResize="0"/>
          <p:nvPr/>
        </p:nvPicPr>
        <p:blipFill rotWithShape="1">
          <a:blip r:embed="rId2">
            <a:alphaModFix/>
          </a:blip>
          <a:srcRect t="43447" b="44626"/>
          <a:stretch/>
        </p:blipFill>
        <p:spPr>
          <a:xfrm>
            <a:off x="0" y="0"/>
            <a:ext cx="9144003" cy="631799"/>
          </a:xfrm>
          <a:prstGeom prst="rect">
            <a:avLst/>
          </a:prstGeom>
          <a:noFill/>
          <a:ln>
            <a:noFill/>
          </a:ln>
        </p:spPr>
      </p:pic>
      <p:sp>
        <p:nvSpPr>
          <p:cNvPr id="47" name="Google Shape;47;p14"/>
          <p:cNvSpPr/>
          <p:nvPr/>
        </p:nvSpPr>
        <p:spPr>
          <a:xfrm>
            <a:off x="0" y="150"/>
            <a:ext cx="9144000" cy="631800"/>
          </a:xfrm>
          <a:prstGeom prst="rect">
            <a:avLst/>
          </a:prstGeom>
          <a:solidFill>
            <a:srgbClr val="0051B5">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4"/>
          <p:cNvSpPr txBox="1">
            <a:spLocks noGrp="1"/>
          </p:cNvSpPr>
          <p:nvPr>
            <p:ph type="sldNum" idx="2"/>
          </p:nvPr>
        </p:nvSpPr>
        <p:spPr>
          <a:xfrm>
            <a:off x="8472458" y="4749892"/>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49" name="Google Shape;49;p14"/>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pic>
        <p:nvPicPr>
          <p:cNvPr id="50" name="Google Shape;50;p14"/>
          <p:cNvPicPr preferRelativeResize="0"/>
          <p:nvPr/>
        </p:nvPicPr>
        <p:blipFill rotWithShape="1">
          <a:blip r:embed="rId3">
            <a:alphaModFix/>
          </a:blip>
          <a:srcRect/>
          <a:stretch/>
        </p:blipFill>
        <p:spPr>
          <a:xfrm>
            <a:off x="7972900" y="91200"/>
            <a:ext cx="1048248" cy="449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1">
  <p:cSld name="TITLE_1">
    <p:bg>
      <p:bgPr>
        <a:gradFill>
          <a:gsLst>
            <a:gs pos="0">
              <a:srgbClr val="0051B5"/>
            </a:gs>
            <a:gs pos="100000">
              <a:srgbClr val="81E9F6"/>
            </a:gs>
          </a:gsLst>
          <a:lin ang="0" scaled="0"/>
        </a:gradFill>
        <a:effectLst/>
      </p:bgPr>
    </p:bg>
    <p:spTree>
      <p:nvGrpSpPr>
        <p:cNvPr id="1" name="Shape 53"/>
        <p:cNvGrpSpPr/>
        <p:nvPr/>
      </p:nvGrpSpPr>
      <p:grpSpPr>
        <a:xfrm>
          <a:off x="0" y="0"/>
          <a:ext cx="0" cy="0"/>
          <a:chOff x="0" y="0"/>
          <a:chExt cx="0" cy="0"/>
        </a:xfrm>
      </p:grpSpPr>
      <p:pic>
        <p:nvPicPr>
          <p:cNvPr id="54" name="Google Shape;54;p16"/>
          <p:cNvPicPr preferRelativeResize="0"/>
          <p:nvPr/>
        </p:nvPicPr>
        <p:blipFill rotWithShape="1">
          <a:blip r:embed="rId2">
            <a:alphaModFix/>
          </a:blip>
          <a:srcRect b="16506"/>
          <a:stretch/>
        </p:blipFill>
        <p:spPr>
          <a:xfrm>
            <a:off x="10325" y="720375"/>
            <a:ext cx="9144003" cy="4423124"/>
          </a:xfrm>
          <a:prstGeom prst="rect">
            <a:avLst/>
          </a:prstGeom>
          <a:noFill/>
          <a:ln>
            <a:noFill/>
          </a:ln>
        </p:spPr>
      </p:pic>
      <p:pic>
        <p:nvPicPr>
          <p:cNvPr id="55" name="Google Shape;55;p16"/>
          <p:cNvPicPr preferRelativeResize="0"/>
          <p:nvPr/>
        </p:nvPicPr>
        <p:blipFill rotWithShape="1">
          <a:blip r:embed="rId3">
            <a:alphaModFix/>
          </a:blip>
          <a:srcRect/>
          <a:stretch/>
        </p:blipFill>
        <p:spPr>
          <a:xfrm>
            <a:off x="1383013" y="3043725"/>
            <a:ext cx="6398624" cy="1518250"/>
          </a:xfrm>
          <a:prstGeom prst="rect">
            <a:avLst/>
          </a:prstGeom>
          <a:noFill/>
          <a:ln>
            <a:noFill/>
          </a:ln>
        </p:spPr>
      </p:pic>
      <p:sp>
        <p:nvSpPr>
          <p:cNvPr id="56" name="Google Shape;56;p16"/>
          <p:cNvSpPr/>
          <p:nvPr/>
        </p:nvSpPr>
        <p:spPr>
          <a:xfrm>
            <a:off x="0" y="0"/>
            <a:ext cx="9144000" cy="5143500"/>
          </a:xfrm>
          <a:prstGeom prst="rect">
            <a:avLst/>
          </a:prstGeom>
          <a:solidFill>
            <a:srgbClr val="0051B5">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7" name="Google Shape;57;p16"/>
          <p:cNvPicPr preferRelativeResize="0"/>
          <p:nvPr/>
        </p:nvPicPr>
        <p:blipFill rotWithShape="1">
          <a:blip r:embed="rId4">
            <a:alphaModFix/>
          </a:blip>
          <a:srcRect/>
          <a:stretch/>
        </p:blipFill>
        <p:spPr>
          <a:xfrm>
            <a:off x="1227538" y="1137939"/>
            <a:ext cx="6688927" cy="2867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Azure/karpenter-provider-azure" TargetMode="External"/><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hyperlink" Target="https://github.com/kubernetes-sigs/karpenter-provider-cluster-api"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kubernetes-sigs/karpenter" TargetMode="External"/><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hyperlink" Target="https://docs.google.com/document/d/1IFsCwWtIGMujaZZqEMR4ZYeZBi7Hb1ptfImCa1fFf1A/edit?resourcekey=0-8lD1pc_wDVxiwyI8SIhBCw&amp;tab=t.0#heading=h.msa1v1j90u"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hyperlink" Target="https://docs.google.com/document/d/1wAeu82UlCz6jliad_cA78yYmE30qZW8MN-08bF5j7IM/edit"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kubernetes/enhancements/issues/4943" TargetMode="External"/><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hyperlink" Target="https://testgrid.k8s.io/sig-autoscaling" TargetMode="External"/><Relationship Id="rId2" Type="http://schemas.openxmlformats.org/officeDocument/2006/relationships/notesSlide" Target="../notesSlides/notesSlide46.xml"/><Relationship Id="rId1" Type="http://schemas.openxmlformats.org/officeDocument/2006/relationships/slideLayout" Target="../slideLayouts/slideLayout4.xml"/><Relationship Id="rId4" Type="http://schemas.openxmlformats.org/officeDocument/2006/relationships/hyperlink" Target="https://karpenter.sh"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g313e1c0309c_0_121"/>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Balancer (v1alpha1)</a:t>
            </a:r>
            <a:endParaRPr>
              <a:latin typeface="Montserrat"/>
              <a:ea typeface="Montserrat"/>
              <a:cs typeface="Montserrat"/>
              <a:sym typeface="Montserrat"/>
            </a:endParaRPr>
          </a:p>
        </p:txBody>
      </p:sp>
      <p:sp>
        <p:nvSpPr>
          <p:cNvPr id="466" name="Google Shape;466;g313e1c0309c_0_121"/>
          <p:cNvSpPr txBox="1"/>
          <p:nvPr/>
        </p:nvSpPr>
        <p:spPr>
          <a:xfrm>
            <a:off x="0" y="725400"/>
            <a:ext cx="9144000" cy="4418100"/>
          </a:xfrm>
          <a:prstGeom prst="rect">
            <a:avLst/>
          </a:prstGeom>
          <a:noFill/>
          <a:ln>
            <a:noFill/>
          </a:ln>
        </p:spPr>
        <p:txBody>
          <a:bodyPr spcFirstLastPara="1" wrap="square" lIns="91425" tIns="45700" rIns="91425" bIns="45700" anchor="ctr" anchorCtr="0">
            <a:normAutofit/>
          </a:bodyPr>
          <a:lstStyle/>
          <a:p>
            <a:pPr marL="457200" lvl="0" indent="-368300" algn="l" rtl="0">
              <a:spcBef>
                <a:spcPts val="0"/>
              </a:spcBef>
              <a:spcAft>
                <a:spcPts val="0"/>
              </a:spcAft>
              <a:buClr>
                <a:srgbClr val="262626"/>
              </a:buClr>
              <a:buSzPts val="2200"/>
              <a:buChar char="●"/>
            </a:pPr>
            <a:r>
              <a:rPr lang="en" sz="2200">
                <a:solidFill>
                  <a:srgbClr val="262626"/>
                </a:solidFill>
              </a:rPr>
              <a:t>How to ensure equal spreading of pods in 3 zones of a region, with fallback and rebalance?</a:t>
            </a:r>
            <a:br>
              <a:rPr lang="en" sz="2200">
                <a:solidFill>
                  <a:srgbClr val="262626"/>
                </a:solidFill>
              </a:rPr>
            </a:br>
            <a:endParaRPr sz="2200">
              <a:solidFill>
                <a:srgbClr val="262626"/>
              </a:solidFill>
            </a:endParaRPr>
          </a:p>
          <a:p>
            <a:pPr marL="457200" lvl="0" indent="-368300" algn="l" rtl="0">
              <a:spcBef>
                <a:spcPts val="0"/>
              </a:spcBef>
              <a:spcAft>
                <a:spcPts val="0"/>
              </a:spcAft>
              <a:buClr>
                <a:srgbClr val="262626"/>
              </a:buClr>
              <a:buSzPts val="2200"/>
              <a:buChar char="●"/>
            </a:pPr>
            <a:r>
              <a:rPr lang="en" sz="2200">
                <a:solidFill>
                  <a:srgbClr val="262626"/>
                </a:solidFill>
              </a:rPr>
              <a:t>How to split pods 70%-30% between spot/preemptible and regular vms? Only use regular instances if spot instances are not available. </a:t>
            </a:r>
            <a:endParaRPr sz="2200">
              <a:solidFill>
                <a:srgbClr val="262626"/>
              </a:solidFill>
            </a:endParaRPr>
          </a:p>
          <a:p>
            <a:pPr marL="0" lvl="0" indent="0" algn="l" rtl="0">
              <a:spcBef>
                <a:spcPts val="0"/>
              </a:spcBef>
              <a:spcAft>
                <a:spcPts val="0"/>
              </a:spcAft>
              <a:buNone/>
            </a:pPr>
            <a:endParaRPr sz="2200">
              <a:solidFill>
                <a:srgbClr val="262626"/>
              </a:solidFill>
            </a:endParaRPr>
          </a:p>
          <a:p>
            <a:pPr marL="457200" lvl="0" indent="-368300" algn="l" rtl="0">
              <a:spcBef>
                <a:spcPts val="0"/>
              </a:spcBef>
              <a:spcAft>
                <a:spcPts val="0"/>
              </a:spcAft>
              <a:buClr>
                <a:srgbClr val="262626"/>
              </a:buClr>
              <a:buSzPts val="2200"/>
              <a:buChar char="●"/>
            </a:pPr>
            <a:r>
              <a:rPr lang="en" sz="2200">
                <a:solidFill>
                  <a:srgbClr val="262626"/>
                </a:solidFill>
              </a:rPr>
              <a:t>How to consume node types with negotiated rates/discounts first?</a:t>
            </a:r>
            <a:br>
              <a:rPr lang="en" sz="2200">
                <a:solidFill>
                  <a:srgbClr val="262626"/>
                </a:solidFill>
              </a:rPr>
            </a:br>
            <a:endParaRPr sz="2200">
              <a:solidFill>
                <a:srgbClr val="262626"/>
              </a:solidFill>
            </a:endParaRPr>
          </a:p>
          <a:p>
            <a:pPr marL="457200" lvl="0" indent="-368300" algn="l" rtl="0">
              <a:spcBef>
                <a:spcPts val="0"/>
              </a:spcBef>
              <a:spcAft>
                <a:spcPts val="0"/>
              </a:spcAft>
              <a:buClr>
                <a:srgbClr val="262626"/>
              </a:buClr>
              <a:buSzPts val="2200"/>
              <a:buChar char="●"/>
            </a:pPr>
            <a:r>
              <a:rPr lang="en" sz="2200">
                <a:solidFill>
                  <a:srgbClr val="262626"/>
                </a:solidFill>
              </a:rPr>
              <a:t>How to horizontally and vertically autoscale such deployments and make CA work well with them?</a:t>
            </a:r>
            <a:endParaRPr sz="2200">
              <a:solidFill>
                <a:srgbClr val="26262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g313e1c0309c_0_127"/>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Addon Resizer</a:t>
            </a:r>
            <a:endParaRPr>
              <a:latin typeface="Montserrat"/>
              <a:ea typeface="Montserrat"/>
              <a:cs typeface="Montserrat"/>
              <a:sym typeface="Montserrat"/>
            </a:endParaRPr>
          </a:p>
        </p:txBody>
      </p:sp>
      <p:sp>
        <p:nvSpPr>
          <p:cNvPr id="472" name="Google Shape;472;g313e1c0309c_0_127"/>
          <p:cNvSpPr txBox="1"/>
          <p:nvPr/>
        </p:nvSpPr>
        <p:spPr>
          <a:xfrm>
            <a:off x="0" y="602400"/>
            <a:ext cx="9144000" cy="4541100"/>
          </a:xfrm>
          <a:prstGeom prst="rect">
            <a:avLst/>
          </a:prstGeom>
          <a:noFill/>
          <a:ln>
            <a:noFill/>
          </a:ln>
        </p:spPr>
        <p:txBody>
          <a:bodyPr spcFirstLastPara="1" wrap="square" lIns="91425" tIns="45700" rIns="91425" bIns="45700" anchor="ctr" anchorCtr="0">
            <a:normAutofit/>
          </a:bodyPr>
          <a:lstStyle/>
          <a:p>
            <a:pPr marL="457200" lvl="0" indent="-393700" algn="l" rtl="0">
              <a:lnSpc>
                <a:spcPct val="150000"/>
              </a:lnSpc>
              <a:spcBef>
                <a:spcPts val="0"/>
              </a:spcBef>
              <a:spcAft>
                <a:spcPts val="0"/>
              </a:spcAft>
              <a:buClr>
                <a:srgbClr val="262626"/>
              </a:buClr>
              <a:buSzPts val="2600"/>
              <a:buChar char="●"/>
            </a:pPr>
            <a:r>
              <a:rPr lang="en" sz="2600">
                <a:solidFill>
                  <a:srgbClr val="262626"/>
                </a:solidFill>
              </a:rPr>
              <a:t>Simply vertically scales a singleton pod proportionally to the scale of a cluster</a:t>
            </a:r>
            <a:endParaRPr sz="2600">
              <a:solidFill>
                <a:srgbClr val="262626"/>
              </a:solidFill>
            </a:endParaRPr>
          </a:p>
          <a:p>
            <a:pPr marL="457200" lvl="0" indent="-393700" algn="l" rtl="0">
              <a:lnSpc>
                <a:spcPct val="150000"/>
              </a:lnSpc>
              <a:spcBef>
                <a:spcPts val="0"/>
              </a:spcBef>
              <a:spcAft>
                <a:spcPts val="0"/>
              </a:spcAft>
              <a:buClr>
                <a:srgbClr val="262626"/>
              </a:buClr>
              <a:buSzPts val="2600"/>
              <a:buChar char="●"/>
            </a:pPr>
            <a:r>
              <a:rPr lang="en" sz="2600">
                <a:solidFill>
                  <a:srgbClr val="262626"/>
                </a:solidFill>
              </a:rPr>
              <a:t>Useful for components where their resource needs scale linearly or exponentially with the size of the cluster (e.g. metrics-server)</a:t>
            </a:r>
            <a:endParaRPr sz="2600">
              <a:solidFill>
                <a:srgbClr val="262626"/>
              </a:solidFill>
            </a:endParaRPr>
          </a:p>
          <a:p>
            <a:pPr marL="457200" lvl="0" indent="-393700" algn="l" rtl="0">
              <a:lnSpc>
                <a:spcPct val="150000"/>
              </a:lnSpc>
              <a:spcBef>
                <a:spcPts val="0"/>
              </a:spcBef>
              <a:spcAft>
                <a:spcPts val="0"/>
              </a:spcAft>
              <a:buClr>
                <a:srgbClr val="262626"/>
              </a:buClr>
              <a:buSzPts val="2600"/>
              <a:buChar char="●"/>
            </a:pPr>
            <a:r>
              <a:rPr lang="en" sz="2600">
                <a:solidFill>
                  <a:srgbClr val="262626"/>
                </a:solidFill>
              </a:rPr>
              <a:t>Can use nodes or containers as the metric to drive scaling.</a:t>
            </a:r>
            <a:endParaRPr sz="2200">
              <a:solidFill>
                <a:srgbClr val="26262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g3179fbc807c_0_10"/>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*Autoscaler</a:t>
            </a:r>
            <a:endParaRPr>
              <a:latin typeface="Montserrat"/>
              <a:ea typeface="Montserrat"/>
              <a:cs typeface="Montserrat"/>
              <a:sym typeface="Montserrat"/>
            </a:endParaRPr>
          </a:p>
        </p:txBody>
      </p:sp>
      <p:sp>
        <p:nvSpPr>
          <p:cNvPr id="478" name="Google Shape;478;g3179fbc807c_0_10"/>
          <p:cNvSpPr txBox="1"/>
          <p:nvPr/>
        </p:nvSpPr>
        <p:spPr>
          <a:xfrm>
            <a:off x="1140600" y="1700150"/>
            <a:ext cx="990000" cy="75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2"/>
                </a:solidFill>
              </a:rPr>
              <a:t>HPA</a:t>
            </a:r>
            <a:endParaRPr sz="2400">
              <a:solidFill>
                <a:schemeClr val="dk2"/>
              </a:solidFill>
            </a:endParaRPr>
          </a:p>
        </p:txBody>
      </p:sp>
      <p:sp>
        <p:nvSpPr>
          <p:cNvPr id="479" name="Google Shape;479;g3179fbc807c_0_10"/>
          <p:cNvSpPr txBox="1"/>
          <p:nvPr/>
        </p:nvSpPr>
        <p:spPr>
          <a:xfrm>
            <a:off x="6544100" y="1700150"/>
            <a:ext cx="990000" cy="75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2"/>
                </a:solidFill>
              </a:rPr>
              <a:t>VPA</a:t>
            </a:r>
            <a:endParaRPr sz="2400">
              <a:solidFill>
                <a:schemeClr val="dk2"/>
              </a:solidFill>
            </a:endParaRPr>
          </a:p>
        </p:txBody>
      </p:sp>
      <p:sp>
        <p:nvSpPr>
          <p:cNvPr id="480" name="Google Shape;480;g3179fbc807c_0_10"/>
          <p:cNvSpPr txBox="1"/>
          <p:nvPr/>
        </p:nvSpPr>
        <p:spPr>
          <a:xfrm>
            <a:off x="2130600" y="2821000"/>
            <a:ext cx="4413600" cy="75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2"/>
                </a:solidFill>
              </a:rPr>
              <a:t>Cluster Autoscaler / Karpenter</a:t>
            </a:r>
            <a:endParaRPr sz="2400">
              <a:solidFill>
                <a:schemeClr val="dk2"/>
              </a:solidFill>
            </a:endParaRPr>
          </a:p>
        </p:txBody>
      </p:sp>
      <p:cxnSp>
        <p:nvCxnSpPr>
          <p:cNvPr id="481" name="Google Shape;481;g3179fbc807c_0_10"/>
          <p:cNvCxnSpPr>
            <a:stCxn id="478" idx="2"/>
            <a:endCxn id="480" idx="1"/>
          </p:cNvCxnSpPr>
          <p:nvPr/>
        </p:nvCxnSpPr>
        <p:spPr>
          <a:xfrm>
            <a:off x="1635600" y="2453450"/>
            <a:ext cx="495000" cy="744300"/>
          </a:xfrm>
          <a:prstGeom prst="straightConnector1">
            <a:avLst/>
          </a:prstGeom>
          <a:noFill/>
          <a:ln w="38100" cap="flat" cmpd="sng">
            <a:solidFill>
              <a:schemeClr val="dk2"/>
            </a:solidFill>
            <a:prstDash val="solid"/>
            <a:round/>
            <a:headEnd type="none" w="med" len="med"/>
            <a:tailEnd type="triangle" w="med" len="med"/>
          </a:ln>
        </p:spPr>
      </p:cxnSp>
      <p:cxnSp>
        <p:nvCxnSpPr>
          <p:cNvPr id="482" name="Google Shape;482;g3179fbc807c_0_10"/>
          <p:cNvCxnSpPr>
            <a:stCxn id="479" idx="1"/>
            <a:endCxn id="478" idx="3"/>
          </p:cNvCxnSpPr>
          <p:nvPr/>
        </p:nvCxnSpPr>
        <p:spPr>
          <a:xfrm rot="10800000">
            <a:off x="2130500" y="2076800"/>
            <a:ext cx="4413600" cy="0"/>
          </a:xfrm>
          <a:prstGeom prst="straightConnector1">
            <a:avLst/>
          </a:prstGeom>
          <a:noFill/>
          <a:ln w="38100" cap="flat" cmpd="sng">
            <a:solidFill>
              <a:schemeClr val="dk2"/>
            </a:solidFill>
            <a:prstDash val="solid"/>
            <a:round/>
            <a:headEnd type="none" w="med" len="med"/>
            <a:tailEnd type="triangle" w="med" len="med"/>
          </a:ln>
        </p:spPr>
      </p:cxnSp>
      <p:cxnSp>
        <p:nvCxnSpPr>
          <p:cNvPr id="483" name="Google Shape;483;g3179fbc807c_0_10"/>
          <p:cNvCxnSpPr>
            <a:stCxn id="480" idx="3"/>
            <a:endCxn id="479" idx="2"/>
          </p:cNvCxnSpPr>
          <p:nvPr/>
        </p:nvCxnSpPr>
        <p:spPr>
          <a:xfrm rot="10800000" flipH="1">
            <a:off x="6544200" y="2453350"/>
            <a:ext cx="495000" cy="744300"/>
          </a:xfrm>
          <a:prstGeom prst="straightConnector1">
            <a:avLst/>
          </a:prstGeom>
          <a:noFill/>
          <a:ln w="38100" cap="flat" cmpd="sng">
            <a:solidFill>
              <a:schemeClr val="dk2"/>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g3179fbc807c_0_227"/>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*Autoscaler</a:t>
            </a:r>
            <a:endParaRPr>
              <a:latin typeface="Montserrat"/>
              <a:ea typeface="Montserrat"/>
              <a:cs typeface="Montserrat"/>
              <a:sym typeface="Montserrat"/>
            </a:endParaRPr>
          </a:p>
        </p:txBody>
      </p:sp>
      <p:sp>
        <p:nvSpPr>
          <p:cNvPr id="489" name="Google Shape;489;g3179fbc807c_0_227"/>
          <p:cNvSpPr/>
          <p:nvPr/>
        </p:nvSpPr>
        <p:spPr>
          <a:xfrm>
            <a:off x="430425"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0" name="Google Shape;490;g3179fbc807c_0_227"/>
          <p:cNvSpPr txBox="1"/>
          <p:nvPr/>
        </p:nvSpPr>
        <p:spPr>
          <a:xfrm>
            <a:off x="667150"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1</a:t>
            </a:r>
            <a:endParaRPr sz="1800">
              <a:solidFill>
                <a:schemeClr val="dk2"/>
              </a:solidFill>
            </a:endParaRPr>
          </a:p>
        </p:txBody>
      </p:sp>
      <p:sp>
        <p:nvSpPr>
          <p:cNvPr id="491" name="Google Shape;491;g3179fbc807c_0_227"/>
          <p:cNvSpPr/>
          <p:nvPr/>
        </p:nvSpPr>
        <p:spPr>
          <a:xfrm>
            <a:off x="603550"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2" name="Google Shape;492;g3179fbc807c_0_227"/>
          <p:cNvSpPr txBox="1"/>
          <p:nvPr/>
        </p:nvSpPr>
        <p:spPr>
          <a:xfrm>
            <a:off x="603550"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a:t>
            </a:r>
            <a:endParaRPr sz="1800">
              <a:solidFill>
                <a:schemeClr val="lt1"/>
              </a:solidFill>
            </a:endParaRPr>
          </a:p>
        </p:txBody>
      </p:sp>
      <p:sp>
        <p:nvSpPr>
          <p:cNvPr id="493" name="Google Shape;493;g3179fbc807c_0_227"/>
          <p:cNvSpPr/>
          <p:nvPr/>
        </p:nvSpPr>
        <p:spPr>
          <a:xfrm>
            <a:off x="119062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4" name="Google Shape;494;g3179fbc807c_0_227"/>
          <p:cNvSpPr txBox="1"/>
          <p:nvPr/>
        </p:nvSpPr>
        <p:spPr>
          <a:xfrm>
            <a:off x="1190625"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a:t>
            </a:r>
            <a:endParaRPr sz="1800">
              <a:solidFill>
                <a:schemeClr val="lt1"/>
              </a:solidFill>
            </a:endParaRPr>
          </a:p>
        </p:txBody>
      </p:sp>
      <p:sp>
        <p:nvSpPr>
          <p:cNvPr id="495" name="Google Shape;495;g3179fbc807c_0_227"/>
          <p:cNvSpPr/>
          <p:nvPr/>
        </p:nvSpPr>
        <p:spPr>
          <a:xfrm>
            <a:off x="617313"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6" name="Google Shape;496;g3179fbc807c_0_227"/>
          <p:cNvSpPr txBox="1"/>
          <p:nvPr/>
        </p:nvSpPr>
        <p:spPr>
          <a:xfrm>
            <a:off x="617313" y="222655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p3</a:t>
            </a:r>
            <a:endParaRPr sz="1800">
              <a:solidFill>
                <a:schemeClr val="lt1"/>
              </a:solidFill>
            </a:endParaRPr>
          </a:p>
        </p:txBody>
      </p:sp>
      <p:sp>
        <p:nvSpPr>
          <p:cNvPr id="497" name="Google Shape;497;g3179fbc807c_0_227"/>
          <p:cNvSpPr/>
          <p:nvPr/>
        </p:nvSpPr>
        <p:spPr>
          <a:xfrm>
            <a:off x="1204388"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8" name="Google Shape;498;g3179fbc807c_0_227"/>
          <p:cNvSpPr txBox="1"/>
          <p:nvPr/>
        </p:nvSpPr>
        <p:spPr>
          <a:xfrm>
            <a:off x="1204388" y="222655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p4</a:t>
            </a:r>
            <a:endParaRPr sz="1800">
              <a:solidFill>
                <a:schemeClr val="lt1"/>
              </a:solidFill>
            </a:endParaRPr>
          </a:p>
        </p:txBody>
      </p:sp>
      <p:sp>
        <p:nvSpPr>
          <p:cNvPr id="499" name="Google Shape;499;g3179fbc807c_0_227"/>
          <p:cNvSpPr/>
          <p:nvPr/>
        </p:nvSpPr>
        <p:spPr>
          <a:xfrm>
            <a:off x="617300" y="285242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0" name="Google Shape;500;g3179fbc807c_0_227"/>
          <p:cNvSpPr txBox="1"/>
          <p:nvPr/>
        </p:nvSpPr>
        <p:spPr>
          <a:xfrm>
            <a:off x="617300" y="285242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p5</a:t>
            </a:r>
            <a:endParaRPr sz="1800">
              <a:solidFill>
                <a:schemeClr val="lt1"/>
              </a:solidFill>
            </a:endParaRPr>
          </a:p>
        </p:txBody>
      </p:sp>
      <p:sp>
        <p:nvSpPr>
          <p:cNvPr id="501" name="Google Shape;501;g3179fbc807c_0_227"/>
          <p:cNvSpPr/>
          <p:nvPr/>
        </p:nvSpPr>
        <p:spPr>
          <a:xfrm>
            <a:off x="1204375" y="285242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2" name="Google Shape;502;g3179fbc807c_0_227"/>
          <p:cNvSpPr txBox="1"/>
          <p:nvPr/>
        </p:nvSpPr>
        <p:spPr>
          <a:xfrm>
            <a:off x="1204375" y="285242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p6</a:t>
            </a:r>
            <a:endParaRPr sz="1800">
              <a:solidFill>
                <a:schemeClr val="lt1"/>
              </a:solidFill>
            </a:endParaRPr>
          </a:p>
        </p:txBody>
      </p:sp>
      <p:sp>
        <p:nvSpPr>
          <p:cNvPr id="503" name="Google Shape;503;g3179fbc807c_0_227"/>
          <p:cNvSpPr/>
          <p:nvPr/>
        </p:nvSpPr>
        <p:spPr>
          <a:xfrm>
            <a:off x="617300" y="34783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4" name="Google Shape;504;g3179fbc807c_0_227"/>
          <p:cNvSpPr txBox="1"/>
          <p:nvPr/>
        </p:nvSpPr>
        <p:spPr>
          <a:xfrm>
            <a:off x="617300" y="347830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p7</a:t>
            </a:r>
            <a:endParaRPr sz="1800">
              <a:solidFill>
                <a:schemeClr val="lt1"/>
              </a:solidFill>
            </a:endParaRPr>
          </a:p>
        </p:txBody>
      </p:sp>
      <p:sp>
        <p:nvSpPr>
          <p:cNvPr id="505" name="Google Shape;505;g3179fbc807c_0_227"/>
          <p:cNvSpPr/>
          <p:nvPr/>
        </p:nvSpPr>
        <p:spPr>
          <a:xfrm>
            <a:off x="1204375" y="34783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6" name="Google Shape;506;g3179fbc807c_0_227"/>
          <p:cNvSpPr txBox="1"/>
          <p:nvPr/>
        </p:nvSpPr>
        <p:spPr>
          <a:xfrm>
            <a:off x="1204375" y="347830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p8</a:t>
            </a:r>
            <a:endParaRPr sz="1800">
              <a:solidFill>
                <a:schemeClr val="lt1"/>
              </a:solidFill>
            </a:endParaRPr>
          </a:p>
        </p:txBody>
      </p:sp>
      <p:sp>
        <p:nvSpPr>
          <p:cNvPr id="507" name="Google Shape;507;g3179fbc807c_0_227"/>
          <p:cNvSpPr/>
          <p:nvPr/>
        </p:nvSpPr>
        <p:spPr>
          <a:xfrm>
            <a:off x="2261450"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8" name="Google Shape;508;g3179fbc807c_0_227"/>
          <p:cNvSpPr txBox="1"/>
          <p:nvPr/>
        </p:nvSpPr>
        <p:spPr>
          <a:xfrm>
            <a:off x="2498175"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2</a:t>
            </a:r>
            <a:endParaRPr sz="1800">
              <a:solidFill>
                <a:schemeClr val="dk2"/>
              </a:solidFill>
            </a:endParaRPr>
          </a:p>
        </p:txBody>
      </p:sp>
      <p:sp>
        <p:nvSpPr>
          <p:cNvPr id="509" name="Google Shape;509;g3179fbc807c_0_227"/>
          <p:cNvSpPr/>
          <p:nvPr/>
        </p:nvSpPr>
        <p:spPr>
          <a:xfrm>
            <a:off x="243457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10" name="Google Shape;510;g3179fbc807c_0_227"/>
          <p:cNvSpPr txBox="1"/>
          <p:nvPr/>
        </p:nvSpPr>
        <p:spPr>
          <a:xfrm>
            <a:off x="2434575"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p9</a:t>
            </a:r>
            <a:endParaRPr sz="1800">
              <a:solidFill>
                <a:schemeClr val="lt1"/>
              </a:solidFill>
            </a:endParaRPr>
          </a:p>
        </p:txBody>
      </p:sp>
      <p:sp>
        <p:nvSpPr>
          <p:cNvPr id="511" name="Google Shape;511;g3179fbc807c_0_227"/>
          <p:cNvSpPr/>
          <p:nvPr/>
        </p:nvSpPr>
        <p:spPr>
          <a:xfrm>
            <a:off x="3021650"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12" name="Google Shape;512;g3179fbc807c_0_227"/>
          <p:cNvSpPr txBox="1"/>
          <p:nvPr/>
        </p:nvSpPr>
        <p:spPr>
          <a:xfrm>
            <a:off x="2985017"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p10</a:t>
            </a:r>
            <a:endParaRPr sz="1800">
              <a:solidFill>
                <a:schemeClr val="lt1"/>
              </a:solidFill>
            </a:endParaRPr>
          </a:p>
        </p:txBody>
      </p:sp>
      <p:sp>
        <p:nvSpPr>
          <p:cNvPr id="513" name="Google Shape;513;g3179fbc807c_0_227"/>
          <p:cNvSpPr/>
          <p:nvPr/>
        </p:nvSpPr>
        <p:spPr>
          <a:xfrm>
            <a:off x="2428158"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14" name="Google Shape;514;g3179fbc807c_0_227"/>
          <p:cNvSpPr txBox="1"/>
          <p:nvPr/>
        </p:nvSpPr>
        <p:spPr>
          <a:xfrm>
            <a:off x="2391525"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p11</a:t>
            </a:r>
            <a:endParaRPr sz="1800">
              <a:solidFill>
                <a:schemeClr val="lt1"/>
              </a:solidFill>
            </a:endParaRPr>
          </a:p>
        </p:txBody>
      </p:sp>
      <p:sp>
        <p:nvSpPr>
          <p:cNvPr id="515" name="Google Shape;515;g3179fbc807c_0_227"/>
          <p:cNvSpPr/>
          <p:nvPr/>
        </p:nvSpPr>
        <p:spPr>
          <a:xfrm>
            <a:off x="3030684"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16" name="Google Shape;516;g3179fbc807c_0_227"/>
          <p:cNvSpPr txBox="1"/>
          <p:nvPr/>
        </p:nvSpPr>
        <p:spPr>
          <a:xfrm>
            <a:off x="2994051"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p12</a:t>
            </a:r>
            <a:endParaRPr sz="1800">
              <a:solidFill>
                <a:schemeClr val="lt1"/>
              </a:solidFill>
            </a:endParaRPr>
          </a:p>
        </p:txBody>
      </p:sp>
      <p:sp>
        <p:nvSpPr>
          <p:cNvPr id="517" name="Google Shape;517;g3179fbc807c_0_227"/>
          <p:cNvSpPr/>
          <p:nvPr/>
        </p:nvSpPr>
        <p:spPr>
          <a:xfrm>
            <a:off x="2419917"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18" name="Google Shape;518;g3179fbc807c_0_227"/>
          <p:cNvSpPr txBox="1"/>
          <p:nvPr/>
        </p:nvSpPr>
        <p:spPr>
          <a:xfrm>
            <a:off x="2383283"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p13</a:t>
            </a:r>
            <a:endParaRPr sz="1800">
              <a:solidFill>
                <a:schemeClr val="lt1"/>
              </a:solidFill>
            </a:endParaRPr>
          </a:p>
        </p:txBody>
      </p:sp>
      <p:sp>
        <p:nvSpPr>
          <p:cNvPr id="519" name="Google Shape;519;g3179fbc807c_0_227"/>
          <p:cNvSpPr/>
          <p:nvPr/>
        </p:nvSpPr>
        <p:spPr>
          <a:xfrm>
            <a:off x="3022442"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20" name="Google Shape;520;g3179fbc807c_0_227"/>
          <p:cNvSpPr txBox="1"/>
          <p:nvPr/>
        </p:nvSpPr>
        <p:spPr>
          <a:xfrm>
            <a:off x="2985809"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p14</a:t>
            </a:r>
            <a:endParaRPr sz="1800">
              <a:solidFill>
                <a:schemeClr val="lt1"/>
              </a:solidFill>
            </a:endParaRPr>
          </a:p>
        </p:txBody>
      </p:sp>
      <p:sp>
        <p:nvSpPr>
          <p:cNvPr id="521" name="Google Shape;521;g3179fbc807c_0_227"/>
          <p:cNvSpPr/>
          <p:nvPr/>
        </p:nvSpPr>
        <p:spPr>
          <a:xfrm>
            <a:off x="2410087" y="3484913"/>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22" name="Google Shape;522;g3179fbc807c_0_227"/>
          <p:cNvSpPr txBox="1"/>
          <p:nvPr/>
        </p:nvSpPr>
        <p:spPr>
          <a:xfrm>
            <a:off x="2373454" y="3484913"/>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p15</a:t>
            </a:r>
            <a:endParaRPr sz="1800">
              <a:solidFill>
                <a:schemeClr val="lt1"/>
              </a:solidFill>
            </a:endParaRPr>
          </a:p>
        </p:txBody>
      </p:sp>
      <p:sp>
        <p:nvSpPr>
          <p:cNvPr id="523" name="Google Shape;523;g3179fbc807c_0_227"/>
          <p:cNvSpPr/>
          <p:nvPr/>
        </p:nvSpPr>
        <p:spPr>
          <a:xfrm>
            <a:off x="3012613" y="3484913"/>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24" name="Google Shape;524;g3179fbc807c_0_227"/>
          <p:cNvSpPr txBox="1"/>
          <p:nvPr/>
        </p:nvSpPr>
        <p:spPr>
          <a:xfrm>
            <a:off x="2975980" y="3484913"/>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p16</a:t>
            </a:r>
            <a:endParaRPr sz="1800">
              <a:solidFill>
                <a:schemeClr val="lt1"/>
              </a:solidFill>
            </a:endParaRPr>
          </a:p>
        </p:txBody>
      </p:sp>
      <p:sp>
        <p:nvSpPr>
          <p:cNvPr id="525" name="Google Shape;525;g3179fbc807c_0_227"/>
          <p:cNvSpPr/>
          <p:nvPr/>
        </p:nvSpPr>
        <p:spPr>
          <a:xfrm>
            <a:off x="4135425"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26" name="Google Shape;526;g3179fbc807c_0_227"/>
          <p:cNvSpPr txBox="1"/>
          <p:nvPr/>
        </p:nvSpPr>
        <p:spPr>
          <a:xfrm>
            <a:off x="4372150"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3</a:t>
            </a:r>
            <a:endParaRPr sz="1800">
              <a:solidFill>
                <a:schemeClr val="dk2"/>
              </a:solidFill>
            </a:endParaRPr>
          </a:p>
        </p:txBody>
      </p:sp>
      <p:sp>
        <p:nvSpPr>
          <p:cNvPr id="527" name="Google Shape;527;g3179fbc807c_0_227"/>
          <p:cNvSpPr/>
          <p:nvPr/>
        </p:nvSpPr>
        <p:spPr>
          <a:xfrm>
            <a:off x="489562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28" name="Google Shape;528;g3179fbc807c_0_227"/>
          <p:cNvSpPr txBox="1"/>
          <p:nvPr/>
        </p:nvSpPr>
        <p:spPr>
          <a:xfrm>
            <a:off x="4858992"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p18</a:t>
            </a:r>
            <a:endParaRPr sz="1800">
              <a:solidFill>
                <a:schemeClr val="lt1"/>
              </a:solidFill>
            </a:endParaRPr>
          </a:p>
        </p:txBody>
      </p:sp>
      <p:sp>
        <p:nvSpPr>
          <p:cNvPr id="529" name="Google Shape;529;g3179fbc807c_0_227"/>
          <p:cNvSpPr/>
          <p:nvPr/>
        </p:nvSpPr>
        <p:spPr>
          <a:xfrm>
            <a:off x="4302133"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0" name="Google Shape;530;g3179fbc807c_0_227"/>
          <p:cNvSpPr txBox="1"/>
          <p:nvPr/>
        </p:nvSpPr>
        <p:spPr>
          <a:xfrm>
            <a:off x="4265500"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p19</a:t>
            </a:r>
            <a:endParaRPr sz="1800">
              <a:solidFill>
                <a:schemeClr val="lt1"/>
              </a:solidFill>
            </a:endParaRPr>
          </a:p>
        </p:txBody>
      </p:sp>
      <p:sp>
        <p:nvSpPr>
          <p:cNvPr id="531" name="Google Shape;531;g3179fbc807c_0_227"/>
          <p:cNvSpPr/>
          <p:nvPr/>
        </p:nvSpPr>
        <p:spPr>
          <a:xfrm>
            <a:off x="4904659"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2" name="Google Shape;532;g3179fbc807c_0_227"/>
          <p:cNvSpPr txBox="1"/>
          <p:nvPr/>
        </p:nvSpPr>
        <p:spPr>
          <a:xfrm>
            <a:off x="4868026"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p20</a:t>
            </a:r>
            <a:endParaRPr sz="1800">
              <a:solidFill>
                <a:schemeClr val="lt1"/>
              </a:solidFill>
            </a:endParaRPr>
          </a:p>
        </p:txBody>
      </p:sp>
      <p:sp>
        <p:nvSpPr>
          <p:cNvPr id="533" name="Google Shape;533;g3179fbc807c_0_227"/>
          <p:cNvSpPr/>
          <p:nvPr/>
        </p:nvSpPr>
        <p:spPr>
          <a:xfrm>
            <a:off x="4293892"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4" name="Google Shape;534;g3179fbc807c_0_227"/>
          <p:cNvSpPr txBox="1"/>
          <p:nvPr/>
        </p:nvSpPr>
        <p:spPr>
          <a:xfrm>
            <a:off x="4257258"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p21</a:t>
            </a:r>
            <a:endParaRPr sz="1800">
              <a:solidFill>
                <a:schemeClr val="lt1"/>
              </a:solidFill>
            </a:endParaRPr>
          </a:p>
        </p:txBody>
      </p:sp>
      <p:sp>
        <p:nvSpPr>
          <p:cNvPr id="535" name="Google Shape;535;g3179fbc807c_0_227"/>
          <p:cNvSpPr/>
          <p:nvPr/>
        </p:nvSpPr>
        <p:spPr>
          <a:xfrm>
            <a:off x="4896417"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6" name="Google Shape;536;g3179fbc807c_0_227"/>
          <p:cNvSpPr txBox="1"/>
          <p:nvPr/>
        </p:nvSpPr>
        <p:spPr>
          <a:xfrm>
            <a:off x="4859784"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p22</a:t>
            </a:r>
            <a:endParaRPr sz="1800">
              <a:solidFill>
                <a:schemeClr val="lt1"/>
              </a:solidFill>
            </a:endParaRPr>
          </a:p>
        </p:txBody>
      </p:sp>
      <p:sp>
        <p:nvSpPr>
          <p:cNvPr id="537" name="Google Shape;537;g3179fbc807c_0_227"/>
          <p:cNvSpPr/>
          <p:nvPr/>
        </p:nvSpPr>
        <p:spPr>
          <a:xfrm>
            <a:off x="4316000" y="15885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8" name="Google Shape;538;g3179fbc807c_0_227"/>
          <p:cNvSpPr txBox="1"/>
          <p:nvPr/>
        </p:nvSpPr>
        <p:spPr>
          <a:xfrm>
            <a:off x="4279367" y="158850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p17</a:t>
            </a:r>
            <a:endParaRPr sz="1800">
              <a:solidFill>
                <a:schemeClr val="lt1"/>
              </a:solidFill>
            </a:endParaRPr>
          </a:p>
        </p:txBody>
      </p:sp>
      <p:sp>
        <p:nvSpPr>
          <p:cNvPr id="539" name="Google Shape;539;g3179fbc807c_0_227"/>
          <p:cNvSpPr/>
          <p:nvPr/>
        </p:nvSpPr>
        <p:spPr>
          <a:xfrm>
            <a:off x="4280741" y="349654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40" name="Google Shape;540;g3179fbc807c_0_227"/>
          <p:cNvSpPr txBox="1"/>
          <p:nvPr/>
        </p:nvSpPr>
        <p:spPr>
          <a:xfrm>
            <a:off x="4244108" y="349654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p23</a:t>
            </a:r>
            <a:endParaRPr sz="18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g3179fbc807c_0_345"/>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*Autoscaler</a:t>
            </a:r>
            <a:endParaRPr>
              <a:latin typeface="Montserrat"/>
              <a:ea typeface="Montserrat"/>
              <a:cs typeface="Montserrat"/>
              <a:sym typeface="Montserrat"/>
            </a:endParaRPr>
          </a:p>
        </p:txBody>
      </p:sp>
      <p:sp>
        <p:nvSpPr>
          <p:cNvPr id="546" name="Google Shape;546;g3179fbc807c_0_345"/>
          <p:cNvSpPr/>
          <p:nvPr/>
        </p:nvSpPr>
        <p:spPr>
          <a:xfrm>
            <a:off x="430425"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47" name="Google Shape;547;g3179fbc807c_0_345"/>
          <p:cNvSpPr txBox="1"/>
          <p:nvPr/>
        </p:nvSpPr>
        <p:spPr>
          <a:xfrm>
            <a:off x="667150"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1</a:t>
            </a:r>
            <a:endParaRPr sz="1800">
              <a:solidFill>
                <a:schemeClr val="dk2"/>
              </a:solidFill>
            </a:endParaRPr>
          </a:p>
        </p:txBody>
      </p:sp>
      <p:sp>
        <p:nvSpPr>
          <p:cNvPr id="548" name="Google Shape;548;g3179fbc807c_0_345"/>
          <p:cNvSpPr/>
          <p:nvPr/>
        </p:nvSpPr>
        <p:spPr>
          <a:xfrm>
            <a:off x="603550"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49" name="Google Shape;549;g3179fbc807c_0_345"/>
          <p:cNvSpPr txBox="1"/>
          <p:nvPr/>
        </p:nvSpPr>
        <p:spPr>
          <a:xfrm>
            <a:off x="603550"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a:t>
            </a:r>
            <a:endParaRPr sz="1800">
              <a:solidFill>
                <a:schemeClr val="lt1"/>
              </a:solidFill>
            </a:endParaRPr>
          </a:p>
        </p:txBody>
      </p:sp>
      <p:sp>
        <p:nvSpPr>
          <p:cNvPr id="550" name="Google Shape;550;g3179fbc807c_0_345"/>
          <p:cNvSpPr/>
          <p:nvPr/>
        </p:nvSpPr>
        <p:spPr>
          <a:xfrm>
            <a:off x="119062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1" name="Google Shape;551;g3179fbc807c_0_345"/>
          <p:cNvSpPr txBox="1"/>
          <p:nvPr/>
        </p:nvSpPr>
        <p:spPr>
          <a:xfrm>
            <a:off x="1190625"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a:t>
            </a:r>
            <a:endParaRPr sz="1800">
              <a:solidFill>
                <a:schemeClr val="lt1"/>
              </a:solidFill>
            </a:endParaRPr>
          </a:p>
        </p:txBody>
      </p:sp>
      <p:sp>
        <p:nvSpPr>
          <p:cNvPr id="552" name="Google Shape;552;g3179fbc807c_0_345"/>
          <p:cNvSpPr/>
          <p:nvPr/>
        </p:nvSpPr>
        <p:spPr>
          <a:xfrm>
            <a:off x="617313"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3" name="Google Shape;553;g3179fbc807c_0_345"/>
          <p:cNvSpPr txBox="1"/>
          <p:nvPr/>
        </p:nvSpPr>
        <p:spPr>
          <a:xfrm>
            <a:off x="617313" y="222655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p3</a:t>
            </a:r>
            <a:endParaRPr sz="1800">
              <a:solidFill>
                <a:schemeClr val="lt1"/>
              </a:solidFill>
            </a:endParaRPr>
          </a:p>
        </p:txBody>
      </p:sp>
      <p:sp>
        <p:nvSpPr>
          <p:cNvPr id="554" name="Google Shape;554;g3179fbc807c_0_345"/>
          <p:cNvSpPr/>
          <p:nvPr/>
        </p:nvSpPr>
        <p:spPr>
          <a:xfrm>
            <a:off x="1204388"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5" name="Google Shape;555;g3179fbc807c_0_345"/>
          <p:cNvSpPr txBox="1"/>
          <p:nvPr/>
        </p:nvSpPr>
        <p:spPr>
          <a:xfrm>
            <a:off x="1204388" y="222655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p4</a:t>
            </a:r>
            <a:endParaRPr sz="1800">
              <a:solidFill>
                <a:schemeClr val="lt1"/>
              </a:solidFill>
            </a:endParaRPr>
          </a:p>
        </p:txBody>
      </p:sp>
      <p:sp>
        <p:nvSpPr>
          <p:cNvPr id="556" name="Google Shape;556;g3179fbc807c_0_345"/>
          <p:cNvSpPr/>
          <p:nvPr/>
        </p:nvSpPr>
        <p:spPr>
          <a:xfrm>
            <a:off x="617300" y="285242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7" name="Google Shape;557;g3179fbc807c_0_345"/>
          <p:cNvSpPr txBox="1"/>
          <p:nvPr/>
        </p:nvSpPr>
        <p:spPr>
          <a:xfrm>
            <a:off x="617300" y="285242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p5</a:t>
            </a:r>
            <a:endParaRPr sz="1800">
              <a:solidFill>
                <a:schemeClr val="lt1"/>
              </a:solidFill>
            </a:endParaRPr>
          </a:p>
        </p:txBody>
      </p:sp>
      <p:sp>
        <p:nvSpPr>
          <p:cNvPr id="558" name="Google Shape;558;g3179fbc807c_0_345"/>
          <p:cNvSpPr/>
          <p:nvPr/>
        </p:nvSpPr>
        <p:spPr>
          <a:xfrm>
            <a:off x="1204375" y="285242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9" name="Google Shape;559;g3179fbc807c_0_345"/>
          <p:cNvSpPr txBox="1"/>
          <p:nvPr/>
        </p:nvSpPr>
        <p:spPr>
          <a:xfrm>
            <a:off x="1204375" y="285242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p6</a:t>
            </a:r>
            <a:endParaRPr sz="1800">
              <a:solidFill>
                <a:schemeClr val="lt1"/>
              </a:solidFill>
            </a:endParaRPr>
          </a:p>
        </p:txBody>
      </p:sp>
      <p:sp>
        <p:nvSpPr>
          <p:cNvPr id="560" name="Google Shape;560;g3179fbc807c_0_345"/>
          <p:cNvSpPr/>
          <p:nvPr/>
        </p:nvSpPr>
        <p:spPr>
          <a:xfrm>
            <a:off x="617300" y="34783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1" name="Google Shape;561;g3179fbc807c_0_345"/>
          <p:cNvSpPr txBox="1"/>
          <p:nvPr/>
        </p:nvSpPr>
        <p:spPr>
          <a:xfrm>
            <a:off x="617300" y="347830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p7</a:t>
            </a:r>
            <a:endParaRPr sz="1800">
              <a:solidFill>
                <a:schemeClr val="lt1"/>
              </a:solidFill>
            </a:endParaRPr>
          </a:p>
        </p:txBody>
      </p:sp>
      <p:sp>
        <p:nvSpPr>
          <p:cNvPr id="562" name="Google Shape;562;g3179fbc807c_0_345"/>
          <p:cNvSpPr/>
          <p:nvPr/>
        </p:nvSpPr>
        <p:spPr>
          <a:xfrm>
            <a:off x="1204375" y="34783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3" name="Google Shape;563;g3179fbc807c_0_345"/>
          <p:cNvSpPr txBox="1"/>
          <p:nvPr/>
        </p:nvSpPr>
        <p:spPr>
          <a:xfrm>
            <a:off x="1204375" y="347830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p8</a:t>
            </a:r>
            <a:endParaRPr sz="1800">
              <a:solidFill>
                <a:schemeClr val="lt1"/>
              </a:solidFill>
            </a:endParaRPr>
          </a:p>
        </p:txBody>
      </p:sp>
      <p:sp>
        <p:nvSpPr>
          <p:cNvPr id="564" name="Google Shape;564;g3179fbc807c_0_345"/>
          <p:cNvSpPr/>
          <p:nvPr/>
        </p:nvSpPr>
        <p:spPr>
          <a:xfrm>
            <a:off x="2261450"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5" name="Google Shape;565;g3179fbc807c_0_345"/>
          <p:cNvSpPr txBox="1"/>
          <p:nvPr/>
        </p:nvSpPr>
        <p:spPr>
          <a:xfrm>
            <a:off x="2498175"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2</a:t>
            </a:r>
            <a:endParaRPr sz="1800">
              <a:solidFill>
                <a:schemeClr val="dk2"/>
              </a:solidFill>
            </a:endParaRPr>
          </a:p>
        </p:txBody>
      </p:sp>
      <p:sp>
        <p:nvSpPr>
          <p:cNvPr id="566" name="Google Shape;566;g3179fbc807c_0_345"/>
          <p:cNvSpPr/>
          <p:nvPr/>
        </p:nvSpPr>
        <p:spPr>
          <a:xfrm>
            <a:off x="243457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7" name="Google Shape;567;g3179fbc807c_0_345"/>
          <p:cNvSpPr txBox="1"/>
          <p:nvPr/>
        </p:nvSpPr>
        <p:spPr>
          <a:xfrm>
            <a:off x="2434575"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p9</a:t>
            </a:r>
            <a:endParaRPr sz="1800">
              <a:solidFill>
                <a:schemeClr val="lt1"/>
              </a:solidFill>
            </a:endParaRPr>
          </a:p>
        </p:txBody>
      </p:sp>
      <p:sp>
        <p:nvSpPr>
          <p:cNvPr id="568" name="Google Shape;568;g3179fbc807c_0_345"/>
          <p:cNvSpPr/>
          <p:nvPr/>
        </p:nvSpPr>
        <p:spPr>
          <a:xfrm>
            <a:off x="3021650"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9" name="Google Shape;569;g3179fbc807c_0_345"/>
          <p:cNvSpPr txBox="1"/>
          <p:nvPr/>
        </p:nvSpPr>
        <p:spPr>
          <a:xfrm>
            <a:off x="2985017"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p10</a:t>
            </a:r>
            <a:endParaRPr sz="1800">
              <a:solidFill>
                <a:schemeClr val="lt1"/>
              </a:solidFill>
            </a:endParaRPr>
          </a:p>
        </p:txBody>
      </p:sp>
      <p:sp>
        <p:nvSpPr>
          <p:cNvPr id="570" name="Google Shape;570;g3179fbc807c_0_345"/>
          <p:cNvSpPr/>
          <p:nvPr/>
        </p:nvSpPr>
        <p:spPr>
          <a:xfrm>
            <a:off x="2428158"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1" name="Google Shape;571;g3179fbc807c_0_345"/>
          <p:cNvSpPr txBox="1"/>
          <p:nvPr/>
        </p:nvSpPr>
        <p:spPr>
          <a:xfrm>
            <a:off x="2391525"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p11</a:t>
            </a:r>
            <a:endParaRPr sz="1800">
              <a:solidFill>
                <a:schemeClr val="lt1"/>
              </a:solidFill>
            </a:endParaRPr>
          </a:p>
        </p:txBody>
      </p:sp>
      <p:sp>
        <p:nvSpPr>
          <p:cNvPr id="572" name="Google Shape;572;g3179fbc807c_0_345"/>
          <p:cNvSpPr/>
          <p:nvPr/>
        </p:nvSpPr>
        <p:spPr>
          <a:xfrm>
            <a:off x="3030684"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3" name="Google Shape;573;g3179fbc807c_0_345"/>
          <p:cNvSpPr txBox="1"/>
          <p:nvPr/>
        </p:nvSpPr>
        <p:spPr>
          <a:xfrm>
            <a:off x="2994051"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p12</a:t>
            </a:r>
            <a:endParaRPr sz="1800">
              <a:solidFill>
                <a:schemeClr val="lt1"/>
              </a:solidFill>
            </a:endParaRPr>
          </a:p>
        </p:txBody>
      </p:sp>
      <p:sp>
        <p:nvSpPr>
          <p:cNvPr id="574" name="Google Shape;574;g3179fbc807c_0_345"/>
          <p:cNvSpPr/>
          <p:nvPr/>
        </p:nvSpPr>
        <p:spPr>
          <a:xfrm>
            <a:off x="2419917"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5" name="Google Shape;575;g3179fbc807c_0_345"/>
          <p:cNvSpPr txBox="1"/>
          <p:nvPr/>
        </p:nvSpPr>
        <p:spPr>
          <a:xfrm>
            <a:off x="2383283"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p13</a:t>
            </a:r>
            <a:endParaRPr sz="1800">
              <a:solidFill>
                <a:schemeClr val="lt1"/>
              </a:solidFill>
            </a:endParaRPr>
          </a:p>
        </p:txBody>
      </p:sp>
      <p:sp>
        <p:nvSpPr>
          <p:cNvPr id="576" name="Google Shape;576;g3179fbc807c_0_345"/>
          <p:cNvSpPr/>
          <p:nvPr/>
        </p:nvSpPr>
        <p:spPr>
          <a:xfrm>
            <a:off x="3022442"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7" name="Google Shape;577;g3179fbc807c_0_345"/>
          <p:cNvSpPr txBox="1"/>
          <p:nvPr/>
        </p:nvSpPr>
        <p:spPr>
          <a:xfrm>
            <a:off x="2985809"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p14</a:t>
            </a:r>
            <a:endParaRPr sz="1800">
              <a:solidFill>
                <a:schemeClr val="lt1"/>
              </a:solidFill>
            </a:endParaRPr>
          </a:p>
        </p:txBody>
      </p:sp>
      <p:sp>
        <p:nvSpPr>
          <p:cNvPr id="578" name="Google Shape;578;g3179fbc807c_0_345"/>
          <p:cNvSpPr/>
          <p:nvPr/>
        </p:nvSpPr>
        <p:spPr>
          <a:xfrm>
            <a:off x="2410087" y="3484913"/>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9" name="Google Shape;579;g3179fbc807c_0_345"/>
          <p:cNvSpPr txBox="1"/>
          <p:nvPr/>
        </p:nvSpPr>
        <p:spPr>
          <a:xfrm>
            <a:off x="2373454" y="3484913"/>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p15</a:t>
            </a:r>
            <a:endParaRPr sz="1800">
              <a:solidFill>
                <a:schemeClr val="lt1"/>
              </a:solidFill>
            </a:endParaRPr>
          </a:p>
        </p:txBody>
      </p:sp>
      <p:sp>
        <p:nvSpPr>
          <p:cNvPr id="580" name="Google Shape;580;g3179fbc807c_0_345"/>
          <p:cNvSpPr/>
          <p:nvPr/>
        </p:nvSpPr>
        <p:spPr>
          <a:xfrm>
            <a:off x="3012613" y="3484913"/>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1" name="Google Shape;581;g3179fbc807c_0_345"/>
          <p:cNvSpPr txBox="1"/>
          <p:nvPr/>
        </p:nvSpPr>
        <p:spPr>
          <a:xfrm>
            <a:off x="2975980" y="3484913"/>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p16</a:t>
            </a:r>
            <a:endParaRPr sz="1800">
              <a:solidFill>
                <a:schemeClr val="lt1"/>
              </a:solidFill>
            </a:endParaRPr>
          </a:p>
        </p:txBody>
      </p:sp>
      <p:sp>
        <p:nvSpPr>
          <p:cNvPr id="582" name="Google Shape;582;g3179fbc807c_0_345"/>
          <p:cNvSpPr/>
          <p:nvPr/>
        </p:nvSpPr>
        <p:spPr>
          <a:xfrm>
            <a:off x="4135425"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3" name="Google Shape;583;g3179fbc807c_0_345"/>
          <p:cNvSpPr txBox="1"/>
          <p:nvPr/>
        </p:nvSpPr>
        <p:spPr>
          <a:xfrm>
            <a:off x="4372150"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3</a:t>
            </a:r>
            <a:endParaRPr sz="1800">
              <a:solidFill>
                <a:schemeClr val="dk2"/>
              </a:solidFill>
            </a:endParaRPr>
          </a:p>
        </p:txBody>
      </p:sp>
      <p:sp>
        <p:nvSpPr>
          <p:cNvPr id="584" name="Google Shape;584;g3179fbc807c_0_345"/>
          <p:cNvSpPr/>
          <p:nvPr/>
        </p:nvSpPr>
        <p:spPr>
          <a:xfrm>
            <a:off x="489562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5" name="Google Shape;585;g3179fbc807c_0_345"/>
          <p:cNvSpPr txBox="1"/>
          <p:nvPr/>
        </p:nvSpPr>
        <p:spPr>
          <a:xfrm>
            <a:off x="4858992"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p18</a:t>
            </a:r>
            <a:endParaRPr sz="1800">
              <a:solidFill>
                <a:schemeClr val="lt1"/>
              </a:solidFill>
            </a:endParaRPr>
          </a:p>
        </p:txBody>
      </p:sp>
      <p:sp>
        <p:nvSpPr>
          <p:cNvPr id="586" name="Google Shape;586;g3179fbc807c_0_345"/>
          <p:cNvSpPr/>
          <p:nvPr/>
        </p:nvSpPr>
        <p:spPr>
          <a:xfrm>
            <a:off x="4302133"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7" name="Google Shape;587;g3179fbc807c_0_345"/>
          <p:cNvSpPr txBox="1"/>
          <p:nvPr/>
        </p:nvSpPr>
        <p:spPr>
          <a:xfrm>
            <a:off x="4265500"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p19</a:t>
            </a:r>
            <a:endParaRPr sz="1800">
              <a:solidFill>
                <a:schemeClr val="lt1"/>
              </a:solidFill>
            </a:endParaRPr>
          </a:p>
        </p:txBody>
      </p:sp>
      <p:sp>
        <p:nvSpPr>
          <p:cNvPr id="588" name="Google Shape;588;g3179fbc807c_0_345"/>
          <p:cNvSpPr/>
          <p:nvPr/>
        </p:nvSpPr>
        <p:spPr>
          <a:xfrm>
            <a:off x="4904659"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9" name="Google Shape;589;g3179fbc807c_0_345"/>
          <p:cNvSpPr txBox="1"/>
          <p:nvPr/>
        </p:nvSpPr>
        <p:spPr>
          <a:xfrm>
            <a:off x="4868026"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p20</a:t>
            </a:r>
            <a:endParaRPr sz="1800">
              <a:solidFill>
                <a:schemeClr val="lt1"/>
              </a:solidFill>
            </a:endParaRPr>
          </a:p>
        </p:txBody>
      </p:sp>
      <p:sp>
        <p:nvSpPr>
          <p:cNvPr id="590" name="Google Shape;590;g3179fbc807c_0_345"/>
          <p:cNvSpPr/>
          <p:nvPr/>
        </p:nvSpPr>
        <p:spPr>
          <a:xfrm>
            <a:off x="4293892"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1" name="Google Shape;591;g3179fbc807c_0_345"/>
          <p:cNvSpPr txBox="1"/>
          <p:nvPr/>
        </p:nvSpPr>
        <p:spPr>
          <a:xfrm>
            <a:off x="4257258"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p21</a:t>
            </a:r>
            <a:endParaRPr sz="1800">
              <a:solidFill>
                <a:schemeClr val="lt1"/>
              </a:solidFill>
            </a:endParaRPr>
          </a:p>
        </p:txBody>
      </p:sp>
      <p:sp>
        <p:nvSpPr>
          <p:cNvPr id="592" name="Google Shape;592;g3179fbc807c_0_345"/>
          <p:cNvSpPr/>
          <p:nvPr/>
        </p:nvSpPr>
        <p:spPr>
          <a:xfrm>
            <a:off x="4896417"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3" name="Google Shape;593;g3179fbc807c_0_345"/>
          <p:cNvSpPr txBox="1"/>
          <p:nvPr/>
        </p:nvSpPr>
        <p:spPr>
          <a:xfrm>
            <a:off x="4859784"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p22</a:t>
            </a:r>
            <a:endParaRPr sz="1800">
              <a:solidFill>
                <a:schemeClr val="lt1"/>
              </a:solidFill>
            </a:endParaRPr>
          </a:p>
        </p:txBody>
      </p:sp>
      <p:sp>
        <p:nvSpPr>
          <p:cNvPr id="594" name="Google Shape;594;g3179fbc807c_0_345"/>
          <p:cNvSpPr/>
          <p:nvPr/>
        </p:nvSpPr>
        <p:spPr>
          <a:xfrm>
            <a:off x="4316000" y="15885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5" name="Google Shape;595;g3179fbc807c_0_345"/>
          <p:cNvSpPr txBox="1"/>
          <p:nvPr/>
        </p:nvSpPr>
        <p:spPr>
          <a:xfrm>
            <a:off x="4279367" y="158850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p17</a:t>
            </a:r>
            <a:endParaRPr sz="1800">
              <a:solidFill>
                <a:schemeClr val="lt1"/>
              </a:solidFill>
            </a:endParaRPr>
          </a:p>
        </p:txBody>
      </p:sp>
      <p:sp>
        <p:nvSpPr>
          <p:cNvPr id="596" name="Google Shape;596;g3179fbc807c_0_345"/>
          <p:cNvSpPr/>
          <p:nvPr/>
        </p:nvSpPr>
        <p:spPr>
          <a:xfrm>
            <a:off x="4280741" y="349654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7" name="Google Shape;597;g3179fbc807c_0_345"/>
          <p:cNvSpPr txBox="1"/>
          <p:nvPr/>
        </p:nvSpPr>
        <p:spPr>
          <a:xfrm>
            <a:off x="4244108" y="349654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p23</a:t>
            </a:r>
            <a:endParaRPr sz="1800">
              <a:solidFill>
                <a:schemeClr val="lt1"/>
              </a:solidFill>
            </a:endParaRPr>
          </a:p>
        </p:txBody>
      </p:sp>
      <p:sp>
        <p:nvSpPr>
          <p:cNvPr id="598" name="Google Shape;598;g3179fbc807c_0_345"/>
          <p:cNvSpPr txBox="1"/>
          <p:nvPr/>
        </p:nvSpPr>
        <p:spPr>
          <a:xfrm>
            <a:off x="6311075" y="1538850"/>
            <a:ext cx="19800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2"/>
                </a:solidFill>
              </a:rPr>
              <a:t>HPA Trigger</a:t>
            </a:r>
            <a:endParaRPr sz="2400">
              <a:solidFill>
                <a:schemeClr val="dk2"/>
              </a:solidFill>
            </a:endParaRPr>
          </a:p>
        </p:txBody>
      </p:sp>
      <p:sp>
        <p:nvSpPr>
          <p:cNvPr id="599" name="Google Shape;599;g3179fbc807c_0_345"/>
          <p:cNvSpPr/>
          <p:nvPr/>
        </p:nvSpPr>
        <p:spPr>
          <a:xfrm>
            <a:off x="6978841" y="257174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0" name="Google Shape;600;g3179fbc807c_0_345"/>
          <p:cNvSpPr txBox="1"/>
          <p:nvPr/>
        </p:nvSpPr>
        <p:spPr>
          <a:xfrm>
            <a:off x="6942208" y="257174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p24</a:t>
            </a:r>
            <a:endParaRPr sz="1800">
              <a:solidFill>
                <a:schemeClr val="lt1"/>
              </a:solidFill>
            </a:endParaRPr>
          </a:p>
        </p:txBody>
      </p:sp>
      <p:cxnSp>
        <p:nvCxnSpPr>
          <p:cNvPr id="601" name="Google Shape;601;g3179fbc807c_0_345"/>
          <p:cNvCxnSpPr>
            <a:stCxn id="598" idx="2"/>
            <a:endCxn id="600" idx="0"/>
          </p:cNvCxnSpPr>
          <p:nvPr/>
        </p:nvCxnSpPr>
        <p:spPr>
          <a:xfrm flipH="1">
            <a:off x="7272275" y="2111550"/>
            <a:ext cx="28800" cy="460200"/>
          </a:xfrm>
          <a:prstGeom prst="straightConnector1">
            <a:avLst/>
          </a:prstGeom>
          <a:noFill/>
          <a:ln w="38100" cap="flat" cmpd="sng">
            <a:solidFill>
              <a:schemeClr val="dk2"/>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g3179fbc807c_0_287"/>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*Autoscaler</a:t>
            </a:r>
            <a:endParaRPr>
              <a:latin typeface="Montserrat"/>
              <a:ea typeface="Montserrat"/>
              <a:cs typeface="Montserrat"/>
              <a:sym typeface="Montserrat"/>
            </a:endParaRPr>
          </a:p>
        </p:txBody>
      </p:sp>
      <p:sp>
        <p:nvSpPr>
          <p:cNvPr id="607" name="Google Shape;607;g3179fbc807c_0_287"/>
          <p:cNvSpPr/>
          <p:nvPr/>
        </p:nvSpPr>
        <p:spPr>
          <a:xfrm>
            <a:off x="430425"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8" name="Google Shape;608;g3179fbc807c_0_287"/>
          <p:cNvSpPr txBox="1"/>
          <p:nvPr/>
        </p:nvSpPr>
        <p:spPr>
          <a:xfrm>
            <a:off x="667150"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1</a:t>
            </a:r>
            <a:endParaRPr sz="1800">
              <a:solidFill>
                <a:schemeClr val="dk2"/>
              </a:solidFill>
            </a:endParaRPr>
          </a:p>
        </p:txBody>
      </p:sp>
      <p:sp>
        <p:nvSpPr>
          <p:cNvPr id="609" name="Google Shape;609;g3179fbc807c_0_287"/>
          <p:cNvSpPr/>
          <p:nvPr/>
        </p:nvSpPr>
        <p:spPr>
          <a:xfrm>
            <a:off x="603550"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0" name="Google Shape;610;g3179fbc807c_0_287"/>
          <p:cNvSpPr txBox="1"/>
          <p:nvPr/>
        </p:nvSpPr>
        <p:spPr>
          <a:xfrm>
            <a:off x="603550"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a:t>
            </a:r>
            <a:endParaRPr sz="1800">
              <a:solidFill>
                <a:schemeClr val="lt1"/>
              </a:solidFill>
            </a:endParaRPr>
          </a:p>
        </p:txBody>
      </p:sp>
      <p:sp>
        <p:nvSpPr>
          <p:cNvPr id="611" name="Google Shape;611;g3179fbc807c_0_287"/>
          <p:cNvSpPr/>
          <p:nvPr/>
        </p:nvSpPr>
        <p:spPr>
          <a:xfrm>
            <a:off x="119062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2" name="Google Shape;612;g3179fbc807c_0_287"/>
          <p:cNvSpPr txBox="1"/>
          <p:nvPr/>
        </p:nvSpPr>
        <p:spPr>
          <a:xfrm>
            <a:off x="1190625"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a:t>
            </a:r>
            <a:endParaRPr sz="1800">
              <a:solidFill>
                <a:schemeClr val="lt1"/>
              </a:solidFill>
            </a:endParaRPr>
          </a:p>
        </p:txBody>
      </p:sp>
      <p:sp>
        <p:nvSpPr>
          <p:cNvPr id="613" name="Google Shape;613;g3179fbc807c_0_287"/>
          <p:cNvSpPr/>
          <p:nvPr/>
        </p:nvSpPr>
        <p:spPr>
          <a:xfrm>
            <a:off x="617313"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4" name="Google Shape;614;g3179fbc807c_0_287"/>
          <p:cNvSpPr txBox="1"/>
          <p:nvPr/>
        </p:nvSpPr>
        <p:spPr>
          <a:xfrm>
            <a:off x="617313" y="222655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p3</a:t>
            </a:r>
            <a:endParaRPr sz="1800">
              <a:solidFill>
                <a:schemeClr val="lt1"/>
              </a:solidFill>
            </a:endParaRPr>
          </a:p>
        </p:txBody>
      </p:sp>
      <p:sp>
        <p:nvSpPr>
          <p:cNvPr id="615" name="Google Shape;615;g3179fbc807c_0_287"/>
          <p:cNvSpPr/>
          <p:nvPr/>
        </p:nvSpPr>
        <p:spPr>
          <a:xfrm>
            <a:off x="1204388"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6" name="Google Shape;616;g3179fbc807c_0_287"/>
          <p:cNvSpPr txBox="1"/>
          <p:nvPr/>
        </p:nvSpPr>
        <p:spPr>
          <a:xfrm>
            <a:off x="1204388" y="222655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p4</a:t>
            </a:r>
            <a:endParaRPr sz="1800">
              <a:solidFill>
                <a:schemeClr val="lt1"/>
              </a:solidFill>
            </a:endParaRPr>
          </a:p>
        </p:txBody>
      </p:sp>
      <p:sp>
        <p:nvSpPr>
          <p:cNvPr id="617" name="Google Shape;617;g3179fbc807c_0_287"/>
          <p:cNvSpPr/>
          <p:nvPr/>
        </p:nvSpPr>
        <p:spPr>
          <a:xfrm>
            <a:off x="617300" y="285242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8" name="Google Shape;618;g3179fbc807c_0_287"/>
          <p:cNvSpPr txBox="1"/>
          <p:nvPr/>
        </p:nvSpPr>
        <p:spPr>
          <a:xfrm>
            <a:off x="617300" y="285242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p5</a:t>
            </a:r>
            <a:endParaRPr sz="1800">
              <a:solidFill>
                <a:schemeClr val="lt1"/>
              </a:solidFill>
            </a:endParaRPr>
          </a:p>
        </p:txBody>
      </p:sp>
      <p:sp>
        <p:nvSpPr>
          <p:cNvPr id="619" name="Google Shape;619;g3179fbc807c_0_287"/>
          <p:cNvSpPr/>
          <p:nvPr/>
        </p:nvSpPr>
        <p:spPr>
          <a:xfrm>
            <a:off x="1204375" y="285242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0" name="Google Shape;620;g3179fbc807c_0_287"/>
          <p:cNvSpPr txBox="1"/>
          <p:nvPr/>
        </p:nvSpPr>
        <p:spPr>
          <a:xfrm>
            <a:off x="1204375" y="285242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p6</a:t>
            </a:r>
            <a:endParaRPr sz="1800">
              <a:solidFill>
                <a:schemeClr val="lt1"/>
              </a:solidFill>
            </a:endParaRPr>
          </a:p>
        </p:txBody>
      </p:sp>
      <p:sp>
        <p:nvSpPr>
          <p:cNvPr id="621" name="Google Shape;621;g3179fbc807c_0_287"/>
          <p:cNvSpPr/>
          <p:nvPr/>
        </p:nvSpPr>
        <p:spPr>
          <a:xfrm>
            <a:off x="617300" y="34783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2" name="Google Shape;622;g3179fbc807c_0_287"/>
          <p:cNvSpPr txBox="1"/>
          <p:nvPr/>
        </p:nvSpPr>
        <p:spPr>
          <a:xfrm>
            <a:off x="617300" y="347830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p7</a:t>
            </a:r>
            <a:endParaRPr sz="1800">
              <a:solidFill>
                <a:schemeClr val="lt1"/>
              </a:solidFill>
            </a:endParaRPr>
          </a:p>
        </p:txBody>
      </p:sp>
      <p:sp>
        <p:nvSpPr>
          <p:cNvPr id="623" name="Google Shape;623;g3179fbc807c_0_287"/>
          <p:cNvSpPr/>
          <p:nvPr/>
        </p:nvSpPr>
        <p:spPr>
          <a:xfrm>
            <a:off x="1204375" y="34783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4" name="Google Shape;624;g3179fbc807c_0_287"/>
          <p:cNvSpPr txBox="1"/>
          <p:nvPr/>
        </p:nvSpPr>
        <p:spPr>
          <a:xfrm>
            <a:off x="1204375" y="347830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p8</a:t>
            </a:r>
            <a:endParaRPr sz="1800">
              <a:solidFill>
                <a:schemeClr val="lt1"/>
              </a:solidFill>
            </a:endParaRPr>
          </a:p>
        </p:txBody>
      </p:sp>
      <p:sp>
        <p:nvSpPr>
          <p:cNvPr id="625" name="Google Shape;625;g3179fbc807c_0_287"/>
          <p:cNvSpPr/>
          <p:nvPr/>
        </p:nvSpPr>
        <p:spPr>
          <a:xfrm>
            <a:off x="2261450"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6" name="Google Shape;626;g3179fbc807c_0_287"/>
          <p:cNvSpPr txBox="1"/>
          <p:nvPr/>
        </p:nvSpPr>
        <p:spPr>
          <a:xfrm>
            <a:off x="2498175"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2</a:t>
            </a:r>
            <a:endParaRPr sz="1800">
              <a:solidFill>
                <a:schemeClr val="dk2"/>
              </a:solidFill>
            </a:endParaRPr>
          </a:p>
        </p:txBody>
      </p:sp>
      <p:sp>
        <p:nvSpPr>
          <p:cNvPr id="627" name="Google Shape;627;g3179fbc807c_0_287"/>
          <p:cNvSpPr/>
          <p:nvPr/>
        </p:nvSpPr>
        <p:spPr>
          <a:xfrm>
            <a:off x="243457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8" name="Google Shape;628;g3179fbc807c_0_287"/>
          <p:cNvSpPr txBox="1"/>
          <p:nvPr/>
        </p:nvSpPr>
        <p:spPr>
          <a:xfrm>
            <a:off x="2434575"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p9</a:t>
            </a:r>
            <a:endParaRPr sz="1800">
              <a:solidFill>
                <a:schemeClr val="lt1"/>
              </a:solidFill>
            </a:endParaRPr>
          </a:p>
        </p:txBody>
      </p:sp>
      <p:sp>
        <p:nvSpPr>
          <p:cNvPr id="629" name="Google Shape;629;g3179fbc807c_0_287"/>
          <p:cNvSpPr/>
          <p:nvPr/>
        </p:nvSpPr>
        <p:spPr>
          <a:xfrm>
            <a:off x="3021650"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0" name="Google Shape;630;g3179fbc807c_0_287"/>
          <p:cNvSpPr txBox="1"/>
          <p:nvPr/>
        </p:nvSpPr>
        <p:spPr>
          <a:xfrm>
            <a:off x="2985017"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p10</a:t>
            </a:r>
            <a:endParaRPr sz="1800">
              <a:solidFill>
                <a:schemeClr val="lt1"/>
              </a:solidFill>
            </a:endParaRPr>
          </a:p>
        </p:txBody>
      </p:sp>
      <p:sp>
        <p:nvSpPr>
          <p:cNvPr id="631" name="Google Shape;631;g3179fbc807c_0_287"/>
          <p:cNvSpPr/>
          <p:nvPr/>
        </p:nvSpPr>
        <p:spPr>
          <a:xfrm>
            <a:off x="2428158"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2" name="Google Shape;632;g3179fbc807c_0_287"/>
          <p:cNvSpPr txBox="1"/>
          <p:nvPr/>
        </p:nvSpPr>
        <p:spPr>
          <a:xfrm>
            <a:off x="2391525"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p11</a:t>
            </a:r>
            <a:endParaRPr sz="1800">
              <a:solidFill>
                <a:schemeClr val="lt1"/>
              </a:solidFill>
            </a:endParaRPr>
          </a:p>
        </p:txBody>
      </p:sp>
      <p:sp>
        <p:nvSpPr>
          <p:cNvPr id="633" name="Google Shape;633;g3179fbc807c_0_287"/>
          <p:cNvSpPr/>
          <p:nvPr/>
        </p:nvSpPr>
        <p:spPr>
          <a:xfrm>
            <a:off x="3030684"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4" name="Google Shape;634;g3179fbc807c_0_287"/>
          <p:cNvSpPr txBox="1"/>
          <p:nvPr/>
        </p:nvSpPr>
        <p:spPr>
          <a:xfrm>
            <a:off x="2994051"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p12</a:t>
            </a:r>
            <a:endParaRPr sz="1800">
              <a:solidFill>
                <a:schemeClr val="lt1"/>
              </a:solidFill>
            </a:endParaRPr>
          </a:p>
        </p:txBody>
      </p:sp>
      <p:sp>
        <p:nvSpPr>
          <p:cNvPr id="635" name="Google Shape;635;g3179fbc807c_0_287"/>
          <p:cNvSpPr/>
          <p:nvPr/>
        </p:nvSpPr>
        <p:spPr>
          <a:xfrm>
            <a:off x="2419917"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6" name="Google Shape;636;g3179fbc807c_0_287"/>
          <p:cNvSpPr txBox="1"/>
          <p:nvPr/>
        </p:nvSpPr>
        <p:spPr>
          <a:xfrm>
            <a:off x="2383283"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p13</a:t>
            </a:r>
            <a:endParaRPr sz="1800">
              <a:solidFill>
                <a:schemeClr val="lt1"/>
              </a:solidFill>
            </a:endParaRPr>
          </a:p>
        </p:txBody>
      </p:sp>
      <p:sp>
        <p:nvSpPr>
          <p:cNvPr id="637" name="Google Shape;637;g3179fbc807c_0_287"/>
          <p:cNvSpPr/>
          <p:nvPr/>
        </p:nvSpPr>
        <p:spPr>
          <a:xfrm>
            <a:off x="3022442"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8" name="Google Shape;638;g3179fbc807c_0_287"/>
          <p:cNvSpPr txBox="1"/>
          <p:nvPr/>
        </p:nvSpPr>
        <p:spPr>
          <a:xfrm>
            <a:off x="2985809"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p14</a:t>
            </a:r>
            <a:endParaRPr sz="1800">
              <a:solidFill>
                <a:schemeClr val="lt1"/>
              </a:solidFill>
            </a:endParaRPr>
          </a:p>
        </p:txBody>
      </p:sp>
      <p:sp>
        <p:nvSpPr>
          <p:cNvPr id="639" name="Google Shape;639;g3179fbc807c_0_287"/>
          <p:cNvSpPr/>
          <p:nvPr/>
        </p:nvSpPr>
        <p:spPr>
          <a:xfrm>
            <a:off x="2410087" y="3484913"/>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0" name="Google Shape;640;g3179fbc807c_0_287"/>
          <p:cNvSpPr txBox="1"/>
          <p:nvPr/>
        </p:nvSpPr>
        <p:spPr>
          <a:xfrm>
            <a:off x="2373454" y="3484913"/>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p15</a:t>
            </a:r>
            <a:endParaRPr sz="1800">
              <a:solidFill>
                <a:schemeClr val="lt1"/>
              </a:solidFill>
            </a:endParaRPr>
          </a:p>
        </p:txBody>
      </p:sp>
      <p:sp>
        <p:nvSpPr>
          <p:cNvPr id="641" name="Google Shape;641;g3179fbc807c_0_287"/>
          <p:cNvSpPr/>
          <p:nvPr/>
        </p:nvSpPr>
        <p:spPr>
          <a:xfrm>
            <a:off x="3012613" y="3484913"/>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2" name="Google Shape;642;g3179fbc807c_0_287"/>
          <p:cNvSpPr txBox="1"/>
          <p:nvPr/>
        </p:nvSpPr>
        <p:spPr>
          <a:xfrm>
            <a:off x="2975980" y="3484913"/>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p16</a:t>
            </a:r>
            <a:endParaRPr sz="1800">
              <a:solidFill>
                <a:schemeClr val="lt1"/>
              </a:solidFill>
            </a:endParaRPr>
          </a:p>
        </p:txBody>
      </p:sp>
      <p:sp>
        <p:nvSpPr>
          <p:cNvPr id="643" name="Google Shape;643;g3179fbc807c_0_287"/>
          <p:cNvSpPr/>
          <p:nvPr/>
        </p:nvSpPr>
        <p:spPr>
          <a:xfrm>
            <a:off x="4135425"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4" name="Google Shape;644;g3179fbc807c_0_287"/>
          <p:cNvSpPr txBox="1"/>
          <p:nvPr/>
        </p:nvSpPr>
        <p:spPr>
          <a:xfrm>
            <a:off x="4372150"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3</a:t>
            </a:r>
            <a:endParaRPr sz="1800">
              <a:solidFill>
                <a:schemeClr val="dk2"/>
              </a:solidFill>
            </a:endParaRPr>
          </a:p>
        </p:txBody>
      </p:sp>
      <p:sp>
        <p:nvSpPr>
          <p:cNvPr id="645" name="Google Shape;645;g3179fbc807c_0_287"/>
          <p:cNvSpPr/>
          <p:nvPr/>
        </p:nvSpPr>
        <p:spPr>
          <a:xfrm>
            <a:off x="489562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6" name="Google Shape;646;g3179fbc807c_0_287"/>
          <p:cNvSpPr txBox="1"/>
          <p:nvPr/>
        </p:nvSpPr>
        <p:spPr>
          <a:xfrm>
            <a:off x="4858992"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p18</a:t>
            </a:r>
            <a:endParaRPr sz="1800">
              <a:solidFill>
                <a:schemeClr val="lt1"/>
              </a:solidFill>
            </a:endParaRPr>
          </a:p>
        </p:txBody>
      </p:sp>
      <p:sp>
        <p:nvSpPr>
          <p:cNvPr id="647" name="Google Shape;647;g3179fbc807c_0_287"/>
          <p:cNvSpPr/>
          <p:nvPr/>
        </p:nvSpPr>
        <p:spPr>
          <a:xfrm>
            <a:off x="4302133"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8" name="Google Shape;648;g3179fbc807c_0_287"/>
          <p:cNvSpPr txBox="1"/>
          <p:nvPr/>
        </p:nvSpPr>
        <p:spPr>
          <a:xfrm>
            <a:off x="4265500"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p19</a:t>
            </a:r>
            <a:endParaRPr sz="1800">
              <a:solidFill>
                <a:schemeClr val="lt1"/>
              </a:solidFill>
            </a:endParaRPr>
          </a:p>
        </p:txBody>
      </p:sp>
      <p:sp>
        <p:nvSpPr>
          <p:cNvPr id="649" name="Google Shape;649;g3179fbc807c_0_287"/>
          <p:cNvSpPr/>
          <p:nvPr/>
        </p:nvSpPr>
        <p:spPr>
          <a:xfrm>
            <a:off x="4904659"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0" name="Google Shape;650;g3179fbc807c_0_287"/>
          <p:cNvSpPr txBox="1"/>
          <p:nvPr/>
        </p:nvSpPr>
        <p:spPr>
          <a:xfrm>
            <a:off x="4868026"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p20</a:t>
            </a:r>
            <a:endParaRPr sz="1800">
              <a:solidFill>
                <a:schemeClr val="lt1"/>
              </a:solidFill>
            </a:endParaRPr>
          </a:p>
        </p:txBody>
      </p:sp>
      <p:sp>
        <p:nvSpPr>
          <p:cNvPr id="651" name="Google Shape;651;g3179fbc807c_0_287"/>
          <p:cNvSpPr/>
          <p:nvPr/>
        </p:nvSpPr>
        <p:spPr>
          <a:xfrm>
            <a:off x="4293892"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2" name="Google Shape;652;g3179fbc807c_0_287"/>
          <p:cNvSpPr txBox="1"/>
          <p:nvPr/>
        </p:nvSpPr>
        <p:spPr>
          <a:xfrm>
            <a:off x="4257258"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p21</a:t>
            </a:r>
            <a:endParaRPr sz="1800">
              <a:solidFill>
                <a:schemeClr val="lt1"/>
              </a:solidFill>
            </a:endParaRPr>
          </a:p>
        </p:txBody>
      </p:sp>
      <p:sp>
        <p:nvSpPr>
          <p:cNvPr id="653" name="Google Shape;653;g3179fbc807c_0_287"/>
          <p:cNvSpPr/>
          <p:nvPr/>
        </p:nvSpPr>
        <p:spPr>
          <a:xfrm>
            <a:off x="4896417"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4" name="Google Shape;654;g3179fbc807c_0_287"/>
          <p:cNvSpPr txBox="1"/>
          <p:nvPr/>
        </p:nvSpPr>
        <p:spPr>
          <a:xfrm>
            <a:off x="4859784"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p22</a:t>
            </a:r>
            <a:endParaRPr sz="1800">
              <a:solidFill>
                <a:schemeClr val="lt1"/>
              </a:solidFill>
            </a:endParaRPr>
          </a:p>
        </p:txBody>
      </p:sp>
      <p:sp>
        <p:nvSpPr>
          <p:cNvPr id="655" name="Google Shape;655;g3179fbc807c_0_287"/>
          <p:cNvSpPr/>
          <p:nvPr/>
        </p:nvSpPr>
        <p:spPr>
          <a:xfrm>
            <a:off x="4316000" y="15885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6" name="Google Shape;656;g3179fbc807c_0_287"/>
          <p:cNvSpPr txBox="1"/>
          <p:nvPr/>
        </p:nvSpPr>
        <p:spPr>
          <a:xfrm>
            <a:off x="4279367" y="158850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p17</a:t>
            </a:r>
            <a:endParaRPr sz="1800">
              <a:solidFill>
                <a:schemeClr val="lt1"/>
              </a:solidFill>
            </a:endParaRPr>
          </a:p>
        </p:txBody>
      </p:sp>
      <p:sp>
        <p:nvSpPr>
          <p:cNvPr id="657" name="Google Shape;657;g3179fbc807c_0_287"/>
          <p:cNvSpPr/>
          <p:nvPr/>
        </p:nvSpPr>
        <p:spPr>
          <a:xfrm>
            <a:off x="4280741" y="349654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8" name="Google Shape;658;g3179fbc807c_0_287"/>
          <p:cNvSpPr txBox="1"/>
          <p:nvPr/>
        </p:nvSpPr>
        <p:spPr>
          <a:xfrm>
            <a:off x="4244108" y="349654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p23</a:t>
            </a:r>
            <a:endParaRPr sz="1800">
              <a:solidFill>
                <a:schemeClr val="lt1"/>
              </a:solidFill>
            </a:endParaRPr>
          </a:p>
        </p:txBody>
      </p:sp>
      <p:sp>
        <p:nvSpPr>
          <p:cNvPr id="659" name="Google Shape;659;g3179fbc807c_0_287"/>
          <p:cNvSpPr/>
          <p:nvPr/>
        </p:nvSpPr>
        <p:spPr>
          <a:xfrm>
            <a:off x="4883267" y="349654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0" name="Google Shape;660;g3179fbc807c_0_287"/>
          <p:cNvSpPr txBox="1"/>
          <p:nvPr/>
        </p:nvSpPr>
        <p:spPr>
          <a:xfrm>
            <a:off x="4846634" y="349654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p24</a:t>
            </a:r>
            <a:endParaRPr sz="18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g3179fbc807c_0_406"/>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*Autoscaler</a:t>
            </a:r>
            <a:endParaRPr>
              <a:latin typeface="Montserrat"/>
              <a:ea typeface="Montserrat"/>
              <a:cs typeface="Montserrat"/>
              <a:sym typeface="Montserrat"/>
            </a:endParaRPr>
          </a:p>
        </p:txBody>
      </p:sp>
      <p:sp>
        <p:nvSpPr>
          <p:cNvPr id="666" name="Google Shape;666;g3179fbc807c_0_406"/>
          <p:cNvSpPr/>
          <p:nvPr/>
        </p:nvSpPr>
        <p:spPr>
          <a:xfrm>
            <a:off x="430425"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7" name="Google Shape;667;g3179fbc807c_0_406"/>
          <p:cNvSpPr txBox="1"/>
          <p:nvPr/>
        </p:nvSpPr>
        <p:spPr>
          <a:xfrm>
            <a:off x="667150"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1</a:t>
            </a:r>
            <a:endParaRPr sz="1800">
              <a:solidFill>
                <a:schemeClr val="dk2"/>
              </a:solidFill>
            </a:endParaRPr>
          </a:p>
        </p:txBody>
      </p:sp>
      <p:sp>
        <p:nvSpPr>
          <p:cNvPr id="668" name="Google Shape;668;g3179fbc807c_0_406"/>
          <p:cNvSpPr/>
          <p:nvPr/>
        </p:nvSpPr>
        <p:spPr>
          <a:xfrm>
            <a:off x="603550"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9" name="Google Shape;669;g3179fbc807c_0_406"/>
          <p:cNvSpPr txBox="1"/>
          <p:nvPr/>
        </p:nvSpPr>
        <p:spPr>
          <a:xfrm>
            <a:off x="603550"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a:t>
            </a:r>
            <a:endParaRPr sz="1800">
              <a:solidFill>
                <a:schemeClr val="lt1"/>
              </a:solidFill>
            </a:endParaRPr>
          </a:p>
        </p:txBody>
      </p:sp>
      <p:sp>
        <p:nvSpPr>
          <p:cNvPr id="670" name="Google Shape;670;g3179fbc807c_0_406"/>
          <p:cNvSpPr/>
          <p:nvPr/>
        </p:nvSpPr>
        <p:spPr>
          <a:xfrm>
            <a:off x="119062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1" name="Google Shape;671;g3179fbc807c_0_406"/>
          <p:cNvSpPr txBox="1"/>
          <p:nvPr/>
        </p:nvSpPr>
        <p:spPr>
          <a:xfrm>
            <a:off x="1190625"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a:t>
            </a:r>
            <a:endParaRPr sz="1800">
              <a:solidFill>
                <a:schemeClr val="lt1"/>
              </a:solidFill>
            </a:endParaRPr>
          </a:p>
        </p:txBody>
      </p:sp>
      <p:sp>
        <p:nvSpPr>
          <p:cNvPr id="672" name="Google Shape;672;g3179fbc807c_0_406"/>
          <p:cNvSpPr/>
          <p:nvPr/>
        </p:nvSpPr>
        <p:spPr>
          <a:xfrm>
            <a:off x="617313"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3" name="Google Shape;673;g3179fbc807c_0_406"/>
          <p:cNvSpPr txBox="1"/>
          <p:nvPr/>
        </p:nvSpPr>
        <p:spPr>
          <a:xfrm>
            <a:off x="617313" y="222655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p3</a:t>
            </a:r>
            <a:endParaRPr sz="1800">
              <a:solidFill>
                <a:schemeClr val="lt1"/>
              </a:solidFill>
            </a:endParaRPr>
          </a:p>
        </p:txBody>
      </p:sp>
      <p:sp>
        <p:nvSpPr>
          <p:cNvPr id="674" name="Google Shape;674;g3179fbc807c_0_406"/>
          <p:cNvSpPr/>
          <p:nvPr/>
        </p:nvSpPr>
        <p:spPr>
          <a:xfrm>
            <a:off x="1204388"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5" name="Google Shape;675;g3179fbc807c_0_406"/>
          <p:cNvSpPr txBox="1"/>
          <p:nvPr/>
        </p:nvSpPr>
        <p:spPr>
          <a:xfrm>
            <a:off x="1204388" y="222655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p4</a:t>
            </a:r>
            <a:endParaRPr sz="1800">
              <a:solidFill>
                <a:schemeClr val="lt1"/>
              </a:solidFill>
            </a:endParaRPr>
          </a:p>
        </p:txBody>
      </p:sp>
      <p:sp>
        <p:nvSpPr>
          <p:cNvPr id="676" name="Google Shape;676;g3179fbc807c_0_406"/>
          <p:cNvSpPr/>
          <p:nvPr/>
        </p:nvSpPr>
        <p:spPr>
          <a:xfrm>
            <a:off x="617300" y="285242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7" name="Google Shape;677;g3179fbc807c_0_406"/>
          <p:cNvSpPr txBox="1"/>
          <p:nvPr/>
        </p:nvSpPr>
        <p:spPr>
          <a:xfrm>
            <a:off x="617300" y="285242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p5</a:t>
            </a:r>
            <a:endParaRPr sz="1800">
              <a:solidFill>
                <a:schemeClr val="lt1"/>
              </a:solidFill>
            </a:endParaRPr>
          </a:p>
        </p:txBody>
      </p:sp>
      <p:sp>
        <p:nvSpPr>
          <p:cNvPr id="678" name="Google Shape;678;g3179fbc807c_0_406"/>
          <p:cNvSpPr/>
          <p:nvPr/>
        </p:nvSpPr>
        <p:spPr>
          <a:xfrm>
            <a:off x="1204375" y="285242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9" name="Google Shape;679;g3179fbc807c_0_406"/>
          <p:cNvSpPr txBox="1"/>
          <p:nvPr/>
        </p:nvSpPr>
        <p:spPr>
          <a:xfrm>
            <a:off x="1204375" y="285242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p6</a:t>
            </a:r>
            <a:endParaRPr sz="1800">
              <a:solidFill>
                <a:schemeClr val="lt1"/>
              </a:solidFill>
            </a:endParaRPr>
          </a:p>
        </p:txBody>
      </p:sp>
      <p:sp>
        <p:nvSpPr>
          <p:cNvPr id="680" name="Google Shape;680;g3179fbc807c_0_406"/>
          <p:cNvSpPr/>
          <p:nvPr/>
        </p:nvSpPr>
        <p:spPr>
          <a:xfrm>
            <a:off x="617300" y="34783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1" name="Google Shape;681;g3179fbc807c_0_406"/>
          <p:cNvSpPr txBox="1"/>
          <p:nvPr/>
        </p:nvSpPr>
        <p:spPr>
          <a:xfrm>
            <a:off x="617300" y="347830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p7</a:t>
            </a:r>
            <a:endParaRPr sz="1800">
              <a:solidFill>
                <a:schemeClr val="lt1"/>
              </a:solidFill>
            </a:endParaRPr>
          </a:p>
        </p:txBody>
      </p:sp>
      <p:sp>
        <p:nvSpPr>
          <p:cNvPr id="682" name="Google Shape;682;g3179fbc807c_0_406"/>
          <p:cNvSpPr/>
          <p:nvPr/>
        </p:nvSpPr>
        <p:spPr>
          <a:xfrm>
            <a:off x="1204375" y="34783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3" name="Google Shape;683;g3179fbc807c_0_406"/>
          <p:cNvSpPr txBox="1"/>
          <p:nvPr/>
        </p:nvSpPr>
        <p:spPr>
          <a:xfrm>
            <a:off x="1204375" y="347830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p8</a:t>
            </a:r>
            <a:endParaRPr sz="1800">
              <a:solidFill>
                <a:schemeClr val="lt1"/>
              </a:solidFill>
            </a:endParaRPr>
          </a:p>
        </p:txBody>
      </p:sp>
      <p:sp>
        <p:nvSpPr>
          <p:cNvPr id="684" name="Google Shape;684;g3179fbc807c_0_406"/>
          <p:cNvSpPr/>
          <p:nvPr/>
        </p:nvSpPr>
        <p:spPr>
          <a:xfrm>
            <a:off x="2261450"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5" name="Google Shape;685;g3179fbc807c_0_406"/>
          <p:cNvSpPr txBox="1"/>
          <p:nvPr/>
        </p:nvSpPr>
        <p:spPr>
          <a:xfrm>
            <a:off x="2498175"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2</a:t>
            </a:r>
            <a:endParaRPr sz="1800">
              <a:solidFill>
                <a:schemeClr val="dk2"/>
              </a:solidFill>
            </a:endParaRPr>
          </a:p>
        </p:txBody>
      </p:sp>
      <p:sp>
        <p:nvSpPr>
          <p:cNvPr id="686" name="Google Shape;686;g3179fbc807c_0_406"/>
          <p:cNvSpPr/>
          <p:nvPr/>
        </p:nvSpPr>
        <p:spPr>
          <a:xfrm>
            <a:off x="243457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7" name="Google Shape;687;g3179fbc807c_0_406"/>
          <p:cNvSpPr txBox="1"/>
          <p:nvPr/>
        </p:nvSpPr>
        <p:spPr>
          <a:xfrm>
            <a:off x="2434575"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p9</a:t>
            </a:r>
            <a:endParaRPr sz="1800">
              <a:solidFill>
                <a:schemeClr val="lt1"/>
              </a:solidFill>
            </a:endParaRPr>
          </a:p>
        </p:txBody>
      </p:sp>
      <p:sp>
        <p:nvSpPr>
          <p:cNvPr id="688" name="Google Shape;688;g3179fbc807c_0_406"/>
          <p:cNvSpPr/>
          <p:nvPr/>
        </p:nvSpPr>
        <p:spPr>
          <a:xfrm>
            <a:off x="3021650"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9" name="Google Shape;689;g3179fbc807c_0_406"/>
          <p:cNvSpPr txBox="1"/>
          <p:nvPr/>
        </p:nvSpPr>
        <p:spPr>
          <a:xfrm>
            <a:off x="2985017"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p10</a:t>
            </a:r>
            <a:endParaRPr sz="1800">
              <a:solidFill>
                <a:schemeClr val="lt1"/>
              </a:solidFill>
            </a:endParaRPr>
          </a:p>
        </p:txBody>
      </p:sp>
      <p:sp>
        <p:nvSpPr>
          <p:cNvPr id="690" name="Google Shape;690;g3179fbc807c_0_406"/>
          <p:cNvSpPr/>
          <p:nvPr/>
        </p:nvSpPr>
        <p:spPr>
          <a:xfrm>
            <a:off x="2428158"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1" name="Google Shape;691;g3179fbc807c_0_406"/>
          <p:cNvSpPr txBox="1"/>
          <p:nvPr/>
        </p:nvSpPr>
        <p:spPr>
          <a:xfrm>
            <a:off x="2391525"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p11</a:t>
            </a:r>
            <a:endParaRPr sz="1800">
              <a:solidFill>
                <a:schemeClr val="lt1"/>
              </a:solidFill>
            </a:endParaRPr>
          </a:p>
        </p:txBody>
      </p:sp>
      <p:sp>
        <p:nvSpPr>
          <p:cNvPr id="692" name="Google Shape;692;g3179fbc807c_0_406"/>
          <p:cNvSpPr/>
          <p:nvPr/>
        </p:nvSpPr>
        <p:spPr>
          <a:xfrm>
            <a:off x="3030684"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3" name="Google Shape;693;g3179fbc807c_0_406"/>
          <p:cNvSpPr txBox="1"/>
          <p:nvPr/>
        </p:nvSpPr>
        <p:spPr>
          <a:xfrm>
            <a:off x="2994051"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p12</a:t>
            </a:r>
            <a:endParaRPr sz="1800">
              <a:solidFill>
                <a:schemeClr val="lt1"/>
              </a:solidFill>
            </a:endParaRPr>
          </a:p>
        </p:txBody>
      </p:sp>
      <p:sp>
        <p:nvSpPr>
          <p:cNvPr id="694" name="Google Shape;694;g3179fbc807c_0_406"/>
          <p:cNvSpPr/>
          <p:nvPr/>
        </p:nvSpPr>
        <p:spPr>
          <a:xfrm>
            <a:off x="2419917"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5" name="Google Shape;695;g3179fbc807c_0_406"/>
          <p:cNvSpPr txBox="1"/>
          <p:nvPr/>
        </p:nvSpPr>
        <p:spPr>
          <a:xfrm>
            <a:off x="2383283"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p13</a:t>
            </a:r>
            <a:endParaRPr sz="1800">
              <a:solidFill>
                <a:schemeClr val="lt1"/>
              </a:solidFill>
            </a:endParaRPr>
          </a:p>
        </p:txBody>
      </p:sp>
      <p:sp>
        <p:nvSpPr>
          <p:cNvPr id="696" name="Google Shape;696;g3179fbc807c_0_406"/>
          <p:cNvSpPr/>
          <p:nvPr/>
        </p:nvSpPr>
        <p:spPr>
          <a:xfrm>
            <a:off x="3022442"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7" name="Google Shape;697;g3179fbc807c_0_406"/>
          <p:cNvSpPr txBox="1"/>
          <p:nvPr/>
        </p:nvSpPr>
        <p:spPr>
          <a:xfrm>
            <a:off x="2985809"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p14</a:t>
            </a:r>
            <a:endParaRPr sz="1800">
              <a:solidFill>
                <a:schemeClr val="lt1"/>
              </a:solidFill>
            </a:endParaRPr>
          </a:p>
        </p:txBody>
      </p:sp>
      <p:sp>
        <p:nvSpPr>
          <p:cNvPr id="698" name="Google Shape;698;g3179fbc807c_0_406"/>
          <p:cNvSpPr/>
          <p:nvPr/>
        </p:nvSpPr>
        <p:spPr>
          <a:xfrm>
            <a:off x="2410087" y="3484913"/>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9" name="Google Shape;699;g3179fbc807c_0_406"/>
          <p:cNvSpPr txBox="1"/>
          <p:nvPr/>
        </p:nvSpPr>
        <p:spPr>
          <a:xfrm>
            <a:off x="2373454" y="3484913"/>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p15</a:t>
            </a:r>
            <a:endParaRPr sz="1800">
              <a:solidFill>
                <a:schemeClr val="lt1"/>
              </a:solidFill>
            </a:endParaRPr>
          </a:p>
        </p:txBody>
      </p:sp>
      <p:sp>
        <p:nvSpPr>
          <p:cNvPr id="700" name="Google Shape;700;g3179fbc807c_0_406"/>
          <p:cNvSpPr/>
          <p:nvPr/>
        </p:nvSpPr>
        <p:spPr>
          <a:xfrm>
            <a:off x="3012613" y="3484913"/>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1" name="Google Shape;701;g3179fbc807c_0_406"/>
          <p:cNvSpPr txBox="1"/>
          <p:nvPr/>
        </p:nvSpPr>
        <p:spPr>
          <a:xfrm>
            <a:off x="2975980" y="3484913"/>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p16</a:t>
            </a:r>
            <a:endParaRPr sz="1800">
              <a:solidFill>
                <a:schemeClr val="lt1"/>
              </a:solidFill>
            </a:endParaRPr>
          </a:p>
        </p:txBody>
      </p:sp>
      <p:sp>
        <p:nvSpPr>
          <p:cNvPr id="702" name="Google Shape;702;g3179fbc807c_0_406"/>
          <p:cNvSpPr/>
          <p:nvPr/>
        </p:nvSpPr>
        <p:spPr>
          <a:xfrm>
            <a:off x="4135425"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3" name="Google Shape;703;g3179fbc807c_0_406"/>
          <p:cNvSpPr txBox="1"/>
          <p:nvPr/>
        </p:nvSpPr>
        <p:spPr>
          <a:xfrm>
            <a:off x="4372150"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3</a:t>
            </a:r>
            <a:endParaRPr sz="1800">
              <a:solidFill>
                <a:schemeClr val="dk2"/>
              </a:solidFill>
            </a:endParaRPr>
          </a:p>
        </p:txBody>
      </p:sp>
      <p:sp>
        <p:nvSpPr>
          <p:cNvPr id="704" name="Google Shape;704;g3179fbc807c_0_406"/>
          <p:cNvSpPr/>
          <p:nvPr/>
        </p:nvSpPr>
        <p:spPr>
          <a:xfrm>
            <a:off x="489562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5" name="Google Shape;705;g3179fbc807c_0_406"/>
          <p:cNvSpPr txBox="1"/>
          <p:nvPr/>
        </p:nvSpPr>
        <p:spPr>
          <a:xfrm>
            <a:off x="4858992"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p18</a:t>
            </a:r>
            <a:endParaRPr sz="1800">
              <a:solidFill>
                <a:schemeClr val="lt1"/>
              </a:solidFill>
            </a:endParaRPr>
          </a:p>
        </p:txBody>
      </p:sp>
      <p:sp>
        <p:nvSpPr>
          <p:cNvPr id="706" name="Google Shape;706;g3179fbc807c_0_406"/>
          <p:cNvSpPr/>
          <p:nvPr/>
        </p:nvSpPr>
        <p:spPr>
          <a:xfrm>
            <a:off x="4302133"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7" name="Google Shape;707;g3179fbc807c_0_406"/>
          <p:cNvSpPr txBox="1"/>
          <p:nvPr/>
        </p:nvSpPr>
        <p:spPr>
          <a:xfrm>
            <a:off x="4265500"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p19</a:t>
            </a:r>
            <a:endParaRPr sz="1800">
              <a:solidFill>
                <a:schemeClr val="lt1"/>
              </a:solidFill>
            </a:endParaRPr>
          </a:p>
        </p:txBody>
      </p:sp>
      <p:sp>
        <p:nvSpPr>
          <p:cNvPr id="708" name="Google Shape;708;g3179fbc807c_0_406"/>
          <p:cNvSpPr/>
          <p:nvPr/>
        </p:nvSpPr>
        <p:spPr>
          <a:xfrm>
            <a:off x="4904659"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9" name="Google Shape;709;g3179fbc807c_0_406"/>
          <p:cNvSpPr txBox="1"/>
          <p:nvPr/>
        </p:nvSpPr>
        <p:spPr>
          <a:xfrm>
            <a:off x="4868026"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p20</a:t>
            </a:r>
            <a:endParaRPr sz="1800">
              <a:solidFill>
                <a:schemeClr val="lt1"/>
              </a:solidFill>
            </a:endParaRPr>
          </a:p>
        </p:txBody>
      </p:sp>
      <p:sp>
        <p:nvSpPr>
          <p:cNvPr id="710" name="Google Shape;710;g3179fbc807c_0_406"/>
          <p:cNvSpPr/>
          <p:nvPr/>
        </p:nvSpPr>
        <p:spPr>
          <a:xfrm>
            <a:off x="4293892"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1" name="Google Shape;711;g3179fbc807c_0_406"/>
          <p:cNvSpPr txBox="1"/>
          <p:nvPr/>
        </p:nvSpPr>
        <p:spPr>
          <a:xfrm>
            <a:off x="4257258"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p21</a:t>
            </a:r>
            <a:endParaRPr sz="1800">
              <a:solidFill>
                <a:schemeClr val="lt1"/>
              </a:solidFill>
            </a:endParaRPr>
          </a:p>
        </p:txBody>
      </p:sp>
      <p:sp>
        <p:nvSpPr>
          <p:cNvPr id="712" name="Google Shape;712;g3179fbc807c_0_406"/>
          <p:cNvSpPr/>
          <p:nvPr/>
        </p:nvSpPr>
        <p:spPr>
          <a:xfrm>
            <a:off x="4896417"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3" name="Google Shape;713;g3179fbc807c_0_406"/>
          <p:cNvSpPr txBox="1"/>
          <p:nvPr/>
        </p:nvSpPr>
        <p:spPr>
          <a:xfrm>
            <a:off x="4859784"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p22</a:t>
            </a:r>
            <a:endParaRPr sz="1800">
              <a:solidFill>
                <a:schemeClr val="lt1"/>
              </a:solidFill>
            </a:endParaRPr>
          </a:p>
        </p:txBody>
      </p:sp>
      <p:sp>
        <p:nvSpPr>
          <p:cNvPr id="714" name="Google Shape;714;g3179fbc807c_0_406"/>
          <p:cNvSpPr/>
          <p:nvPr/>
        </p:nvSpPr>
        <p:spPr>
          <a:xfrm>
            <a:off x="4316000" y="15885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5" name="Google Shape;715;g3179fbc807c_0_406"/>
          <p:cNvSpPr txBox="1"/>
          <p:nvPr/>
        </p:nvSpPr>
        <p:spPr>
          <a:xfrm>
            <a:off x="4279367" y="158850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p17</a:t>
            </a:r>
            <a:endParaRPr sz="1800">
              <a:solidFill>
                <a:schemeClr val="lt1"/>
              </a:solidFill>
            </a:endParaRPr>
          </a:p>
        </p:txBody>
      </p:sp>
      <p:sp>
        <p:nvSpPr>
          <p:cNvPr id="716" name="Google Shape;716;g3179fbc807c_0_406"/>
          <p:cNvSpPr/>
          <p:nvPr/>
        </p:nvSpPr>
        <p:spPr>
          <a:xfrm>
            <a:off x="4280741" y="349654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7" name="Google Shape;717;g3179fbc807c_0_406"/>
          <p:cNvSpPr txBox="1"/>
          <p:nvPr/>
        </p:nvSpPr>
        <p:spPr>
          <a:xfrm>
            <a:off x="4244108" y="349654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p23</a:t>
            </a:r>
            <a:endParaRPr sz="18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g3179fbc807c_0_462"/>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*Autoscaler</a:t>
            </a:r>
            <a:endParaRPr>
              <a:latin typeface="Montserrat"/>
              <a:ea typeface="Montserrat"/>
              <a:cs typeface="Montserrat"/>
              <a:sym typeface="Montserrat"/>
            </a:endParaRPr>
          </a:p>
        </p:txBody>
      </p:sp>
      <p:sp>
        <p:nvSpPr>
          <p:cNvPr id="723" name="Google Shape;723;g3179fbc807c_0_462"/>
          <p:cNvSpPr/>
          <p:nvPr/>
        </p:nvSpPr>
        <p:spPr>
          <a:xfrm>
            <a:off x="430425"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4" name="Google Shape;724;g3179fbc807c_0_462"/>
          <p:cNvSpPr txBox="1"/>
          <p:nvPr/>
        </p:nvSpPr>
        <p:spPr>
          <a:xfrm>
            <a:off x="667150"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1</a:t>
            </a:r>
            <a:endParaRPr sz="1800">
              <a:solidFill>
                <a:schemeClr val="dk2"/>
              </a:solidFill>
            </a:endParaRPr>
          </a:p>
        </p:txBody>
      </p:sp>
      <p:sp>
        <p:nvSpPr>
          <p:cNvPr id="725" name="Google Shape;725;g3179fbc807c_0_462"/>
          <p:cNvSpPr/>
          <p:nvPr/>
        </p:nvSpPr>
        <p:spPr>
          <a:xfrm>
            <a:off x="603550"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6" name="Google Shape;726;g3179fbc807c_0_462"/>
          <p:cNvSpPr txBox="1"/>
          <p:nvPr/>
        </p:nvSpPr>
        <p:spPr>
          <a:xfrm>
            <a:off x="603550"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a:t>
            </a:r>
            <a:endParaRPr sz="1800">
              <a:solidFill>
                <a:schemeClr val="lt1"/>
              </a:solidFill>
            </a:endParaRPr>
          </a:p>
        </p:txBody>
      </p:sp>
      <p:sp>
        <p:nvSpPr>
          <p:cNvPr id="727" name="Google Shape;727;g3179fbc807c_0_462"/>
          <p:cNvSpPr/>
          <p:nvPr/>
        </p:nvSpPr>
        <p:spPr>
          <a:xfrm>
            <a:off x="119062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8" name="Google Shape;728;g3179fbc807c_0_462"/>
          <p:cNvSpPr txBox="1"/>
          <p:nvPr/>
        </p:nvSpPr>
        <p:spPr>
          <a:xfrm>
            <a:off x="1190625"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a:t>
            </a:r>
            <a:endParaRPr sz="1800">
              <a:solidFill>
                <a:schemeClr val="lt1"/>
              </a:solidFill>
            </a:endParaRPr>
          </a:p>
        </p:txBody>
      </p:sp>
      <p:sp>
        <p:nvSpPr>
          <p:cNvPr id="729" name="Google Shape;729;g3179fbc807c_0_462"/>
          <p:cNvSpPr/>
          <p:nvPr/>
        </p:nvSpPr>
        <p:spPr>
          <a:xfrm>
            <a:off x="617313"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0" name="Google Shape;730;g3179fbc807c_0_462"/>
          <p:cNvSpPr txBox="1"/>
          <p:nvPr/>
        </p:nvSpPr>
        <p:spPr>
          <a:xfrm>
            <a:off x="617313" y="222655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p3</a:t>
            </a:r>
            <a:endParaRPr sz="1800">
              <a:solidFill>
                <a:schemeClr val="lt1"/>
              </a:solidFill>
            </a:endParaRPr>
          </a:p>
        </p:txBody>
      </p:sp>
      <p:sp>
        <p:nvSpPr>
          <p:cNvPr id="731" name="Google Shape;731;g3179fbc807c_0_462"/>
          <p:cNvSpPr/>
          <p:nvPr/>
        </p:nvSpPr>
        <p:spPr>
          <a:xfrm>
            <a:off x="1204388"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2" name="Google Shape;732;g3179fbc807c_0_462"/>
          <p:cNvSpPr txBox="1"/>
          <p:nvPr/>
        </p:nvSpPr>
        <p:spPr>
          <a:xfrm>
            <a:off x="1204388" y="222655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p4</a:t>
            </a:r>
            <a:endParaRPr sz="1800">
              <a:solidFill>
                <a:schemeClr val="lt1"/>
              </a:solidFill>
            </a:endParaRPr>
          </a:p>
        </p:txBody>
      </p:sp>
      <p:sp>
        <p:nvSpPr>
          <p:cNvPr id="733" name="Google Shape;733;g3179fbc807c_0_462"/>
          <p:cNvSpPr/>
          <p:nvPr/>
        </p:nvSpPr>
        <p:spPr>
          <a:xfrm>
            <a:off x="617300" y="285242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4" name="Google Shape;734;g3179fbc807c_0_462"/>
          <p:cNvSpPr txBox="1"/>
          <p:nvPr/>
        </p:nvSpPr>
        <p:spPr>
          <a:xfrm>
            <a:off x="617300" y="285242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p5</a:t>
            </a:r>
            <a:endParaRPr sz="1800">
              <a:solidFill>
                <a:schemeClr val="lt1"/>
              </a:solidFill>
            </a:endParaRPr>
          </a:p>
        </p:txBody>
      </p:sp>
      <p:sp>
        <p:nvSpPr>
          <p:cNvPr id="735" name="Google Shape;735;g3179fbc807c_0_462"/>
          <p:cNvSpPr/>
          <p:nvPr/>
        </p:nvSpPr>
        <p:spPr>
          <a:xfrm>
            <a:off x="1204375" y="285242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6" name="Google Shape;736;g3179fbc807c_0_462"/>
          <p:cNvSpPr txBox="1"/>
          <p:nvPr/>
        </p:nvSpPr>
        <p:spPr>
          <a:xfrm>
            <a:off x="1204375" y="285242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p6</a:t>
            </a:r>
            <a:endParaRPr sz="1800">
              <a:solidFill>
                <a:schemeClr val="lt1"/>
              </a:solidFill>
            </a:endParaRPr>
          </a:p>
        </p:txBody>
      </p:sp>
      <p:sp>
        <p:nvSpPr>
          <p:cNvPr id="737" name="Google Shape;737;g3179fbc807c_0_462"/>
          <p:cNvSpPr/>
          <p:nvPr/>
        </p:nvSpPr>
        <p:spPr>
          <a:xfrm>
            <a:off x="617300" y="34783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8" name="Google Shape;738;g3179fbc807c_0_462"/>
          <p:cNvSpPr txBox="1"/>
          <p:nvPr/>
        </p:nvSpPr>
        <p:spPr>
          <a:xfrm>
            <a:off x="617300" y="347830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p7</a:t>
            </a:r>
            <a:endParaRPr sz="1800">
              <a:solidFill>
                <a:schemeClr val="lt1"/>
              </a:solidFill>
            </a:endParaRPr>
          </a:p>
        </p:txBody>
      </p:sp>
      <p:sp>
        <p:nvSpPr>
          <p:cNvPr id="739" name="Google Shape;739;g3179fbc807c_0_462"/>
          <p:cNvSpPr/>
          <p:nvPr/>
        </p:nvSpPr>
        <p:spPr>
          <a:xfrm>
            <a:off x="1204375" y="34783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0" name="Google Shape;740;g3179fbc807c_0_462"/>
          <p:cNvSpPr txBox="1"/>
          <p:nvPr/>
        </p:nvSpPr>
        <p:spPr>
          <a:xfrm>
            <a:off x="1204375" y="347830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p8</a:t>
            </a:r>
            <a:endParaRPr sz="1800">
              <a:solidFill>
                <a:schemeClr val="lt1"/>
              </a:solidFill>
            </a:endParaRPr>
          </a:p>
        </p:txBody>
      </p:sp>
      <p:sp>
        <p:nvSpPr>
          <p:cNvPr id="741" name="Google Shape;741;g3179fbc807c_0_462"/>
          <p:cNvSpPr/>
          <p:nvPr/>
        </p:nvSpPr>
        <p:spPr>
          <a:xfrm>
            <a:off x="2261450"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2" name="Google Shape;742;g3179fbc807c_0_462"/>
          <p:cNvSpPr txBox="1"/>
          <p:nvPr/>
        </p:nvSpPr>
        <p:spPr>
          <a:xfrm>
            <a:off x="2498175"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2</a:t>
            </a:r>
            <a:endParaRPr sz="1800">
              <a:solidFill>
                <a:schemeClr val="dk2"/>
              </a:solidFill>
            </a:endParaRPr>
          </a:p>
        </p:txBody>
      </p:sp>
      <p:sp>
        <p:nvSpPr>
          <p:cNvPr id="743" name="Google Shape;743;g3179fbc807c_0_462"/>
          <p:cNvSpPr/>
          <p:nvPr/>
        </p:nvSpPr>
        <p:spPr>
          <a:xfrm>
            <a:off x="243457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4" name="Google Shape;744;g3179fbc807c_0_462"/>
          <p:cNvSpPr txBox="1"/>
          <p:nvPr/>
        </p:nvSpPr>
        <p:spPr>
          <a:xfrm>
            <a:off x="2434575"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p9</a:t>
            </a:r>
            <a:endParaRPr sz="1800">
              <a:solidFill>
                <a:schemeClr val="lt1"/>
              </a:solidFill>
            </a:endParaRPr>
          </a:p>
        </p:txBody>
      </p:sp>
      <p:sp>
        <p:nvSpPr>
          <p:cNvPr id="745" name="Google Shape;745;g3179fbc807c_0_462"/>
          <p:cNvSpPr/>
          <p:nvPr/>
        </p:nvSpPr>
        <p:spPr>
          <a:xfrm>
            <a:off x="3021650"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6" name="Google Shape;746;g3179fbc807c_0_462"/>
          <p:cNvSpPr txBox="1"/>
          <p:nvPr/>
        </p:nvSpPr>
        <p:spPr>
          <a:xfrm>
            <a:off x="2985017"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p10</a:t>
            </a:r>
            <a:endParaRPr sz="1800">
              <a:solidFill>
                <a:schemeClr val="lt1"/>
              </a:solidFill>
            </a:endParaRPr>
          </a:p>
        </p:txBody>
      </p:sp>
      <p:sp>
        <p:nvSpPr>
          <p:cNvPr id="747" name="Google Shape;747;g3179fbc807c_0_462"/>
          <p:cNvSpPr/>
          <p:nvPr/>
        </p:nvSpPr>
        <p:spPr>
          <a:xfrm>
            <a:off x="2428158"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8" name="Google Shape;748;g3179fbc807c_0_462"/>
          <p:cNvSpPr txBox="1"/>
          <p:nvPr/>
        </p:nvSpPr>
        <p:spPr>
          <a:xfrm>
            <a:off x="2391525"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p11</a:t>
            </a:r>
            <a:endParaRPr sz="1800">
              <a:solidFill>
                <a:schemeClr val="lt1"/>
              </a:solidFill>
            </a:endParaRPr>
          </a:p>
        </p:txBody>
      </p:sp>
      <p:sp>
        <p:nvSpPr>
          <p:cNvPr id="749" name="Google Shape;749;g3179fbc807c_0_462"/>
          <p:cNvSpPr/>
          <p:nvPr/>
        </p:nvSpPr>
        <p:spPr>
          <a:xfrm>
            <a:off x="3030684"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50" name="Google Shape;750;g3179fbc807c_0_462"/>
          <p:cNvSpPr txBox="1"/>
          <p:nvPr/>
        </p:nvSpPr>
        <p:spPr>
          <a:xfrm>
            <a:off x="2994051"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p12</a:t>
            </a:r>
            <a:endParaRPr sz="1800">
              <a:solidFill>
                <a:schemeClr val="lt1"/>
              </a:solidFill>
            </a:endParaRPr>
          </a:p>
        </p:txBody>
      </p:sp>
      <p:sp>
        <p:nvSpPr>
          <p:cNvPr id="751" name="Google Shape;751;g3179fbc807c_0_462"/>
          <p:cNvSpPr/>
          <p:nvPr/>
        </p:nvSpPr>
        <p:spPr>
          <a:xfrm>
            <a:off x="2419917"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52" name="Google Shape;752;g3179fbc807c_0_462"/>
          <p:cNvSpPr txBox="1"/>
          <p:nvPr/>
        </p:nvSpPr>
        <p:spPr>
          <a:xfrm>
            <a:off x="2383283"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p13</a:t>
            </a:r>
            <a:endParaRPr sz="1800">
              <a:solidFill>
                <a:schemeClr val="lt1"/>
              </a:solidFill>
            </a:endParaRPr>
          </a:p>
        </p:txBody>
      </p:sp>
      <p:sp>
        <p:nvSpPr>
          <p:cNvPr id="753" name="Google Shape;753;g3179fbc807c_0_462"/>
          <p:cNvSpPr/>
          <p:nvPr/>
        </p:nvSpPr>
        <p:spPr>
          <a:xfrm>
            <a:off x="3022442"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54" name="Google Shape;754;g3179fbc807c_0_462"/>
          <p:cNvSpPr txBox="1"/>
          <p:nvPr/>
        </p:nvSpPr>
        <p:spPr>
          <a:xfrm>
            <a:off x="2985809"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p14</a:t>
            </a:r>
            <a:endParaRPr sz="1800">
              <a:solidFill>
                <a:schemeClr val="lt1"/>
              </a:solidFill>
            </a:endParaRPr>
          </a:p>
        </p:txBody>
      </p:sp>
      <p:sp>
        <p:nvSpPr>
          <p:cNvPr id="755" name="Google Shape;755;g3179fbc807c_0_462"/>
          <p:cNvSpPr/>
          <p:nvPr/>
        </p:nvSpPr>
        <p:spPr>
          <a:xfrm>
            <a:off x="2410087" y="3484913"/>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56" name="Google Shape;756;g3179fbc807c_0_462"/>
          <p:cNvSpPr txBox="1"/>
          <p:nvPr/>
        </p:nvSpPr>
        <p:spPr>
          <a:xfrm>
            <a:off x="2373454" y="3484913"/>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p15</a:t>
            </a:r>
            <a:endParaRPr sz="1800">
              <a:solidFill>
                <a:schemeClr val="lt1"/>
              </a:solidFill>
            </a:endParaRPr>
          </a:p>
        </p:txBody>
      </p:sp>
      <p:sp>
        <p:nvSpPr>
          <p:cNvPr id="757" name="Google Shape;757;g3179fbc807c_0_462"/>
          <p:cNvSpPr/>
          <p:nvPr/>
        </p:nvSpPr>
        <p:spPr>
          <a:xfrm>
            <a:off x="3012613" y="3484913"/>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58" name="Google Shape;758;g3179fbc807c_0_462"/>
          <p:cNvSpPr txBox="1"/>
          <p:nvPr/>
        </p:nvSpPr>
        <p:spPr>
          <a:xfrm>
            <a:off x="2975980" y="3484913"/>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p16</a:t>
            </a:r>
            <a:endParaRPr sz="1800">
              <a:solidFill>
                <a:schemeClr val="lt1"/>
              </a:solidFill>
            </a:endParaRPr>
          </a:p>
        </p:txBody>
      </p:sp>
      <p:sp>
        <p:nvSpPr>
          <p:cNvPr id="759" name="Google Shape;759;g3179fbc807c_0_462"/>
          <p:cNvSpPr/>
          <p:nvPr/>
        </p:nvSpPr>
        <p:spPr>
          <a:xfrm>
            <a:off x="4135425"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0" name="Google Shape;760;g3179fbc807c_0_462"/>
          <p:cNvSpPr txBox="1"/>
          <p:nvPr/>
        </p:nvSpPr>
        <p:spPr>
          <a:xfrm>
            <a:off x="4372150"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3</a:t>
            </a:r>
            <a:endParaRPr sz="1800">
              <a:solidFill>
                <a:schemeClr val="dk2"/>
              </a:solidFill>
            </a:endParaRPr>
          </a:p>
        </p:txBody>
      </p:sp>
      <p:sp>
        <p:nvSpPr>
          <p:cNvPr id="761" name="Google Shape;761;g3179fbc807c_0_462"/>
          <p:cNvSpPr/>
          <p:nvPr/>
        </p:nvSpPr>
        <p:spPr>
          <a:xfrm>
            <a:off x="489562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2" name="Google Shape;762;g3179fbc807c_0_462"/>
          <p:cNvSpPr txBox="1"/>
          <p:nvPr/>
        </p:nvSpPr>
        <p:spPr>
          <a:xfrm>
            <a:off x="4858992"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p18</a:t>
            </a:r>
            <a:endParaRPr sz="1800">
              <a:solidFill>
                <a:schemeClr val="lt1"/>
              </a:solidFill>
            </a:endParaRPr>
          </a:p>
        </p:txBody>
      </p:sp>
      <p:sp>
        <p:nvSpPr>
          <p:cNvPr id="763" name="Google Shape;763;g3179fbc807c_0_462"/>
          <p:cNvSpPr/>
          <p:nvPr/>
        </p:nvSpPr>
        <p:spPr>
          <a:xfrm>
            <a:off x="4302133"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4" name="Google Shape;764;g3179fbc807c_0_462"/>
          <p:cNvSpPr txBox="1"/>
          <p:nvPr/>
        </p:nvSpPr>
        <p:spPr>
          <a:xfrm>
            <a:off x="4265500"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p19</a:t>
            </a:r>
            <a:endParaRPr sz="1800">
              <a:solidFill>
                <a:schemeClr val="lt1"/>
              </a:solidFill>
            </a:endParaRPr>
          </a:p>
        </p:txBody>
      </p:sp>
      <p:sp>
        <p:nvSpPr>
          <p:cNvPr id="765" name="Google Shape;765;g3179fbc807c_0_462"/>
          <p:cNvSpPr/>
          <p:nvPr/>
        </p:nvSpPr>
        <p:spPr>
          <a:xfrm>
            <a:off x="4904659"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6" name="Google Shape;766;g3179fbc807c_0_462"/>
          <p:cNvSpPr txBox="1"/>
          <p:nvPr/>
        </p:nvSpPr>
        <p:spPr>
          <a:xfrm>
            <a:off x="4868026"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p20</a:t>
            </a:r>
            <a:endParaRPr sz="1800">
              <a:solidFill>
                <a:schemeClr val="lt1"/>
              </a:solidFill>
            </a:endParaRPr>
          </a:p>
        </p:txBody>
      </p:sp>
      <p:sp>
        <p:nvSpPr>
          <p:cNvPr id="767" name="Google Shape;767;g3179fbc807c_0_462"/>
          <p:cNvSpPr/>
          <p:nvPr/>
        </p:nvSpPr>
        <p:spPr>
          <a:xfrm>
            <a:off x="4293892"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8" name="Google Shape;768;g3179fbc807c_0_462"/>
          <p:cNvSpPr txBox="1"/>
          <p:nvPr/>
        </p:nvSpPr>
        <p:spPr>
          <a:xfrm>
            <a:off x="4257258"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p21</a:t>
            </a:r>
            <a:endParaRPr sz="1800">
              <a:solidFill>
                <a:schemeClr val="lt1"/>
              </a:solidFill>
            </a:endParaRPr>
          </a:p>
        </p:txBody>
      </p:sp>
      <p:sp>
        <p:nvSpPr>
          <p:cNvPr id="769" name="Google Shape;769;g3179fbc807c_0_462"/>
          <p:cNvSpPr/>
          <p:nvPr/>
        </p:nvSpPr>
        <p:spPr>
          <a:xfrm>
            <a:off x="4896417"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70" name="Google Shape;770;g3179fbc807c_0_462"/>
          <p:cNvSpPr txBox="1"/>
          <p:nvPr/>
        </p:nvSpPr>
        <p:spPr>
          <a:xfrm>
            <a:off x="4859784"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p22</a:t>
            </a:r>
            <a:endParaRPr sz="1800">
              <a:solidFill>
                <a:schemeClr val="lt1"/>
              </a:solidFill>
            </a:endParaRPr>
          </a:p>
        </p:txBody>
      </p:sp>
      <p:sp>
        <p:nvSpPr>
          <p:cNvPr id="771" name="Google Shape;771;g3179fbc807c_0_462"/>
          <p:cNvSpPr/>
          <p:nvPr/>
        </p:nvSpPr>
        <p:spPr>
          <a:xfrm>
            <a:off x="4316000" y="15885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72" name="Google Shape;772;g3179fbc807c_0_462"/>
          <p:cNvSpPr txBox="1"/>
          <p:nvPr/>
        </p:nvSpPr>
        <p:spPr>
          <a:xfrm>
            <a:off x="4279367" y="158850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p17</a:t>
            </a:r>
            <a:endParaRPr sz="1800">
              <a:solidFill>
                <a:schemeClr val="lt1"/>
              </a:solidFill>
            </a:endParaRPr>
          </a:p>
        </p:txBody>
      </p:sp>
      <p:sp>
        <p:nvSpPr>
          <p:cNvPr id="773" name="Google Shape;773;g3179fbc807c_0_462"/>
          <p:cNvSpPr/>
          <p:nvPr/>
        </p:nvSpPr>
        <p:spPr>
          <a:xfrm>
            <a:off x="4280741" y="349654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74" name="Google Shape;774;g3179fbc807c_0_462"/>
          <p:cNvSpPr txBox="1"/>
          <p:nvPr/>
        </p:nvSpPr>
        <p:spPr>
          <a:xfrm>
            <a:off x="4244108" y="349654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p23</a:t>
            </a:r>
            <a:endParaRPr sz="1800">
              <a:solidFill>
                <a:schemeClr val="lt1"/>
              </a:solidFill>
            </a:endParaRPr>
          </a:p>
        </p:txBody>
      </p:sp>
      <p:sp>
        <p:nvSpPr>
          <p:cNvPr id="775" name="Google Shape;775;g3179fbc807c_0_462"/>
          <p:cNvSpPr txBox="1"/>
          <p:nvPr/>
        </p:nvSpPr>
        <p:spPr>
          <a:xfrm>
            <a:off x="6311075" y="1538850"/>
            <a:ext cx="19800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2"/>
                </a:solidFill>
              </a:rPr>
              <a:t>VPA Trigger</a:t>
            </a:r>
            <a:endParaRPr sz="2400">
              <a:solidFill>
                <a:schemeClr val="dk2"/>
              </a:solidFill>
            </a:endParaRPr>
          </a:p>
        </p:txBody>
      </p:sp>
      <p:sp>
        <p:nvSpPr>
          <p:cNvPr id="776" name="Google Shape;776;g3179fbc807c_0_462"/>
          <p:cNvSpPr/>
          <p:nvPr/>
        </p:nvSpPr>
        <p:spPr>
          <a:xfrm>
            <a:off x="6978841" y="257174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77" name="Google Shape;777;g3179fbc807c_0_462"/>
          <p:cNvSpPr txBox="1"/>
          <p:nvPr/>
        </p:nvSpPr>
        <p:spPr>
          <a:xfrm>
            <a:off x="6942208" y="257174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p22</a:t>
            </a:r>
            <a:endParaRPr sz="1800">
              <a:solidFill>
                <a:schemeClr val="lt1"/>
              </a:solidFill>
            </a:endParaRPr>
          </a:p>
        </p:txBody>
      </p:sp>
      <p:cxnSp>
        <p:nvCxnSpPr>
          <p:cNvPr id="778" name="Google Shape;778;g3179fbc807c_0_462"/>
          <p:cNvCxnSpPr>
            <a:stCxn id="775" idx="2"/>
            <a:endCxn id="777" idx="0"/>
          </p:cNvCxnSpPr>
          <p:nvPr/>
        </p:nvCxnSpPr>
        <p:spPr>
          <a:xfrm flipH="1">
            <a:off x="7272275" y="2111550"/>
            <a:ext cx="28800" cy="460200"/>
          </a:xfrm>
          <a:prstGeom prst="straightConnector1">
            <a:avLst/>
          </a:prstGeom>
          <a:noFill/>
          <a:ln w="38100" cap="flat" cmpd="sng">
            <a:solidFill>
              <a:schemeClr val="dk2"/>
            </a:solidFill>
            <a:prstDash val="solid"/>
            <a:round/>
            <a:headEnd type="none" w="med" len="med"/>
            <a:tailEnd type="triangl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g3179fbc807c_0_522"/>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*Autoscaler</a:t>
            </a:r>
            <a:endParaRPr>
              <a:latin typeface="Montserrat"/>
              <a:ea typeface="Montserrat"/>
              <a:cs typeface="Montserrat"/>
              <a:sym typeface="Montserrat"/>
            </a:endParaRPr>
          </a:p>
        </p:txBody>
      </p:sp>
      <p:sp>
        <p:nvSpPr>
          <p:cNvPr id="784" name="Google Shape;784;g3179fbc807c_0_522"/>
          <p:cNvSpPr/>
          <p:nvPr/>
        </p:nvSpPr>
        <p:spPr>
          <a:xfrm>
            <a:off x="430425"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5" name="Google Shape;785;g3179fbc807c_0_522"/>
          <p:cNvSpPr txBox="1"/>
          <p:nvPr/>
        </p:nvSpPr>
        <p:spPr>
          <a:xfrm>
            <a:off x="667150"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1</a:t>
            </a:r>
            <a:endParaRPr sz="1800">
              <a:solidFill>
                <a:schemeClr val="dk2"/>
              </a:solidFill>
            </a:endParaRPr>
          </a:p>
        </p:txBody>
      </p:sp>
      <p:sp>
        <p:nvSpPr>
          <p:cNvPr id="786" name="Google Shape;786;g3179fbc807c_0_522"/>
          <p:cNvSpPr/>
          <p:nvPr/>
        </p:nvSpPr>
        <p:spPr>
          <a:xfrm>
            <a:off x="603550"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7" name="Google Shape;787;g3179fbc807c_0_522"/>
          <p:cNvSpPr txBox="1"/>
          <p:nvPr/>
        </p:nvSpPr>
        <p:spPr>
          <a:xfrm>
            <a:off x="603550"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a:t>
            </a:r>
            <a:endParaRPr sz="1800">
              <a:solidFill>
                <a:schemeClr val="lt1"/>
              </a:solidFill>
            </a:endParaRPr>
          </a:p>
        </p:txBody>
      </p:sp>
      <p:sp>
        <p:nvSpPr>
          <p:cNvPr id="788" name="Google Shape;788;g3179fbc807c_0_522"/>
          <p:cNvSpPr/>
          <p:nvPr/>
        </p:nvSpPr>
        <p:spPr>
          <a:xfrm>
            <a:off x="119062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9" name="Google Shape;789;g3179fbc807c_0_522"/>
          <p:cNvSpPr txBox="1"/>
          <p:nvPr/>
        </p:nvSpPr>
        <p:spPr>
          <a:xfrm>
            <a:off x="1190625"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a:t>
            </a:r>
            <a:endParaRPr sz="1800">
              <a:solidFill>
                <a:schemeClr val="lt1"/>
              </a:solidFill>
            </a:endParaRPr>
          </a:p>
        </p:txBody>
      </p:sp>
      <p:sp>
        <p:nvSpPr>
          <p:cNvPr id="790" name="Google Shape;790;g3179fbc807c_0_522"/>
          <p:cNvSpPr/>
          <p:nvPr/>
        </p:nvSpPr>
        <p:spPr>
          <a:xfrm>
            <a:off x="617313"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1" name="Google Shape;791;g3179fbc807c_0_522"/>
          <p:cNvSpPr txBox="1"/>
          <p:nvPr/>
        </p:nvSpPr>
        <p:spPr>
          <a:xfrm>
            <a:off x="617313" y="222655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p3</a:t>
            </a:r>
            <a:endParaRPr sz="1800">
              <a:solidFill>
                <a:schemeClr val="lt1"/>
              </a:solidFill>
            </a:endParaRPr>
          </a:p>
        </p:txBody>
      </p:sp>
      <p:sp>
        <p:nvSpPr>
          <p:cNvPr id="792" name="Google Shape;792;g3179fbc807c_0_522"/>
          <p:cNvSpPr/>
          <p:nvPr/>
        </p:nvSpPr>
        <p:spPr>
          <a:xfrm>
            <a:off x="1204388"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3" name="Google Shape;793;g3179fbc807c_0_522"/>
          <p:cNvSpPr txBox="1"/>
          <p:nvPr/>
        </p:nvSpPr>
        <p:spPr>
          <a:xfrm>
            <a:off x="1204388" y="222655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p4</a:t>
            </a:r>
            <a:endParaRPr sz="1800">
              <a:solidFill>
                <a:schemeClr val="lt1"/>
              </a:solidFill>
            </a:endParaRPr>
          </a:p>
        </p:txBody>
      </p:sp>
      <p:sp>
        <p:nvSpPr>
          <p:cNvPr id="794" name="Google Shape;794;g3179fbc807c_0_522"/>
          <p:cNvSpPr/>
          <p:nvPr/>
        </p:nvSpPr>
        <p:spPr>
          <a:xfrm>
            <a:off x="617300" y="285242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5" name="Google Shape;795;g3179fbc807c_0_522"/>
          <p:cNvSpPr txBox="1"/>
          <p:nvPr/>
        </p:nvSpPr>
        <p:spPr>
          <a:xfrm>
            <a:off x="617300" y="285242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p5</a:t>
            </a:r>
            <a:endParaRPr sz="1800">
              <a:solidFill>
                <a:schemeClr val="lt1"/>
              </a:solidFill>
            </a:endParaRPr>
          </a:p>
        </p:txBody>
      </p:sp>
      <p:sp>
        <p:nvSpPr>
          <p:cNvPr id="796" name="Google Shape;796;g3179fbc807c_0_522"/>
          <p:cNvSpPr/>
          <p:nvPr/>
        </p:nvSpPr>
        <p:spPr>
          <a:xfrm>
            <a:off x="1204375" y="285242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7" name="Google Shape;797;g3179fbc807c_0_522"/>
          <p:cNvSpPr txBox="1"/>
          <p:nvPr/>
        </p:nvSpPr>
        <p:spPr>
          <a:xfrm>
            <a:off x="1204375" y="285242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p6</a:t>
            </a:r>
            <a:endParaRPr sz="1800">
              <a:solidFill>
                <a:schemeClr val="lt1"/>
              </a:solidFill>
            </a:endParaRPr>
          </a:p>
        </p:txBody>
      </p:sp>
      <p:sp>
        <p:nvSpPr>
          <p:cNvPr id="798" name="Google Shape;798;g3179fbc807c_0_522"/>
          <p:cNvSpPr/>
          <p:nvPr/>
        </p:nvSpPr>
        <p:spPr>
          <a:xfrm>
            <a:off x="617300" y="34783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9" name="Google Shape;799;g3179fbc807c_0_522"/>
          <p:cNvSpPr txBox="1"/>
          <p:nvPr/>
        </p:nvSpPr>
        <p:spPr>
          <a:xfrm>
            <a:off x="617300" y="347830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p7</a:t>
            </a:r>
            <a:endParaRPr sz="1800">
              <a:solidFill>
                <a:schemeClr val="lt1"/>
              </a:solidFill>
            </a:endParaRPr>
          </a:p>
        </p:txBody>
      </p:sp>
      <p:sp>
        <p:nvSpPr>
          <p:cNvPr id="800" name="Google Shape;800;g3179fbc807c_0_522"/>
          <p:cNvSpPr/>
          <p:nvPr/>
        </p:nvSpPr>
        <p:spPr>
          <a:xfrm>
            <a:off x="1204375" y="34783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1" name="Google Shape;801;g3179fbc807c_0_522"/>
          <p:cNvSpPr txBox="1"/>
          <p:nvPr/>
        </p:nvSpPr>
        <p:spPr>
          <a:xfrm>
            <a:off x="1204375" y="347830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p8</a:t>
            </a:r>
            <a:endParaRPr sz="1800">
              <a:solidFill>
                <a:schemeClr val="lt1"/>
              </a:solidFill>
            </a:endParaRPr>
          </a:p>
        </p:txBody>
      </p:sp>
      <p:sp>
        <p:nvSpPr>
          <p:cNvPr id="802" name="Google Shape;802;g3179fbc807c_0_522"/>
          <p:cNvSpPr/>
          <p:nvPr/>
        </p:nvSpPr>
        <p:spPr>
          <a:xfrm>
            <a:off x="2261450"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3" name="Google Shape;803;g3179fbc807c_0_522"/>
          <p:cNvSpPr txBox="1"/>
          <p:nvPr/>
        </p:nvSpPr>
        <p:spPr>
          <a:xfrm>
            <a:off x="2498175"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2</a:t>
            </a:r>
            <a:endParaRPr sz="1800">
              <a:solidFill>
                <a:schemeClr val="dk2"/>
              </a:solidFill>
            </a:endParaRPr>
          </a:p>
        </p:txBody>
      </p:sp>
      <p:sp>
        <p:nvSpPr>
          <p:cNvPr id="804" name="Google Shape;804;g3179fbc807c_0_522"/>
          <p:cNvSpPr/>
          <p:nvPr/>
        </p:nvSpPr>
        <p:spPr>
          <a:xfrm>
            <a:off x="243457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5" name="Google Shape;805;g3179fbc807c_0_522"/>
          <p:cNvSpPr txBox="1"/>
          <p:nvPr/>
        </p:nvSpPr>
        <p:spPr>
          <a:xfrm>
            <a:off x="2434575"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p9</a:t>
            </a:r>
            <a:endParaRPr sz="1800">
              <a:solidFill>
                <a:schemeClr val="lt1"/>
              </a:solidFill>
            </a:endParaRPr>
          </a:p>
        </p:txBody>
      </p:sp>
      <p:sp>
        <p:nvSpPr>
          <p:cNvPr id="806" name="Google Shape;806;g3179fbc807c_0_522"/>
          <p:cNvSpPr/>
          <p:nvPr/>
        </p:nvSpPr>
        <p:spPr>
          <a:xfrm>
            <a:off x="3021650"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7" name="Google Shape;807;g3179fbc807c_0_522"/>
          <p:cNvSpPr txBox="1"/>
          <p:nvPr/>
        </p:nvSpPr>
        <p:spPr>
          <a:xfrm>
            <a:off x="2985017"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p10</a:t>
            </a:r>
            <a:endParaRPr sz="1800">
              <a:solidFill>
                <a:schemeClr val="lt1"/>
              </a:solidFill>
            </a:endParaRPr>
          </a:p>
        </p:txBody>
      </p:sp>
      <p:sp>
        <p:nvSpPr>
          <p:cNvPr id="808" name="Google Shape;808;g3179fbc807c_0_522"/>
          <p:cNvSpPr/>
          <p:nvPr/>
        </p:nvSpPr>
        <p:spPr>
          <a:xfrm>
            <a:off x="2428158"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9" name="Google Shape;809;g3179fbc807c_0_522"/>
          <p:cNvSpPr txBox="1"/>
          <p:nvPr/>
        </p:nvSpPr>
        <p:spPr>
          <a:xfrm>
            <a:off x="2391525"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p11</a:t>
            </a:r>
            <a:endParaRPr sz="1800">
              <a:solidFill>
                <a:schemeClr val="lt1"/>
              </a:solidFill>
            </a:endParaRPr>
          </a:p>
        </p:txBody>
      </p:sp>
      <p:sp>
        <p:nvSpPr>
          <p:cNvPr id="810" name="Google Shape;810;g3179fbc807c_0_522"/>
          <p:cNvSpPr/>
          <p:nvPr/>
        </p:nvSpPr>
        <p:spPr>
          <a:xfrm>
            <a:off x="3030684"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11" name="Google Shape;811;g3179fbc807c_0_522"/>
          <p:cNvSpPr txBox="1"/>
          <p:nvPr/>
        </p:nvSpPr>
        <p:spPr>
          <a:xfrm>
            <a:off x="2994051"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p12</a:t>
            </a:r>
            <a:endParaRPr sz="1800">
              <a:solidFill>
                <a:schemeClr val="lt1"/>
              </a:solidFill>
            </a:endParaRPr>
          </a:p>
        </p:txBody>
      </p:sp>
      <p:sp>
        <p:nvSpPr>
          <p:cNvPr id="812" name="Google Shape;812;g3179fbc807c_0_522"/>
          <p:cNvSpPr/>
          <p:nvPr/>
        </p:nvSpPr>
        <p:spPr>
          <a:xfrm>
            <a:off x="2419917"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13" name="Google Shape;813;g3179fbc807c_0_522"/>
          <p:cNvSpPr txBox="1"/>
          <p:nvPr/>
        </p:nvSpPr>
        <p:spPr>
          <a:xfrm>
            <a:off x="2383283"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p13</a:t>
            </a:r>
            <a:endParaRPr sz="1800">
              <a:solidFill>
                <a:schemeClr val="lt1"/>
              </a:solidFill>
            </a:endParaRPr>
          </a:p>
        </p:txBody>
      </p:sp>
      <p:sp>
        <p:nvSpPr>
          <p:cNvPr id="814" name="Google Shape;814;g3179fbc807c_0_522"/>
          <p:cNvSpPr/>
          <p:nvPr/>
        </p:nvSpPr>
        <p:spPr>
          <a:xfrm>
            <a:off x="3022442"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15" name="Google Shape;815;g3179fbc807c_0_522"/>
          <p:cNvSpPr txBox="1"/>
          <p:nvPr/>
        </p:nvSpPr>
        <p:spPr>
          <a:xfrm>
            <a:off x="2985809"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p14</a:t>
            </a:r>
            <a:endParaRPr sz="1800">
              <a:solidFill>
                <a:schemeClr val="lt1"/>
              </a:solidFill>
            </a:endParaRPr>
          </a:p>
        </p:txBody>
      </p:sp>
      <p:sp>
        <p:nvSpPr>
          <p:cNvPr id="816" name="Google Shape;816;g3179fbc807c_0_522"/>
          <p:cNvSpPr/>
          <p:nvPr/>
        </p:nvSpPr>
        <p:spPr>
          <a:xfrm>
            <a:off x="2410087" y="3484913"/>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17" name="Google Shape;817;g3179fbc807c_0_522"/>
          <p:cNvSpPr txBox="1"/>
          <p:nvPr/>
        </p:nvSpPr>
        <p:spPr>
          <a:xfrm>
            <a:off x="2373454" y="3484913"/>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p15</a:t>
            </a:r>
            <a:endParaRPr sz="1800">
              <a:solidFill>
                <a:schemeClr val="lt1"/>
              </a:solidFill>
            </a:endParaRPr>
          </a:p>
        </p:txBody>
      </p:sp>
      <p:sp>
        <p:nvSpPr>
          <p:cNvPr id="818" name="Google Shape;818;g3179fbc807c_0_522"/>
          <p:cNvSpPr/>
          <p:nvPr/>
        </p:nvSpPr>
        <p:spPr>
          <a:xfrm>
            <a:off x="3012613" y="3484913"/>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19" name="Google Shape;819;g3179fbc807c_0_522"/>
          <p:cNvSpPr txBox="1"/>
          <p:nvPr/>
        </p:nvSpPr>
        <p:spPr>
          <a:xfrm>
            <a:off x="2975980" y="3484913"/>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p16</a:t>
            </a:r>
            <a:endParaRPr sz="1800">
              <a:solidFill>
                <a:schemeClr val="lt1"/>
              </a:solidFill>
            </a:endParaRPr>
          </a:p>
        </p:txBody>
      </p:sp>
      <p:sp>
        <p:nvSpPr>
          <p:cNvPr id="820" name="Google Shape;820;g3179fbc807c_0_522"/>
          <p:cNvSpPr/>
          <p:nvPr/>
        </p:nvSpPr>
        <p:spPr>
          <a:xfrm>
            <a:off x="4135425"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1" name="Google Shape;821;g3179fbc807c_0_522"/>
          <p:cNvSpPr txBox="1"/>
          <p:nvPr/>
        </p:nvSpPr>
        <p:spPr>
          <a:xfrm>
            <a:off x="4372150"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3</a:t>
            </a:r>
            <a:endParaRPr sz="1800">
              <a:solidFill>
                <a:schemeClr val="dk2"/>
              </a:solidFill>
            </a:endParaRPr>
          </a:p>
        </p:txBody>
      </p:sp>
      <p:sp>
        <p:nvSpPr>
          <p:cNvPr id="822" name="Google Shape;822;g3179fbc807c_0_522"/>
          <p:cNvSpPr/>
          <p:nvPr/>
        </p:nvSpPr>
        <p:spPr>
          <a:xfrm>
            <a:off x="489562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3" name="Google Shape;823;g3179fbc807c_0_522"/>
          <p:cNvSpPr txBox="1"/>
          <p:nvPr/>
        </p:nvSpPr>
        <p:spPr>
          <a:xfrm>
            <a:off x="4858992"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p18</a:t>
            </a:r>
            <a:endParaRPr sz="1800">
              <a:solidFill>
                <a:schemeClr val="lt1"/>
              </a:solidFill>
            </a:endParaRPr>
          </a:p>
        </p:txBody>
      </p:sp>
      <p:sp>
        <p:nvSpPr>
          <p:cNvPr id="824" name="Google Shape;824;g3179fbc807c_0_522"/>
          <p:cNvSpPr/>
          <p:nvPr/>
        </p:nvSpPr>
        <p:spPr>
          <a:xfrm>
            <a:off x="4302133"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5" name="Google Shape;825;g3179fbc807c_0_522"/>
          <p:cNvSpPr txBox="1"/>
          <p:nvPr/>
        </p:nvSpPr>
        <p:spPr>
          <a:xfrm>
            <a:off x="4265500"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p19</a:t>
            </a:r>
            <a:endParaRPr sz="1800">
              <a:solidFill>
                <a:schemeClr val="lt1"/>
              </a:solidFill>
            </a:endParaRPr>
          </a:p>
        </p:txBody>
      </p:sp>
      <p:sp>
        <p:nvSpPr>
          <p:cNvPr id="826" name="Google Shape;826;g3179fbc807c_0_522"/>
          <p:cNvSpPr/>
          <p:nvPr/>
        </p:nvSpPr>
        <p:spPr>
          <a:xfrm>
            <a:off x="4904659"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7" name="Google Shape;827;g3179fbc807c_0_522"/>
          <p:cNvSpPr txBox="1"/>
          <p:nvPr/>
        </p:nvSpPr>
        <p:spPr>
          <a:xfrm>
            <a:off x="4868026"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p20</a:t>
            </a:r>
            <a:endParaRPr sz="1800">
              <a:solidFill>
                <a:schemeClr val="lt1"/>
              </a:solidFill>
            </a:endParaRPr>
          </a:p>
        </p:txBody>
      </p:sp>
      <p:sp>
        <p:nvSpPr>
          <p:cNvPr id="828" name="Google Shape;828;g3179fbc807c_0_522"/>
          <p:cNvSpPr/>
          <p:nvPr/>
        </p:nvSpPr>
        <p:spPr>
          <a:xfrm>
            <a:off x="4293892"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9" name="Google Shape;829;g3179fbc807c_0_522"/>
          <p:cNvSpPr txBox="1"/>
          <p:nvPr/>
        </p:nvSpPr>
        <p:spPr>
          <a:xfrm>
            <a:off x="4257258"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p21</a:t>
            </a:r>
            <a:endParaRPr sz="1800">
              <a:solidFill>
                <a:schemeClr val="lt1"/>
              </a:solidFill>
            </a:endParaRPr>
          </a:p>
        </p:txBody>
      </p:sp>
      <p:sp>
        <p:nvSpPr>
          <p:cNvPr id="830" name="Google Shape;830;g3179fbc807c_0_522"/>
          <p:cNvSpPr/>
          <p:nvPr/>
        </p:nvSpPr>
        <p:spPr>
          <a:xfrm>
            <a:off x="4896425" y="2864606"/>
            <a:ext cx="473400" cy="11052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1" name="Google Shape;831;g3179fbc807c_0_522"/>
          <p:cNvSpPr txBox="1"/>
          <p:nvPr/>
        </p:nvSpPr>
        <p:spPr>
          <a:xfrm>
            <a:off x="4859775" y="2864598"/>
            <a:ext cx="660300" cy="2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p22</a:t>
            </a:r>
            <a:endParaRPr sz="1800">
              <a:solidFill>
                <a:schemeClr val="lt1"/>
              </a:solidFill>
            </a:endParaRPr>
          </a:p>
        </p:txBody>
      </p:sp>
      <p:sp>
        <p:nvSpPr>
          <p:cNvPr id="832" name="Google Shape;832;g3179fbc807c_0_522"/>
          <p:cNvSpPr/>
          <p:nvPr/>
        </p:nvSpPr>
        <p:spPr>
          <a:xfrm>
            <a:off x="4316000" y="15885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3" name="Google Shape;833;g3179fbc807c_0_522"/>
          <p:cNvSpPr txBox="1"/>
          <p:nvPr/>
        </p:nvSpPr>
        <p:spPr>
          <a:xfrm>
            <a:off x="4279367" y="158850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p17</a:t>
            </a:r>
            <a:endParaRPr sz="1800">
              <a:solidFill>
                <a:schemeClr val="lt1"/>
              </a:solidFill>
            </a:endParaRPr>
          </a:p>
        </p:txBody>
      </p:sp>
      <p:sp>
        <p:nvSpPr>
          <p:cNvPr id="834" name="Google Shape;834;g3179fbc807c_0_522"/>
          <p:cNvSpPr/>
          <p:nvPr/>
        </p:nvSpPr>
        <p:spPr>
          <a:xfrm>
            <a:off x="4280741" y="349654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5" name="Google Shape;835;g3179fbc807c_0_522"/>
          <p:cNvSpPr txBox="1"/>
          <p:nvPr/>
        </p:nvSpPr>
        <p:spPr>
          <a:xfrm>
            <a:off x="4244108" y="349654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p23</a:t>
            </a:r>
            <a:endParaRPr sz="18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g3179fbc807c_0_701"/>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*Autoscaler</a:t>
            </a:r>
            <a:endParaRPr>
              <a:latin typeface="Montserrat"/>
              <a:ea typeface="Montserrat"/>
              <a:cs typeface="Montserrat"/>
              <a:sym typeface="Montserrat"/>
            </a:endParaRPr>
          </a:p>
        </p:txBody>
      </p:sp>
      <p:sp>
        <p:nvSpPr>
          <p:cNvPr id="841" name="Google Shape;841;g3179fbc807c_0_701"/>
          <p:cNvSpPr/>
          <p:nvPr/>
        </p:nvSpPr>
        <p:spPr>
          <a:xfrm>
            <a:off x="430425"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2" name="Google Shape;842;g3179fbc807c_0_701"/>
          <p:cNvSpPr txBox="1"/>
          <p:nvPr/>
        </p:nvSpPr>
        <p:spPr>
          <a:xfrm>
            <a:off x="667150"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1</a:t>
            </a:r>
            <a:endParaRPr sz="1800">
              <a:solidFill>
                <a:schemeClr val="dk2"/>
              </a:solidFill>
            </a:endParaRPr>
          </a:p>
        </p:txBody>
      </p:sp>
      <p:sp>
        <p:nvSpPr>
          <p:cNvPr id="843" name="Google Shape;843;g3179fbc807c_0_701"/>
          <p:cNvSpPr/>
          <p:nvPr/>
        </p:nvSpPr>
        <p:spPr>
          <a:xfrm>
            <a:off x="603550"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4" name="Google Shape;844;g3179fbc807c_0_701"/>
          <p:cNvSpPr txBox="1"/>
          <p:nvPr/>
        </p:nvSpPr>
        <p:spPr>
          <a:xfrm>
            <a:off x="603550"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a:t>
            </a:r>
            <a:endParaRPr sz="1800">
              <a:solidFill>
                <a:schemeClr val="lt1"/>
              </a:solidFill>
            </a:endParaRPr>
          </a:p>
        </p:txBody>
      </p:sp>
      <p:sp>
        <p:nvSpPr>
          <p:cNvPr id="845" name="Google Shape;845;g3179fbc807c_0_701"/>
          <p:cNvSpPr/>
          <p:nvPr/>
        </p:nvSpPr>
        <p:spPr>
          <a:xfrm>
            <a:off x="119062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6" name="Google Shape;846;g3179fbc807c_0_701"/>
          <p:cNvSpPr txBox="1"/>
          <p:nvPr/>
        </p:nvSpPr>
        <p:spPr>
          <a:xfrm>
            <a:off x="1190625"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a:t>
            </a:r>
            <a:endParaRPr sz="1800">
              <a:solidFill>
                <a:schemeClr val="lt1"/>
              </a:solidFill>
            </a:endParaRPr>
          </a:p>
        </p:txBody>
      </p:sp>
      <p:sp>
        <p:nvSpPr>
          <p:cNvPr id="847" name="Google Shape;847;g3179fbc807c_0_701"/>
          <p:cNvSpPr/>
          <p:nvPr/>
        </p:nvSpPr>
        <p:spPr>
          <a:xfrm>
            <a:off x="617313"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8" name="Google Shape;848;g3179fbc807c_0_701"/>
          <p:cNvSpPr txBox="1"/>
          <p:nvPr/>
        </p:nvSpPr>
        <p:spPr>
          <a:xfrm>
            <a:off x="617313" y="222655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p3</a:t>
            </a:r>
            <a:endParaRPr sz="1800">
              <a:solidFill>
                <a:schemeClr val="lt1"/>
              </a:solidFill>
            </a:endParaRPr>
          </a:p>
        </p:txBody>
      </p:sp>
      <p:sp>
        <p:nvSpPr>
          <p:cNvPr id="849" name="Google Shape;849;g3179fbc807c_0_701"/>
          <p:cNvSpPr/>
          <p:nvPr/>
        </p:nvSpPr>
        <p:spPr>
          <a:xfrm>
            <a:off x="1204388"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0" name="Google Shape;850;g3179fbc807c_0_701"/>
          <p:cNvSpPr txBox="1"/>
          <p:nvPr/>
        </p:nvSpPr>
        <p:spPr>
          <a:xfrm>
            <a:off x="1204388" y="222655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p4</a:t>
            </a:r>
            <a:endParaRPr sz="1800">
              <a:solidFill>
                <a:schemeClr val="lt1"/>
              </a:solidFill>
            </a:endParaRPr>
          </a:p>
        </p:txBody>
      </p:sp>
      <p:sp>
        <p:nvSpPr>
          <p:cNvPr id="851" name="Google Shape;851;g3179fbc807c_0_701"/>
          <p:cNvSpPr/>
          <p:nvPr/>
        </p:nvSpPr>
        <p:spPr>
          <a:xfrm>
            <a:off x="617300" y="285242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2" name="Google Shape;852;g3179fbc807c_0_701"/>
          <p:cNvSpPr txBox="1"/>
          <p:nvPr/>
        </p:nvSpPr>
        <p:spPr>
          <a:xfrm>
            <a:off x="617300" y="285242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p5</a:t>
            </a:r>
            <a:endParaRPr sz="1800">
              <a:solidFill>
                <a:schemeClr val="lt1"/>
              </a:solidFill>
            </a:endParaRPr>
          </a:p>
        </p:txBody>
      </p:sp>
      <p:sp>
        <p:nvSpPr>
          <p:cNvPr id="853" name="Google Shape;853;g3179fbc807c_0_701"/>
          <p:cNvSpPr/>
          <p:nvPr/>
        </p:nvSpPr>
        <p:spPr>
          <a:xfrm>
            <a:off x="1204375" y="285242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4" name="Google Shape;854;g3179fbc807c_0_701"/>
          <p:cNvSpPr txBox="1"/>
          <p:nvPr/>
        </p:nvSpPr>
        <p:spPr>
          <a:xfrm>
            <a:off x="1204375" y="285242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p6</a:t>
            </a:r>
            <a:endParaRPr sz="1800">
              <a:solidFill>
                <a:schemeClr val="lt1"/>
              </a:solidFill>
            </a:endParaRPr>
          </a:p>
        </p:txBody>
      </p:sp>
      <p:sp>
        <p:nvSpPr>
          <p:cNvPr id="855" name="Google Shape;855;g3179fbc807c_0_701"/>
          <p:cNvSpPr/>
          <p:nvPr/>
        </p:nvSpPr>
        <p:spPr>
          <a:xfrm>
            <a:off x="617300" y="34783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6" name="Google Shape;856;g3179fbc807c_0_701"/>
          <p:cNvSpPr txBox="1"/>
          <p:nvPr/>
        </p:nvSpPr>
        <p:spPr>
          <a:xfrm>
            <a:off x="617300" y="347830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p7</a:t>
            </a:r>
            <a:endParaRPr sz="1800">
              <a:solidFill>
                <a:schemeClr val="lt1"/>
              </a:solidFill>
            </a:endParaRPr>
          </a:p>
        </p:txBody>
      </p:sp>
      <p:sp>
        <p:nvSpPr>
          <p:cNvPr id="857" name="Google Shape;857;g3179fbc807c_0_701"/>
          <p:cNvSpPr/>
          <p:nvPr/>
        </p:nvSpPr>
        <p:spPr>
          <a:xfrm>
            <a:off x="1204375" y="34783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8" name="Google Shape;858;g3179fbc807c_0_701"/>
          <p:cNvSpPr txBox="1"/>
          <p:nvPr/>
        </p:nvSpPr>
        <p:spPr>
          <a:xfrm>
            <a:off x="1204375" y="347830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p8</a:t>
            </a:r>
            <a:endParaRPr sz="1800">
              <a:solidFill>
                <a:schemeClr val="lt1"/>
              </a:solidFill>
            </a:endParaRPr>
          </a:p>
        </p:txBody>
      </p:sp>
      <p:sp>
        <p:nvSpPr>
          <p:cNvPr id="859" name="Google Shape;859;g3179fbc807c_0_701"/>
          <p:cNvSpPr/>
          <p:nvPr/>
        </p:nvSpPr>
        <p:spPr>
          <a:xfrm>
            <a:off x="2261450"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0" name="Google Shape;860;g3179fbc807c_0_701"/>
          <p:cNvSpPr txBox="1"/>
          <p:nvPr/>
        </p:nvSpPr>
        <p:spPr>
          <a:xfrm>
            <a:off x="2498175"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2</a:t>
            </a:r>
            <a:endParaRPr sz="1800">
              <a:solidFill>
                <a:schemeClr val="dk2"/>
              </a:solidFill>
            </a:endParaRPr>
          </a:p>
        </p:txBody>
      </p:sp>
      <p:sp>
        <p:nvSpPr>
          <p:cNvPr id="861" name="Google Shape;861;g3179fbc807c_0_701"/>
          <p:cNvSpPr/>
          <p:nvPr/>
        </p:nvSpPr>
        <p:spPr>
          <a:xfrm>
            <a:off x="243457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2" name="Google Shape;862;g3179fbc807c_0_701"/>
          <p:cNvSpPr txBox="1"/>
          <p:nvPr/>
        </p:nvSpPr>
        <p:spPr>
          <a:xfrm>
            <a:off x="2434575"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p9</a:t>
            </a:r>
            <a:endParaRPr sz="1800">
              <a:solidFill>
                <a:schemeClr val="lt1"/>
              </a:solidFill>
            </a:endParaRPr>
          </a:p>
        </p:txBody>
      </p:sp>
      <p:sp>
        <p:nvSpPr>
          <p:cNvPr id="863" name="Google Shape;863;g3179fbc807c_0_701"/>
          <p:cNvSpPr/>
          <p:nvPr/>
        </p:nvSpPr>
        <p:spPr>
          <a:xfrm>
            <a:off x="3021650"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4" name="Google Shape;864;g3179fbc807c_0_701"/>
          <p:cNvSpPr txBox="1"/>
          <p:nvPr/>
        </p:nvSpPr>
        <p:spPr>
          <a:xfrm>
            <a:off x="2985017"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p10</a:t>
            </a:r>
            <a:endParaRPr sz="1800">
              <a:solidFill>
                <a:schemeClr val="lt1"/>
              </a:solidFill>
            </a:endParaRPr>
          </a:p>
        </p:txBody>
      </p:sp>
      <p:sp>
        <p:nvSpPr>
          <p:cNvPr id="865" name="Google Shape;865;g3179fbc807c_0_701"/>
          <p:cNvSpPr/>
          <p:nvPr/>
        </p:nvSpPr>
        <p:spPr>
          <a:xfrm>
            <a:off x="2428158"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6" name="Google Shape;866;g3179fbc807c_0_701"/>
          <p:cNvSpPr txBox="1"/>
          <p:nvPr/>
        </p:nvSpPr>
        <p:spPr>
          <a:xfrm>
            <a:off x="2391525"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p11</a:t>
            </a:r>
            <a:endParaRPr sz="1800">
              <a:solidFill>
                <a:schemeClr val="lt1"/>
              </a:solidFill>
            </a:endParaRPr>
          </a:p>
        </p:txBody>
      </p:sp>
      <p:sp>
        <p:nvSpPr>
          <p:cNvPr id="867" name="Google Shape;867;g3179fbc807c_0_701"/>
          <p:cNvSpPr/>
          <p:nvPr/>
        </p:nvSpPr>
        <p:spPr>
          <a:xfrm>
            <a:off x="3030684"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8" name="Google Shape;868;g3179fbc807c_0_701"/>
          <p:cNvSpPr txBox="1"/>
          <p:nvPr/>
        </p:nvSpPr>
        <p:spPr>
          <a:xfrm>
            <a:off x="2994051"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p12</a:t>
            </a:r>
            <a:endParaRPr sz="1800">
              <a:solidFill>
                <a:schemeClr val="lt1"/>
              </a:solidFill>
            </a:endParaRPr>
          </a:p>
        </p:txBody>
      </p:sp>
      <p:sp>
        <p:nvSpPr>
          <p:cNvPr id="869" name="Google Shape;869;g3179fbc807c_0_701"/>
          <p:cNvSpPr/>
          <p:nvPr/>
        </p:nvSpPr>
        <p:spPr>
          <a:xfrm>
            <a:off x="2419917"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70" name="Google Shape;870;g3179fbc807c_0_701"/>
          <p:cNvSpPr txBox="1"/>
          <p:nvPr/>
        </p:nvSpPr>
        <p:spPr>
          <a:xfrm>
            <a:off x="2383283"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p13</a:t>
            </a:r>
            <a:endParaRPr sz="1800">
              <a:solidFill>
                <a:schemeClr val="lt1"/>
              </a:solidFill>
            </a:endParaRPr>
          </a:p>
        </p:txBody>
      </p:sp>
      <p:sp>
        <p:nvSpPr>
          <p:cNvPr id="871" name="Google Shape;871;g3179fbc807c_0_701"/>
          <p:cNvSpPr/>
          <p:nvPr/>
        </p:nvSpPr>
        <p:spPr>
          <a:xfrm>
            <a:off x="3022442"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72" name="Google Shape;872;g3179fbc807c_0_701"/>
          <p:cNvSpPr txBox="1"/>
          <p:nvPr/>
        </p:nvSpPr>
        <p:spPr>
          <a:xfrm>
            <a:off x="2985809"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p14</a:t>
            </a:r>
            <a:endParaRPr sz="1800">
              <a:solidFill>
                <a:schemeClr val="lt1"/>
              </a:solidFill>
            </a:endParaRPr>
          </a:p>
        </p:txBody>
      </p:sp>
      <p:sp>
        <p:nvSpPr>
          <p:cNvPr id="873" name="Google Shape;873;g3179fbc807c_0_701"/>
          <p:cNvSpPr/>
          <p:nvPr/>
        </p:nvSpPr>
        <p:spPr>
          <a:xfrm>
            <a:off x="2410087" y="3484913"/>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74" name="Google Shape;874;g3179fbc807c_0_701"/>
          <p:cNvSpPr txBox="1"/>
          <p:nvPr/>
        </p:nvSpPr>
        <p:spPr>
          <a:xfrm>
            <a:off x="2373454" y="3484913"/>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p15</a:t>
            </a:r>
            <a:endParaRPr sz="1800">
              <a:solidFill>
                <a:schemeClr val="lt1"/>
              </a:solidFill>
            </a:endParaRPr>
          </a:p>
        </p:txBody>
      </p:sp>
      <p:sp>
        <p:nvSpPr>
          <p:cNvPr id="875" name="Google Shape;875;g3179fbc807c_0_701"/>
          <p:cNvSpPr/>
          <p:nvPr/>
        </p:nvSpPr>
        <p:spPr>
          <a:xfrm>
            <a:off x="3012613" y="3484913"/>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76" name="Google Shape;876;g3179fbc807c_0_701"/>
          <p:cNvSpPr txBox="1"/>
          <p:nvPr/>
        </p:nvSpPr>
        <p:spPr>
          <a:xfrm>
            <a:off x="2975980" y="3484913"/>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p16</a:t>
            </a:r>
            <a:endParaRPr sz="1800">
              <a:solidFill>
                <a:schemeClr val="lt1"/>
              </a:solidFill>
            </a:endParaRPr>
          </a:p>
        </p:txBody>
      </p:sp>
      <p:sp>
        <p:nvSpPr>
          <p:cNvPr id="877" name="Google Shape;877;g3179fbc807c_0_701"/>
          <p:cNvSpPr/>
          <p:nvPr/>
        </p:nvSpPr>
        <p:spPr>
          <a:xfrm>
            <a:off x="4135425"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78" name="Google Shape;878;g3179fbc807c_0_701"/>
          <p:cNvSpPr txBox="1"/>
          <p:nvPr/>
        </p:nvSpPr>
        <p:spPr>
          <a:xfrm>
            <a:off x="4372150"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3</a:t>
            </a:r>
            <a:endParaRPr sz="1800">
              <a:solidFill>
                <a:schemeClr val="dk2"/>
              </a:solidFill>
            </a:endParaRPr>
          </a:p>
        </p:txBody>
      </p:sp>
      <p:sp>
        <p:nvSpPr>
          <p:cNvPr id="879" name="Google Shape;879;g3179fbc807c_0_701"/>
          <p:cNvSpPr/>
          <p:nvPr/>
        </p:nvSpPr>
        <p:spPr>
          <a:xfrm>
            <a:off x="489562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80" name="Google Shape;880;g3179fbc807c_0_701"/>
          <p:cNvSpPr txBox="1"/>
          <p:nvPr/>
        </p:nvSpPr>
        <p:spPr>
          <a:xfrm>
            <a:off x="4858992"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p18</a:t>
            </a:r>
            <a:endParaRPr sz="1800">
              <a:solidFill>
                <a:schemeClr val="lt1"/>
              </a:solidFill>
            </a:endParaRPr>
          </a:p>
        </p:txBody>
      </p:sp>
      <p:sp>
        <p:nvSpPr>
          <p:cNvPr id="881" name="Google Shape;881;g3179fbc807c_0_701"/>
          <p:cNvSpPr/>
          <p:nvPr/>
        </p:nvSpPr>
        <p:spPr>
          <a:xfrm>
            <a:off x="4302133"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82" name="Google Shape;882;g3179fbc807c_0_701"/>
          <p:cNvSpPr txBox="1"/>
          <p:nvPr/>
        </p:nvSpPr>
        <p:spPr>
          <a:xfrm>
            <a:off x="4265500"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p19</a:t>
            </a:r>
            <a:endParaRPr sz="1800">
              <a:solidFill>
                <a:schemeClr val="lt1"/>
              </a:solidFill>
            </a:endParaRPr>
          </a:p>
        </p:txBody>
      </p:sp>
      <p:sp>
        <p:nvSpPr>
          <p:cNvPr id="883" name="Google Shape;883;g3179fbc807c_0_701"/>
          <p:cNvSpPr/>
          <p:nvPr/>
        </p:nvSpPr>
        <p:spPr>
          <a:xfrm>
            <a:off x="4904659"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84" name="Google Shape;884;g3179fbc807c_0_701"/>
          <p:cNvSpPr txBox="1"/>
          <p:nvPr/>
        </p:nvSpPr>
        <p:spPr>
          <a:xfrm>
            <a:off x="4868026"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p20</a:t>
            </a:r>
            <a:endParaRPr sz="1800">
              <a:solidFill>
                <a:schemeClr val="lt1"/>
              </a:solidFill>
            </a:endParaRPr>
          </a:p>
        </p:txBody>
      </p:sp>
      <p:sp>
        <p:nvSpPr>
          <p:cNvPr id="885" name="Google Shape;885;g3179fbc807c_0_701"/>
          <p:cNvSpPr/>
          <p:nvPr/>
        </p:nvSpPr>
        <p:spPr>
          <a:xfrm>
            <a:off x="4293892"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86" name="Google Shape;886;g3179fbc807c_0_701"/>
          <p:cNvSpPr txBox="1"/>
          <p:nvPr/>
        </p:nvSpPr>
        <p:spPr>
          <a:xfrm>
            <a:off x="4257258"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p21</a:t>
            </a:r>
            <a:endParaRPr sz="1800">
              <a:solidFill>
                <a:schemeClr val="lt1"/>
              </a:solidFill>
            </a:endParaRPr>
          </a:p>
        </p:txBody>
      </p:sp>
      <p:sp>
        <p:nvSpPr>
          <p:cNvPr id="887" name="Google Shape;887;g3179fbc807c_0_701"/>
          <p:cNvSpPr/>
          <p:nvPr/>
        </p:nvSpPr>
        <p:spPr>
          <a:xfrm>
            <a:off x="4896417"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88" name="Google Shape;888;g3179fbc807c_0_701"/>
          <p:cNvSpPr txBox="1"/>
          <p:nvPr/>
        </p:nvSpPr>
        <p:spPr>
          <a:xfrm>
            <a:off x="4859784"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p22</a:t>
            </a:r>
            <a:endParaRPr sz="1800">
              <a:solidFill>
                <a:schemeClr val="lt1"/>
              </a:solidFill>
            </a:endParaRPr>
          </a:p>
        </p:txBody>
      </p:sp>
      <p:sp>
        <p:nvSpPr>
          <p:cNvPr id="889" name="Google Shape;889;g3179fbc807c_0_701"/>
          <p:cNvSpPr/>
          <p:nvPr/>
        </p:nvSpPr>
        <p:spPr>
          <a:xfrm>
            <a:off x="4316000" y="15885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90" name="Google Shape;890;g3179fbc807c_0_701"/>
          <p:cNvSpPr txBox="1"/>
          <p:nvPr/>
        </p:nvSpPr>
        <p:spPr>
          <a:xfrm>
            <a:off x="4279367" y="158850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p17</a:t>
            </a:r>
            <a:endParaRPr sz="1800">
              <a:solidFill>
                <a:schemeClr val="lt1"/>
              </a:solidFill>
            </a:endParaRPr>
          </a:p>
        </p:txBody>
      </p:sp>
      <p:sp>
        <p:nvSpPr>
          <p:cNvPr id="891" name="Google Shape;891;g3179fbc807c_0_701"/>
          <p:cNvSpPr/>
          <p:nvPr/>
        </p:nvSpPr>
        <p:spPr>
          <a:xfrm>
            <a:off x="4280741" y="349654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92" name="Google Shape;892;g3179fbc807c_0_701"/>
          <p:cNvSpPr txBox="1"/>
          <p:nvPr/>
        </p:nvSpPr>
        <p:spPr>
          <a:xfrm>
            <a:off x="4244108" y="349654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p23</a:t>
            </a:r>
            <a:endParaRPr sz="1800">
              <a:solidFill>
                <a:schemeClr val="lt1"/>
              </a:solidFill>
            </a:endParaRPr>
          </a:p>
        </p:txBody>
      </p:sp>
      <p:sp>
        <p:nvSpPr>
          <p:cNvPr id="893" name="Google Shape;893;g3179fbc807c_0_701"/>
          <p:cNvSpPr txBox="1"/>
          <p:nvPr/>
        </p:nvSpPr>
        <p:spPr>
          <a:xfrm>
            <a:off x="6311075" y="1538850"/>
            <a:ext cx="19800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2"/>
                </a:solidFill>
              </a:rPr>
              <a:t>HPA Trigger</a:t>
            </a:r>
            <a:endParaRPr sz="2400">
              <a:solidFill>
                <a:schemeClr val="dk2"/>
              </a:solidFill>
            </a:endParaRPr>
          </a:p>
        </p:txBody>
      </p:sp>
      <p:sp>
        <p:nvSpPr>
          <p:cNvPr id="894" name="Google Shape;894;g3179fbc807c_0_701"/>
          <p:cNvSpPr/>
          <p:nvPr/>
        </p:nvSpPr>
        <p:spPr>
          <a:xfrm>
            <a:off x="6198441" y="257174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95" name="Google Shape;895;g3179fbc807c_0_701"/>
          <p:cNvSpPr txBox="1"/>
          <p:nvPr/>
        </p:nvSpPr>
        <p:spPr>
          <a:xfrm>
            <a:off x="6161808" y="257174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p24</a:t>
            </a:r>
            <a:endParaRPr sz="1800">
              <a:solidFill>
                <a:schemeClr val="lt1"/>
              </a:solidFill>
            </a:endParaRPr>
          </a:p>
        </p:txBody>
      </p:sp>
      <p:sp>
        <p:nvSpPr>
          <p:cNvPr id="896" name="Google Shape;896;g3179fbc807c_0_701"/>
          <p:cNvSpPr/>
          <p:nvPr/>
        </p:nvSpPr>
        <p:spPr>
          <a:xfrm>
            <a:off x="6769741" y="257174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97" name="Google Shape;897;g3179fbc807c_0_701"/>
          <p:cNvSpPr txBox="1"/>
          <p:nvPr/>
        </p:nvSpPr>
        <p:spPr>
          <a:xfrm>
            <a:off x="6733108" y="257174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p25</a:t>
            </a:r>
            <a:endParaRPr sz="1800">
              <a:solidFill>
                <a:schemeClr val="lt1"/>
              </a:solidFill>
            </a:endParaRPr>
          </a:p>
        </p:txBody>
      </p:sp>
      <p:sp>
        <p:nvSpPr>
          <p:cNvPr id="898" name="Google Shape;898;g3179fbc807c_0_701"/>
          <p:cNvSpPr/>
          <p:nvPr/>
        </p:nvSpPr>
        <p:spPr>
          <a:xfrm>
            <a:off x="7356170" y="257174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99" name="Google Shape;899;g3179fbc807c_0_701"/>
          <p:cNvSpPr txBox="1"/>
          <p:nvPr/>
        </p:nvSpPr>
        <p:spPr>
          <a:xfrm>
            <a:off x="7319537" y="257174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p26</a:t>
            </a:r>
            <a:endParaRPr sz="1800">
              <a:solidFill>
                <a:schemeClr val="lt1"/>
              </a:solidFill>
            </a:endParaRPr>
          </a:p>
        </p:txBody>
      </p:sp>
      <p:sp>
        <p:nvSpPr>
          <p:cNvPr id="900" name="Google Shape;900;g3179fbc807c_0_701"/>
          <p:cNvSpPr/>
          <p:nvPr/>
        </p:nvSpPr>
        <p:spPr>
          <a:xfrm>
            <a:off x="7927470" y="257174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01" name="Google Shape;901;g3179fbc807c_0_701"/>
          <p:cNvSpPr txBox="1"/>
          <p:nvPr/>
        </p:nvSpPr>
        <p:spPr>
          <a:xfrm>
            <a:off x="7890837" y="257174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p27</a:t>
            </a:r>
            <a:endParaRPr sz="1800">
              <a:solidFill>
                <a:schemeClr val="lt1"/>
              </a:solidFill>
            </a:endParaRPr>
          </a:p>
          <a:p>
            <a:pPr marL="0" lvl="0" indent="0" algn="l" rtl="0">
              <a:spcBef>
                <a:spcPts val="0"/>
              </a:spcBef>
              <a:spcAft>
                <a:spcPts val="0"/>
              </a:spcAft>
              <a:buNone/>
            </a:pPr>
            <a:endParaRPr sz="1800">
              <a:solidFill>
                <a:schemeClr val="lt1"/>
              </a:solidFill>
            </a:endParaRPr>
          </a:p>
        </p:txBody>
      </p:sp>
      <p:cxnSp>
        <p:nvCxnSpPr>
          <p:cNvPr id="902" name="Google Shape;902;g3179fbc807c_0_701"/>
          <p:cNvCxnSpPr>
            <a:stCxn id="893" idx="2"/>
            <a:endCxn id="895" idx="0"/>
          </p:cNvCxnSpPr>
          <p:nvPr/>
        </p:nvCxnSpPr>
        <p:spPr>
          <a:xfrm flipH="1">
            <a:off x="6491975" y="2111550"/>
            <a:ext cx="809100" cy="460200"/>
          </a:xfrm>
          <a:prstGeom prst="straightConnector1">
            <a:avLst/>
          </a:prstGeom>
          <a:noFill/>
          <a:ln w="19050" cap="flat" cmpd="sng">
            <a:solidFill>
              <a:schemeClr val="dk2"/>
            </a:solidFill>
            <a:prstDash val="solid"/>
            <a:round/>
            <a:headEnd type="none" w="med" len="med"/>
            <a:tailEnd type="triangle" w="med" len="med"/>
          </a:ln>
        </p:spPr>
      </p:cxnSp>
      <p:cxnSp>
        <p:nvCxnSpPr>
          <p:cNvPr id="903" name="Google Shape;903;g3179fbc807c_0_701"/>
          <p:cNvCxnSpPr>
            <a:stCxn id="893" idx="2"/>
            <a:endCxn id="897" idx="0"/>
          </p:cNvCxnSpPr>
          <p:nvPr/>
        </p:nvCxnSpPr>
        <p:spPr>
          <a:xfrm flipH="1">
            <a:off x="7063175" y="2111550"/>
            <a:ext cx="237900" cy="460200"/>
          </a:xfrm>
          <a:prstGeom prst="straightConnector1">
            <a:avLst/>
          </a:prstGeom>
          <a:noFill/>
          <a:ln w="19050" cap="flat" cmpd="sng">
            <a:solidFill>
              <a:schemeClr val="dk2"/>
            </a:solidFill>
            <a:prstDash val="solid"/>
            <a:round/>
            <a:headEnd type="none" w="med" len="med"/>
            <a:tailEnd type="triangle" w="med" len="med"/>
          </a:ln>
        </p:spPr>
      </p:cxnSp>
      <p:cxnSp>
        <p:nvCxnSpPr>
          <p:cNvPr id="904" name="Google Shape;904;g3179fbc807c_0_701"/>
          <p:cNvCxnSpPr>
            <a:stCxn id="893" idx="2"/>
            <a:endCxn id="899" idx="0"/>
          </p:cNvCxnSpPr>
          <p:nvPr/>
        </p:nvCxnSpPr>
        <p:spPr>
          <a:xfrm>
            <a:off x="7301075" y="2111550"/>
            <a:ext cx="348600" cy="460200"/>
          </a:xfrm>
          <a:prstGeom prst="straightConnector1">
            <a:avLst/>
          </a:prstGeom>
          <a:noFill/>
          <a:ln w="19050" cap="flat" cmpd="sng">
            <a:solidFill>
              <a:schemeClr val="dk2"/>
            </a:solidFill>
            <a:prstDash val="solid"/>
            <a:round/>
            <a:headEnd type="none" w="med" len="med"/>
            <a:tailEnd type="triangle" w="med" len="med"/>
          </a:ln>
        </p:spPr>
      </p:cxnSp>
      <p:cxnSp>
        <p:nvCxnSpPr>
          <p:cNvPr id="905" name="Google Shape;905;g3179fbc807c_0_701"/>
          <p:cNvCxnSpPr>
            <a:stCxn id="893" idx="2"/>
            <a:endCxn id="901" idx="0"/>
          </p:cNvCxnSpPr>
          <p:nvPr/>
        </p:nvCxnSpPr>
        <p:spPr>
          <a:xfrm>
            <a:off x="7301075" y="2111550"/>
            <a:ext cx="919800" cy="4602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txBox="1">
            <a:spLocks noGrp="1"/>
          </p:cNvSpPr>
          <p:nvPr>
            <p:ph type="ctrTitle"/>
          </p:nvPr>
        </p:nvSpPr>
        <p:spPr>
          <a:xfrm>
            <a:off x="311708" y="1545450"/>
            <a:ext cx="8520600" cy="20526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Clr>
                <a:srgbClr val="000000"/>
              </a:buClr>
              <a:buSzPts val="5200"/>
              <a:buFont typeface="Arial"/>
              <a:buNone/>
            </a:pPr>
            <a:r>
              <a:rPr lang="en">
                <a:latin typeface="Montserrat"/>
                <a:ea typeface="Montserrat"/>
                <a:cs typeface="Montserrat"/>
                <a:sym typeface="Montserrat"/>
              </a:rPr>
              <a:t>SIG Autoscaling</a:t>
            </a:r>
            <a:br>
              <a:rPr lang="en">
                <a:latin typeface="Montserrat"/>
                <a:ea typeface="Montserrat"/>
                <a:cs typeface="Montserrat"/>
                <a:sym typeface="Montserrat"/>
              </a:rPr>
            </a:br>
            <a:r>
              <a:rPr lang="en" sz="3600">
                <a:latin typeface="Montserrat"/>
                <a:ea typeface="Montserrat"/>
                <a:cs typeface="Montserrat"/>
                <a:sym typeface="Montserrat"/>
              </a:rPr>
              <a:t>Updates and Feature Highlights</a:t>
            </a:r>
            <a:endParaRPr sz="3600">
              <a:latin typeface="Montserrat"/>
              <a:ea typeface="Montserrat"/>
              <a:cs typeface="Montserrat"/>
              <a:sym typeface="Montserrat"/>
            </a:endParaRPr>
          </a:p>
        </p:txBody>
      </p:sp>
      <p:sp>
        <p:nvSpPr>
          <p:cNvPr id="67" name="Google Shape;67;p2"/>
          <p:cNvSpPr txBox="1">
            <a:spLocks noGrp="1"/>
          </p:cNvSpPr>
          <p:nvPr>
            <p:ph type="subTitle" idx="1"/>
          </p:nvPr>
        </p:nvSpPr>
        <p:spPr>
          <a:xfrm>
            <a:off x="311700" y="3598050"/>
            <a:ext cx="8520600" cy="7926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800"/>
              <a:buNone/>
            </a:pPr>
            <a:r>
              <a:rPr lang="en">
                <a:latin typeface="Montserrat"/>
                <a:ea typeface="Montserrat"/>
                <a:cs typeface="Montserrat"/>
                <a:sym typeface="Montserrat"/>
              </a:rPr>
              <a:t>Jack Francis (Microsoft)</a:t>
            </a:r>
            <a:endParaRPr>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g3179fbc807c_0_775"/>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*Autoscaler</a:t>
            </a:r>
            <a:endParaRPr>
              <a:latin typeface="Montserrat"/>
              <a:ea typeface="Montserrat"/>
              <a:cs typeface="Montserrat"/>
              <a:sym typeface="Montserrat"/>
            </a:endParaRPr>
          </a:p>
        </p:txBody>
      </p:sp>
      <p:sp>
        <p:nvSpPr>
          <p:cNvPr id="911" name="Google Shape;911;g3179fbc807c_0_775"/>
          <p:cNvSpPr/>
          <p:nvPr/>
        </p:nvSpPr>
        <p:spPr>
          <a:xfrm>
            <a:off x="430425"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12" name="Google Shape;912;g3179fbc807c_0_775"/>
          <p:cNvSpPr txBox="1"/>
          <p:nvPr/>
        </p:nvSpPr>
        <p:spPr>
          <a:xfrm>
            <a:off x="667150"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1</a:t>
            </a:r>
            <a:endParaRPr sz="1800">
              <a:solidFill>
                <a:schemeClr val="dk2"/>
              </a:solidFill>
            </a:endParaRPr>
          </a:p>
        </p:txBody>
      </p:sp>
      <p:sp>
        <p:nvSpPr>
          <p:cNvPr id="913" name="Google Shape;913;g3179fbc807c_0_775"/>
          <p:cNvSpPr/>
          <p:nvPr/>
        </p:nvSpPr>
        <p:spPr>
          <a:xfrm>
            <a:off x="603550"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14" name="Google Shape;914;g3179fbc807c_0_775"/>
          <p:cNvSpPr txBox="1"/>
          <p:nvPr/>
        </p:nvSpPr>
        <p:spPr>
          <a:xfrm>
            <a:off x="603550"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a:t>
            </a:r>
            <a:endParaRPr sz="1800">
              <a:solidFill>
                <a:schemeClr val="lt1"/>
              </a:solidFill>
            </a:endParaRPr>
          </a:p>
        </p:txBody>
      </p:sp>
      <p:sp>
        <p:nvSpPr>
          <p:cNvPr id="915" name="Google Shape;915;g3179fbc807c_0_775"/>
          <p:cNvSpPr/>
          <p:nvPr/>
        </p:nvSpPr>
        <p:spPr>
          <a:xfrm>
            <a:off x="119062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16" name="Google Shape;916;g3179fbc807c_0_775"/>
          <p:cNvSpPr txBox="1"/>
          <p:nvPr/>
        </p:nvSpPr>
        <p:spPr>
          <a:xfrm>
            <a:off x="1190625"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a:t>
            </a:r>
            <a:endParaRPr sz="1800">
              <a:solidFill>
                <a:schemeClr val="lt1"/>
              </a:solidFill>
            </a:endParaRPr>
          </a:p>
        </p:txBody>
      </p:sp>
      <p:sp>
        <p:nvSpPr>
          <p:cNvPr id="917" name="Google Shape;917;g3179fbc807c_0_775"/>
          <p:cNvSpPr/>
          <p:nvPr/>
        </p:nvSpPr>
        <p:spPr>
          <a:xfrm>
            <a:off x="617313"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18" name="Google Shape;918;g3179fbc807c_0_775"/>
          <p:cNvSpPr txBox="1"/>
          <p:nvPr/>
        </p:nvSpPr>
        <p:spPr>
          <a:xfrm>
            <a:off x="617313" y="222655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p3</a:t>
            </a:r>
            <a:endParaRPr sz="1800">
              <a:solidFill>
                <a:schemeClr val="lt1"/>
              </a:solidFill>
            </a:endParaRPr>
          </a:p>
        </p:txBody>
      </p:sp>
      <p:sp>
        <p:nvSpPr>
          <p:cNvPr id="919" name="Google Shape;919;g3179fbc807c_0_775"/>
          <p:cNvSpPr/>
          <p:nvPr/>
        </p:nvSpPr>
        <p:spPr>
          <a:xfrm>
            <a:off x="1204388"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20" name="Google Shape;920;g3179fbc807c_0_775"/>
          <p:cNvSpPr txBox="1"/>
          <p:nvPr/>
        </p:nvSpPr>
        <p:spPr>
          <a:xfrm>
            <a:off x="1204388" y="222655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p4</a:t>
            </a:r>
            <a:endParaRPr sz="1800">
              <a:solidFill>
                <a:schemeClr val="lt1"/>
              </a:solidFill>
            </a:endParaRPr>
          </a:p>
        </p:txBody>
      </p:sp>
      <p:sp>
        <p:nvSpPr>
          <p:cNvPr id="921" name="Google Shape;921;g3179fbc807c_0_775"/>
          <p:cNvSpPr/>
          <p:nvPr/>
        </p:nvSpPr>
        <p:spPr>
          <a:xfrm>
            <a:off x="617300" y="285242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22" name="Google Shape;922;g3179fbc807c_0_775"/>
          <p:cNvSpPr txBox="1"/>
          <p:nvPr/>
        </p:nvSpPr>
        <p:spPr>
          <a:xfrm>
            <a:off x="617300" y="285242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p5</a:t>
            </a:r>
            <a:endParaRPr sz="1800">
              <a:solidFill>
                <a:schemeClr val="lt1"/>
              </a:solidFill>
            </a:endParaRPr>
          </a:p>
        </p:txBody>
      </p:sp>
      <p:sp>
        <p:nvSpPr>
          <p:cNvPr id="923" name="Google Shape;923;g3179fbc807c_0_775"/>
          <p:cNvSpPr/>
          <p:nvPr/>
        </p:nvSpPr>
        <p:spPr>
          <a:xfrm>
            <a:off x="1204375" y="285242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24" name="Google Shape;924;g3179fbc807c_0_775"/>
          <p:cNvSpPr txBox="1"/>
          <p:nvPr/>
        </p:nvSpPr>
        <p:spPr>
          <a:xfrm>
            <a:off x="1204375" y="285242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p6</a:t>
            </a:r>
            <a:endParaRPr sz="1800">
              <a:solidFill>
                <a:schemeClr val="lt1"/>
              </a:solidFill>
            </a:endParaRPr>
          </a:p>
        </p:txBody>
      </p:sp>
      <p:sp>
        <p:nvSpPr>
          <p:cNvPr id="925" name="Google Shape;925;g3179fbc807c_0_775"/>
          <p:cNvSpPr/>
          <p:nvPr/>
        </p:nvSpPr>
        <p:spPr>
          <a:xfrm>
            <a:off x="617300" y="34783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26" name="Google Shape;926;g3179fbc807c_0_775"/>
          <p:cNvSpPr txBox="1"/>
          <p:nvPr/>
        </p:nvSpPr>
        <p:spPr>
          <a:xfrm>
            <a:off x="617300" y="347830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p7</a:t>
            </a:r>
            <a:endParaRPr sz="1800">
              <a:solidFill>
                <a:schemeClr val="lt1"/>
              </a:solidFill>
            </a:endParaRPr>
          </a:p>
        </p:txBody>
      </p:sp>
      <p:sp>
        <p:nvSpPr>
          <p:cNvPr id="927" name="Google Shape;927;g3179fbc807c_0_775"/>
          <p:cNvSpPr/>
          <p:nvPr/>
        </p:nvSpPr>
        <p:spPr>
          <a:xfrm>
            <a:off x="1204375" y="34783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28" name="Google Shape;928;g3179fbc807c_0_775"/>
          <p:cNvSpPr txBox="1"/>
          <p:nvPr/>
        </p:nvSpPr>
        <p:spPr>
          <a:xfrm>
            <a:off x="1204375" y="347830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p8</a:t>
            </a:r>
            <a:endParaRPr sz="1800">
              <a:solidFill>
                <a:schemeClr val="lt1"/>
              </a:solidFill>
            </a:endParaRPr>
          </a:p>
        </p:txBody>
      </p:sp>
      <p:sp>
        <p:nvSpPr>
          <p:cNvPr id="929" name="Google Shape;929;g3179fbc807c_0_775"/>
          <p:cNvSpPr/>
          <p:nvPr/>
        </p:nvSpPr>
        <p:spPr>
          <a:xfrm>
            <a:off x="2261450"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30" name="Google Shape;930;g3179fbc807c_0_775"/>
          <p:cNvSpPr txBox="1"/>
          <p:nvPr/>
        </p:nvSpPr>
        <p:spPr>
          <a:xfrm>
            <a:off x="2498175"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2</a:t>
            </a:r>
            <a:endParaRPr sz="1800">
              <a:solidFill>
                <a:schemeClr val="dk2"/>
              </a:solidFill>
            </a:endParaRPr>
          </a:p>
        </p:txBody>
      </p:sp>
      <p:sp>
        <p:nvSpPr>
          <p:cNvPr id="931" name="Google Shape;931;g3179fbc807c_0_775"/>
          <p:cNvSpPr/>
          <p:nvPr/>
        </p:nvSpPr>
        <p:spPr>
          <a:xfrm>
            <a:off x="243457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32" name="Google Shape;932;g3179fbc807c_0_775"/>
          <p:cNvSpPr txBox="1"/>
          <p:nvPr/>
        </p:nvSpPr>
        <p:spPr>
          <a:xfrm>
            <a:off x="2434575"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p9</a:t>
            </a:r>
            <a:endParaRPr sz="1800">
              <a:solidFill>
                <a:schemeClr val="lt1"/>
              </a:solidFill>
            </a:endParaRPr>
          </a:p>
        </p:txBody>
      </p:sp>
      <p:sp>
        <p:nvSpPr>
          <p:cNvPr id="933" name="Google Shape;933;g3179fbc807c_0_775"/>
          <p:cNvSpPr/>
          <p:nvPr/>
        </p:nvSpPr>
        <p:spPr>
          <a:xfrm>
            <a:off x="3021650"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34" name="Google Shape;934;g3179fbc807c_0_775"/>
          <p:cNvSpPr txBox="1"/>
          <p:nvPr/>
        </p:nvSpPr>
        <p:spPr>
          <a:xfrm>
            <a:off x="2985017"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p10</a:t>
            </a:r>
            <a:endParaRPr sz="1800">
              <a:solidFill>
                <a:schemeClr val="lt1"/>
              </a:solidFill>
            </a:endParaRPr>
          </a:p>
        </p:txBody>
      </p:sp>
      <p:sp>
        <p:nvSpPr>
          <p:cNvPr id="935" name="Google Shape;935;g3179fbc807c_0_775"/>
          <p:cNvSpPr/>
          <p:nvPr/>
        </p:nvSpPr>
        <p:spPr>
          <a:xfrm>
            <a:off x="2428158"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36" name="Google Shape;936;g3179fbc807c_0_775"/>
          <p:cNvSpPr txBox="1"/>
          <p:nvPr/>
        </p:nvSpPr>
        <p:spPr>
          <a:xfrm>
            <a:off x="2391525"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p11</a:t>
            </a:r>
            <a:endParaRPr sz="1800">
              <a:solidFill>
                <a:schemeClr val="lt1"/>
              </a:solidFill>
            </a:endParaRPr>
          </a:p>
        </p:txBody>
      </p:sp>
      <p:sp>
        <p:nvSpPr>
          <p:cNvPr id="937" name="Google Shape;937;g3179fbc807c_0_775"/>
          <p:cNvSpPr/>
          <p:nvPr/>
        </p:nvSpPr>
        <p:spPr>
          <a:xfrm>
            <a:off x="3030684"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38" name="Google Shape;938;g3179fbc807c_0_775"/>
          <p:cNvSpPr txBox="1"/>
          <p:nvPr/>
        </p:nvSpPr>
        <p:spPr>
          <a:xfrm>
            <a:off x="2994051"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p12</a:t>
            </a:r>
            <a:endParaRPr sz="1800">
              <a:solidFill>
                <a:schemeClr val="lt1"/>
              </a:solidFill>
            </a:endParaRPr>
          </a:p>
        </p:txBody>
      </p:sp>
      <p:sp>
        <p:nvSpPr>
          <p:cNvPr id="939" name="Google Shape;939;g3179fbc807c_0_775"/>
          <p:cNvSpPr/>
          <p:nvPr/>
        </p:nvSpPr>
        <p:spPr>
          <a:xfrm>
            <a:off x="2419917"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40" name="Google Shape;940;g3179fbc807c_0_775"/>
          <p:cNvSpPr txBox="1"/>
          <p:nvPr/>
        </p:nvSpPr>
        <p:spPr>
          <a:xfrm>
            <a:off x="2383283"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p13</a:t>
            </a:r>
            <a:endParaRPr sz="1800">
              <a:solidFill>
                <a:schemeClr val="lt1"/>
              </a:solidFill>
            </a:endParaRPr>
          </a:p>
        </p:txBody>
      </p:sp>
      <p:sp>
        <p:nvSpPr>
          <p:cNvPr id="941" name="Google Shape;941;g3179fbc807c_0_775"/>
          <p:cNvSpPr/>
          <p:nvPr/>
        </p:nvSpPr>
        <p:spPr>
          <a:xfrm>
            <a:off x="3022442"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42" name="Google Shape;942;g3179fbc807c_0_775"/>
          <p:cNvSpPr txBox="1"/>
          <p:nvPr/>
        </p:nvSpPr>
        <p:spPr>
          <a:xfrm>
            <a:off x="2985809"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p14</a:t>
            </a:r>
            <a:endParaRPr sz="1800">
              <a:solidFill>
                <a:schemeClr val="lt1"/>
              </a:solidFill>
            </a:endParaRPr>
          </a:p>
        </p:txBody>
      </p:sp>
      <p:sp>
        <p:nvSpPr>
          <p:cNvPr id="943" name="Google Shape;943;g3179fbc807c_0_775"/>
          <p:cNvSpPr/>
          <p:nvPr/>
        </p:nvSpPr>
        <p:spPr>
          <a:xfrm>
            <a:off x="2410087" y="3484913"/>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44" name="Google Shape;944;g3179fbc807c_0_775"/>
          <p:cNvSpPr txBox="1"/>
          <p:nvPr/>
        </p:nvSpPr>
        <p:spPr>
          <a:xfrm>
            <a:off x="2373454" y="3484913"/>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p15</a:t>
            </a:r>
            <a:endParaRPr sz="1800">
              <a:solidFill>
                <a:schemeClr val="lt1"/>
              </a:solidFill>
            </a:endParaRPr>
          </a:p>
        </p:txBody>
      </p:sp>
      <p:sp>
        <p:nvSpPr>
          <p:cNvPr id="945" name="Google Shape;945;g3179fbc807c_0_775"/>
          <p:cNvSpPr/>
          <p:nvPr/>
        </p:nvSpPr>
        <p:spPr>
          <a:xfrm>
            <a:off x="3012613" y="3484913"/>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46" name="Google Shape;946;g3179fbc807c_0_775"/>
          <p:cNvSpPr txBox="1"/>
          <p:nvPr/>
        </p:nvSpPr>
        <p:spPr>
          <a:xfrm>
            <a:off x="2975980" y="3484913"/>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p16</a:t>
            </a:r>
            <a:endParaRPr sz="1800">
              <a:solidFill>
                <a:schemeClr val="lt1"/>
              </a:solidFill>
            </a:endParaRPr>
          </a:p>
        </p:txBody>
      </p:sp>
      <p:sp>
        <p:nvSpPr>
          <p:cNvPr id="947" name="Google Shape;947;g3179fbc807c_0_775"/>
          <p:cNvSpPr/>
          <p:nvPr/>
        </p:nvSpPr>
        <p:spPr>
          <a:xfrm>
            <a:off x="4135425"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48" name="Google Shape;948;g3179fbc807c_0_775"/>
          <p:cNvSpPr txBox="1"/>
          <p:nvPr/>
        </p:nvSpPr>
        <p:spPr>
          <a:xfrm>
            <a:off x="4372150"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3</a:t>
            </a:r>
            <a:endParaRPr sz="1800">
              <a:solidFill>
                <a:schemeClr val="dk2"/>
              </a:solidFill>
            </a:endParaRPr>
          </a:p>
        </p:txBody>
      </p:sp>
      <p:sp>
        <p:nvSpPr>
          <p:cNvPr id="949" name="Google Shape;949;g3179fbc807c_0_775"/>
          <p:cNvSpPr/>
          <p:nvPr/>
        </p:nvSpPr>
        <p:spPr>
          <a:xfrm>
            <a:off x="489562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0" name="Google Shape;950;g3179fbc807c_0_775"/>
          <p:cNvSpPr txBox="1"/>
          <p:nvPr/>
        </p:nvSpPr>
        <p:spPr>
          <a:xfrm>
            <a:off x="4858992"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p18</a:t>
            </a:r>
            <a:endParaRPr sz="1800">
              <a:solidFill>
                <a:schemeClr val="lt1"/>
              </a:solidFill>
            </a:endParaRPr>
          </a:p>
        </p:txBody>
      </p:sp>
      <p:sp>
        <p:nvSpPr>
          <p:cNvPr id="951" name="Google Shape;951;g3179fbc807c_0_775"/>
          <p:cNvSpPr/>
          <p:nvPr/>
        </p:nvSpPr>
        <p:spPr>
          <a:xfrm>
            <a:off x="4302133"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2" name="Google Shape;952;g3179fbc807c_0_775"/>
          <p:cNvSpPr txBox="1"/>
          <p:nvPr/>
        </p:nvSpPr>
        <p:spPr>
          <a:xfrm>
            <a:off x="4265500"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p19</a:t>
            </a:r>
            <a:endParaRPr sz="1800">
              <a:solidFill>
                <a:schemeClr val="lt1"/>
              </a:solidFill>
            </a:endParaRPr>
          </a:p>
        </p:txBody>
      </p:sp>
      <p:sp>
        <p:nvSpPr>
          <p:cNvPr id="953" name="Google Shape;953;g3179fbc807c_0_775"/>
          <p:cNvSpPr/>
          <p:nvPr/>
        </p:nvSpPr>
        <p:spPr>
          <a:xfrm>
            <a:off x="4904659"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4" name="Google Shape;954;g3179fbc807c_0_775"/>
          <p:cNvSpPr txBox="1"/>
          <p:nvPr/>
        </p:nvSpPr>
        <p:spPr>
          <a:xfrm>
            <a:off x="4868026"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p20</a:t>
            </a:r>
            <a:endParaRPr sz="1800">
              <a:solidFill>
                <a:schemeClr val="lt1"/>
              </a:solidFill>
            </a:endParaRPr>
          </a:p>
        </p:txBody>
      </p:sp>
      <p:sp>
        <p:nvSpPr>
          <p:cNvPr id="955" name="Google Shape;955;g3179fbc807c_0_775"/>
          <p:cNvSpPr/>
          <p:nvPr/>
        </p:nvSpPr>
        <p:spPr>
          <a:xfrm>
            <a:off x="4293892"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6" name="Google Shape;956;g3179fbc807c_0_775"/>
          <p:cNvSpPr txBox="1"/>
          <p:nvPr/>
        </p:nvSpPr>
        <p:spPr>
          <a:xfrm>
            <a:off x="4257258"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p21</a:t>
            </a:r>
            <a:endParaRPr sz="1800">
              <a:solidFill>
                <a:schemeClr val="lt1"/>
              </a:solidFill>
            </a:endParaRPr>
          </a:p>
        </p:txBody>
      </p:sp>
      <p:sp>
        <p:nvSpPr>
          <p:cNvPr id="957" name="Google Shape;957;g3179fbc807c_0_775"/>
          <p:cNvSpPr/>
          <p:nvPr/>
        </p:nvSpPr>
        <p:spPr>
          <a:xfrm>
            <a:off x="4896417"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8" name="Google Shape;958;g3179fbc807c_0_775"/>
          <p:cNvSpPr txBox="1"/>
          <p:nvPr/>
        </p:nvSpPr>
        <p:spPr>
          <a:xfrm>
            <a:off x="4859784"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p22</a:t>
            </a:r>
            <a:endParaRPr sz="1800">
              <a:solidFill>
                <a:schemeClr val="lt1"/>
              </a:solidFill>
            </a:endParaRPr>
          </a:p>
        </p:txBody>
      </p:sp>
      <p:sp>
        <p:nvSpPr>
          <p:cNvPr id="959" name="Google Shape;959;g3179fbc807c_0_775"/>
          <p:cNvSpPr/>
          <p:nvPr/>
        </p:nvSpPr>
        <p:spPr>
          <a:xfrm>
            <a:off x="4316000" y="15885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0" name="Google Shape;960;g3179fbc807c_0_775"/>
          <p:cNvSpPr txBox="1"/>
          <p:nvPr/>
        </p:nvSpPr>
        <p:spPr>
          <a:xfrm>
            <a:off x="4279367" y="158850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p17</a:t>
            </a:r>
            <a:endParaRPr sz="1800">
              <a:solidFill>
                <a:schemeClr val="lt1"/>
              </a:solidFill>
            </a:endParaRPr>
          </a:p>
        </p:txBody>
      </p:sp>
      <p:sp>
        <p:nvSpPr>
          <p:cNvPr id="961" name="Google Shape;961;g3179fbc807c_0_775"/>
          <p:cNvSpPr/>
          <p:nvPr/>
        </p:nvSpPr>
        <p:spPr>
          <a:xfrm>
            <a:off x="4280741" y="349654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2" name="Google Shape;962;g3179fbc807c_0_775"/>
          <p:cNvSpPr txBox="1"/>
          <p:nvPr/>
        </p:nvSpPr>
        <p:spPr>
          <a:xfrm>
            <a:off x="4244108" y="349654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p23</a:t>
            </a:r>
            <a:endParaRPr sz="1800">
              <a:solidFill>
                <a:schemeClr val="lt1"/>
              </a:solidFill>
            </a:endParaRPr>
          </a:p>
        </p:txBody>
      </p:sp>
      <p:sp>
        <p:nvSpPr>
          <p:cNvPr id="963" name="Google Shape;963;g3179fbc807c_0_775"/>
          <p:cNvSpPr/>
          <p:nvPr/>
        </p:nvSpPr>
        <p:spPr>
          <a:xfrm>
            <a:off x="4883267" y="349654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4" name="Google Shape;964;g3179fbc807c_0_775"/>
          <p:cNvSpPr txBox="1"/>
          <p:nvPr/>
        </p:nvSpPr>
        <p:spPr>
          <a:xfrm>
            <a:off x="4846634" y="349654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p24</a:t>
            </a:r>
            <a:endParaRPr sz="1800">
              <a:solidFill>
                <a:schemeClr val="lt1"/>
              </a:solidFill>
            </a:endParaRPr>
          </a:p>
        </p:txBody>
      </p:sp>
      <p:sp>
        <p:nvSpPr>
          <p:cNvPr id="965" name="Google Shape;965;g3179fbc807c_0_775"/>
          <p:cNvSpPr/>
          <p:nvPr/>
        </p:nvSpPr>
        <p:spPr>
          <a:xfrm>
            <a:off x="6797200"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6" name="Google Shape;966;g3179fbc807c_0_775"/>
          <p:cNvSpPr txBox="1"/>
          <p:nvPr/>
        </p:nvSpPr>
        <p:spPr>
          <a:xfrm>
            <a:off x="6760567"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p26</a:t>
            </a:r>
            <a:endParaRPr sz="1800">
              <a:solidFill>
                <a:schemeClr val="lt1"/>
              </a:solidFill>
            </a:endParaRPr>
          </a:p>
          <a:p>
            <a:pPr marL="0" lvl="0" indent="0" algn="l" rtl="0">
              <a:spcBef>
                <a:spcPts val="0"/>
              </a:spcBef>
              <a:spcAft>
                <a:spcPts val="0"/>
              </a:spcAft>
              <a:buNone/>
            </a:pPr>
            <a:endParaRPr sz="1800">
              <a:solidFill>
                <a:schemeClr val="lt1"/>
              </a:solidFill>
            </a:endParaRPr>
          </a:p>
        </p:txBody>
      </p:sp>
      <p:sp>
        <p:nvSpPr>
          <p:cNvPr id="967" name="Google Shape;967;g3179fbc807c_0_775"/>
          <p:cNvSpPr/>
          <p:nvPr/>
        </p:nvSpPr>
        <p:spPr>
          <a:xfrm>
            <a:off x="6203708"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8" name="Google Shape;968;g3179fbc807c_0_775"/>
          <p:cNvSpPr txBox="1"/>
          <p:nvPr/>
        </p:nvSpPr>
        <p:spPr>
          <a:xfrm>
            <a:off x="6167075"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p27</a:t>
            </a:r>
            <a:endParaRPr sz="1800">
              <a:solidFill>
                <a:schemeClr val="lt1"/>
              </a:solidFill>
            </a:endParaRPr>
          </a:p>
        </p:txBody>
      </p:sp>
      <p:sp>
        <p:nvSpPr>
          <p:cNvPr id="969" name="Google Shape;969;g3179fbc807c_0_775"/>
          <p:cNvSpPr/>
          <p:nvPr/>
        </p:nvSpPr>
        <p:spPr>
          <a:xfrm>
            <a:off x="6217575" y="15885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0" name="Google Shape;970;g3179fbc807c_0_775"/>
          <p:cNvSpPr txBox="1"/>
          <p:nvPr/>
        </p:nvSpPr>
        <p:spPr>
          <a:xfrm>
            <a:off x="6180942" y="158850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p25</a:t>
            </a:r>
            <a:endParaRPr sz="18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g3179fbc807c_0_859"/>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*Autoscaler</a:t>
            </a:r>
            <a:endParaRPr>
              <a:latin typeface="Montserrat"/>
              <a:ea typeface="Montserrat"/>
              <a:cs typeface="Montserrat"/>
              <a:sym typeface="Montserrat"/>
            </a:endParaRPr>
          </a:p>
        </p:txBody>
      </p:sp>
      <p:sp>
        <p:nvSpPr>
          <p:cNvPr id="976" name="Google Shape;976;g3179fbc807c_0_859"/>
          <p:cNvSpPr/>
          <p:nvPr/>
        </p:nvSpPr>
        <p:spPr>
          <a:xfrm>
            <a:off x="430425"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7" name="Google Shape;977;g3179fbc807c_0_859"/>
          <p:cNvSpPr txBox="1"/>
          <p:nvPr/>
        </p:nvSpPr>
        <p:spPr>
          <a:xfrm>
            <a:off x="667150"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1</a:t>
            </a:r>
            <a:endParaRPr sz="1800">
              <a:solidFill>
                <a:schemeClr val="dk2"/>
              </a:solidFill>
            </a:endParaRPr>
          </a:p>
        </p:txBody>
      </p:sp>
      <p:sp>
        <p:nvSpPr>
          <p:cNvPr id="978" name="Google Shape;978;g3179fbc807c_0_859"/>
          <p:cNvSpPr/>
          <p:nvPr/>
        </p:nvSpPr>
        <p:spPr>
          <a:xfrm>
            <a:off x="603550"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9" name="Google Shape;979;g3179fbc807c_0_859"/>
          <p:cNvSpPr txBox="1"/>
          <p:nvPr/>
        </p:nvSpPr>
        <p:spPr>
          <a:xfrm>
            <a:off x="603550"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a:t>
            </a:r>
            <a:endParaRPr sz="1800">
              <a:solidFill>
                <a:schemeClr val="lt1"/>
              </a:solidFill>
            </a:endParaRPr>
          </a:p>
        </p:txBody>
      </p:sp>
      <p:sp>
        <p:nvSpPr>
          <p:cNvPr id="980" name="Google Shape;980;g3179fbc807c_0_859"/>
          <p:cNvSpPr/>
          <p:nvPr/>
        </p:nvSpPr>
        <p:spPr>
          <a:xfrm>
            <a:off x="119062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81" name="Google Shape;981;g3179fbc807c_0_859"/>
          <p:cNvSpPr txBox="1"/>
          <p:nvPr/>
        </p:nvSpPr>
        <p:spPr>
          <a:xfrm>
            <a:off x="1190625"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a:t>
            </a:r>
            <a:endParaRPr sz="1800">
              <a:solidFill>
                <a:schemeClr val="lt1"/>
              </a:solidFill>
            </a:endParaRPr>
          </a:p>
        </p:txBody>
      </p:sp>
      <p:sp>
        <p:nvSpPr>
          <p:cNvPr id="982" name="Google Shape;982;g3179fbc807c_0_859"/>
          <p:cNvSpPr/>
          <p:nvPr/>
        </p:nvSpPr>
        <p:spPr>
          <a:xfrm>
            <a:off x="617313"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83" name="Google Shape;983;g3179fbc807c_0_859"/>
          <p:cNvSpPr txBox="1"/>
          <p:nvPr/>
        </p:nvSpPr>
        <p:spPr>
          <a:xfrm>
            <a:off x="617313" y="222655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p3</a:t>
            </a:r>
            <a:endParaRPr sz="1800">
              <a:solidFill>
                <a:schemeClr val="lt1"/>
              </a:solidFill>
            </a:endParaRPr>
          </a:p>
        </p:txBody>
      </p:sp>
      <p:sp>
        <p:nvSpPr>
          <p:cNvPr id="984" name="Google Shape;984;g3179fbc807c_0_859"/>
          <p:cNvSpPr/>
          <p:nvPr/>
        </p:nvSpPr>
        <p:spPr>
          <a:xfrm>
            <a:off x="1204388"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85" name="Google Shape;985;g3179fbc807c_0_859"/>
          <p:cNvSpPr txBox="1"/>
          <p:nvPr/>
        </p:nvSpPr>
        <p:spPr>
          <a:xfrm>
            <a:off x="1204388" y="222655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p4</a:t>
            </a:r>
            <a:endParaRPr sz="1800">
              <a:solidFill>
                <a:schemeClr val="lt1"/>
              </a:solidFill>
            </a:endParaRPr>
          </a:p>
        </p:txBody>
      </p:sp>
      <p:sp>
        <p:nvSpPr>
          <p:cNvPr id="986" name="Google Shape;986;g3179fbc807c_0_859"/>
          <p:cNvSpPr/>
          <p:nvPr/>
        </p:nvSpPr>
        <p:spPr>
          <a:xfrm>
            <a:off x="617300" y="285242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87" name="Google Shape;987;g3179fbc807c_0_859"/>
          <p:cNvSpPr txBox="1"/>
          <p:nvPr/>
        </p:nvSpPr>
        <p:spPr>
          <a:xfrm>
            <a:off x="617300" y="285242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p5</a:t>
            </a:r>
            <a:endParaRPr sz="1800">
              <a:solidFill>
                <a:schemeClr val="lt1"/>
              </a:solidFill>
            </a:endParaRPr>
          </a:p>
        </p:txBody>
      </p:sp>
      <p:sp>
        <p:nvSpPr>
          <p:cNvPr id="988" name="Google Shape;988;g3179fbc807c_0_859"/>
          <p:cNvSpPr/>
          <p:nvPr/>
        </p:nvSpPr>
        <p:spPr>
          <a:xfrm>
            <a:off x="1204375" y="285242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89" name="Google Shape;989;g3179fbc807c_0_859"/>
          <p:cNvSpPr txBox="1"/>
          <p:nvPr/>
        </p:nvSpPr>
        <p:spPr>
          <a:xfrm>
            <a:off x="1204375" y="285242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p6</a:t>
            </a:r>
            <a:endParaRPr sz="1800">
              <a:solidFill>
                <a:schemeClr val="lt1"/>
              </a:solidFill>
            </a:endParaRPr>
          </a:p>
        </p:txBody>
      </p:sp>
      <p:sp>
        <p:nvSpPr>
          <p:cNvPr id="990" name="Google Shape;990;g3179fbc807c_0_859"/>
          <p:cNvSpPr/>
          <p:nvPr/>
        </p:nvSpPr>
        <p:spPr>
          <a:xfrm>
            <a:off x="617300" y="34783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1" name="Google Shape;991;g3179fbc807c_0_859"/>
          <p:cNvSpPr txBox="1"/>
          <p:nvPr/>
        </p:nvSpPr>
        <p:spPr>
          <a:xfrm>
            <a:off x="617300" y="347830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p7</a:t>
            </a:r>
            <a:endParaRPr sz="1800">
              <a:solidFill>
                <a:schemeClr val="lt1"/>
              </a:solidFill>
            </a:endParaRPr>
          </a:p>
        </p:txBody>
      </p:sp>
      <p:sp>
        <p:nvSpPr>
          <p:cNvPr id="992" name="Google Shape;992;g3179fbc807c_0_859"/>
          <p:cNvSpPr/>
          <p:nvPr/>
        </p:nvSpPr>
        <p:spPr>
          <a:xfrm>
            <a:off x="1204375" y="34783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3" name="Google Shape;993;g3179fbc807c_0_859"/>
          <p:cNvSpPr txBox="1"/>
          <p:nvPr/>
        </p:nvSpPr>
        <p:spPr>
          <a:xfrm>
            <a:off x="1204375" y="347830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p8</a:t>
            </a:r>
            <a:endParaRPr sz="1800">
              <a:solidFill>
                <a:schemeClr val="lt1"/>
              </a:solidFill>
            </a:endParaRPr>
          </a:p>
        </p:txBody>
      </p:sp>
      <p:sp>
        <p:nvSpPr>
          <p:cNvPr id="994" name="Google Shape;994;g3179fbc807c_0_859"/>
          <p:cNvSpPr/>
          <p:nvPr/>
        </p:nvSpPr>
        <p:spPr>
          <a:xfrm>
            <a:off x="2261450"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5" name="Google Shape;995;g3179fbc807c_0_859"/>
          <p:cNvSpPr txBox="1"/>
          <p:nvPr/>
        </p:nvSpPr>
        <p:spPr>
          <a:xfrm>
            <a:off x="2498175"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2</a:t>
            </a:r>
            <a:endParaRPr sz="1800">
              <a:solidFill>
                <a:schemeClr val="dk2"/>
              </a:solidFill>
            </a:endParaRPr>
          </a:p>
        </p:txBody>
      </p:sp>
      <p:sp>
        <p:nvSpPr>
          <p:cNvPr id="996" name="Google Shape;996;g3179fbc807c_0_859"/>
          <p:cNvSpPr/>
          <p:nvPr/>
        </p:nvSpPr>
        <p:spPr>
          <a:xfrm>
            <a:off x="243457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7" name="Google Shape;997;g3179fbc807c_0_859"/>
          <p:cNvSpPr txBox="1"/>
          <p:nvPr/>
        </p:nvSpPr>
        <p:spPr>
          <a:xfrm>
            <a:off x="2434575"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p9</a:t>
            </a:r>
            <a:endParaRPr sz="1800">
              <a:solidFill>
                <a:schemeClr val="lt1"/>
              </a:solidFill>
            </a:endParaRPr>
          </a:p>
        </p:txBody>
      </p:sp>
      <p:sp>
        <p:nvSpPr>
          <p:cNvPr id="998" name="Google Shape;998;g3179fbc807c_0_859"/>
          <p:cNvSpPr/>
          <p:nvPr/>
        </p:nvSpPr>
        <p:spPr>
          <a:xfrm>
            <a:off x="3021650"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9" name="Google Shape;999;g3179fbc807c_0_859"/>
          <p:cNvSpPr txBox="1"/>
          <p:nvPr/>
        </p:nvSpPr>
        <p:spPr>
          <a:xfrm>
            <a:off x="2985017"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p10</a:t>
            </a:r>
            <a:endParaRPr sz="1800">
              <a:solidFill>
                <a:schemeClr val="lt1"/>
              </a:solidFill>
            </a:endParaRPr>
          </a:p>
        </p:txBody>
      </p:sp>
      <p:sp>
        <p:nvSpPr>
          <p:cNvPr id="1000" name="Google Shape;1000;g3179fbc807c_0_859"/>
          <p:cNvSpPr/>
          <p:nvPr/>
        </p:nvSpPr>
        <p:spPr>
          <a:xfrm>
            <a:off x="2428158"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1" name="Google Shape;1001;g3179fbc807c_0_859"/>
          <p:cNvSpPr txBox="1"/>
          <p:nvPr/>
        </p:nvSpPr>
        <p:spPr>
          <a:xfrm>
            <a:off x="2391525"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p11</a:t>
            </a:r>
            <a:endParaRPr sz="1800">
              <a:solidFill>
                <a:schemeClr val="lt1"/>
              </a:solidFill>
            </a:endParaRPr>
          </a:p>
        </p:txBody>
      </p:sp>
      <p:sp>
        <p:nvSpPr>
          <p:cNvPr id="1002" name="Google Shape;1002;g3179fbc807c_0_859"/>
          <p:cNvSpPr/>
          <p:nvPr/>
        </p:nvSpPr>
        <p:spPr>
          <a:xfrm>
            <a:off x="3030684"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3" name="Google Shape;1003;g3179fbc807c_0_859"/>
          <p:cNvSpPr txBox="1"/>
          <p:nvPr/>
        </p:nvSpPr>
        <p:spPr>
          <a:xfrm>
            <a:off x="2994051"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p12</a:t>
            </a:r>
            <a:endParaRPr sz="1800">
              <a:solidFill>
                <a:schemeClr val="lt1"/>
              </a:solidFill>
            </a:endParaRPr>
          </a:p>
        </p:txBody>
      </p:sp>
      <p:sp>
        <p:nvSpPr>
          <p:cNvPr id="1004" name="Google Shape;1004;g3179fbc807c_0_859"/>
          <p:cNvSpPr/>
          <p:nvPr/>
        </p:nvSpPr>
        <p:spPr>
          <a:xfrm>
            <a:off x="2419917"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5" name="Google Shape;1005;g3179fbc807c_0_859"/>
          <p:cNvSpPr txBox="1"/>
          <p:nvPr/>
        </p:nvSpPr>
        <p:spPr>
          <a:xfrm>
            <a:off x="2383283"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p13</a:t>
            </a:r>
            <a:endParaRPr sz="1800">
              <a:solidFill>
                <a:schemeClr val="lt1"/>
              </a:solidFill>
            </a:endParaRPr>
          </a:p>
        </p:txBody>
      </p:sp>
      <p:sp>
        <p:nvSpPr>
          <p:cNvPr id="1006" name="Google Shape;1006;g3179fbc807c_0_859"/>
          <p:cNvSpPr/>
          <p:nvPr/>
        </p:nvSpPr>
        <p:spPr>
          <a:xfrm>
            <a:off x="3022442"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7" name="Google Shape;1007;g3179fbc807c_0_859"/>
          <p:cNvSpPr txBox="1"/>
          <p:nvPr/>
        </p:nvSpPr>
        <p:spPr>
          <a:xfrm>
            <a:off x="2985809"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p14</a:t>
            </a:r>
            <a:endParaRPr sz="1800">
              <a:solidFill>
                <a:schemeClr val="lt1"/>
              </a:solidFill>
            </a:endParaRPr>
          </a:p>
        </p:txBody>
      </p:sp>
      <p:sp>
        <p:nvSpPr>
          <p:cNvPr id="1008" name="Google Shape;1008;g3179fbc807c_0_859"/>
          <p:cNvSpPr/>
          <p:nvPr/>
        </p:nvSpPr>
        <p:spPr>
          <a:xfrm>
            <a:off x="2410087" y="3484913"/>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9" name="Google Shape;1009;g3179fbc807c_0_859"/>
          <p:cNvSpPr txBox="1"/>
          <p:nvPr/>
        </p:nvSpPr>
        <p:spPr>
          <a:xfrm>
            <a:off x="2373454" y="3484913"/>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p15</a:t>
            </a:r>
            <a:endParaRPr sz="1800">
              <a:solidFill>
                <a:schemeClr val="lt1"/>
              </a:solidFill>
            </a:endParaRPr>
          </a:p>
        </p:txBody>
      </p:sp>
      <p:sp>
        <p:nvSpPr>
          <p:cNvPr id="1010" name="Google Shape;1010;g3179fbc807c_0_859"/>
          <p:cNvSpPr/>
          <p:nvPr/>
        </p:nvSpPr>
        <p:spPr>
          <a:xfrm>
            <a:off x="3012613" y="3484913"/>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11" name="Google Shape;1011;g3179fbc807c_0_859"/>
          <p:cNvSpPr txBox="1"/>
          <p:nvPr/>
        </p:nvSpPr>
        <p:spPr>
          <a:xfrm>
            <a:off x="2975980" y="3484913"/>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p16</a:t>
            </a:r>
            <a:endParaRPr sz="1800">
              <a:solidFill>
                <a:schemeClr val="lt1"/>
              </a:solidFill>
            </a:endParaRPr>
          </a:p>
        </p:txBody>
      </p:sp>
      <p:sp>
        <p:nvSpPr>
          <p:cNvPr id="1012" name="Google Shape;1012;g3179fbc807c_0_859"/>
          <p:cNvSpPr/>
          <p:nvPr/>
        </p:nvSpPr>
        <p:spPr>
          <a:xfrm>
            <a:off x="4135425"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13" name="Google Shape;1013;g3179fbc807c_0_859"/>
          <p:cNvSpPr txBox="1"/>
          <p:nvPr/>
        </p:nvSpPr>
        <p:spPr>
          <a:xfrm>
            <a:off x="4372150"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3</a:t>
            </a:r>
            <a:endParaRPr sz="1800">
              <a:solidFill>
                <a:schemeClr val="dk2"/>
              </a:solidFill>
            </a:endParaRPr>
          </a:p>
        </p:txBody>
      </p:sp>
      <p:sp>
        <p:nvSpPr>
          <p:cNvPr id="1014" name="Google Shape;1014;g3179fbc807c_0_859"/>
          <p:cNvSpPr/>
          <p:nvPr/>
        </p:nvSpPr>
        <p:spPr>
          <a:xfrm>
            <a:off x="489562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15" name="Google Shape;1015;g3179fbc807c_0_859"/>
          <p:cNvSpPr txBox="1"/>
          <p:nvPr/>
        </p:nvSpPr>
        <p:spPr>
          <a:xfrm>
            <a:off x="4858992"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p18</a:t>
            </a:r>
            <a:endParaRPr sz="1800">
              <a:solidFill>
                <a:schemeClr val="lt1"/>
              </a:solidFill>
            </a:endParaRPr>
          </a:p>
        </p:txBody>
      </p:sp>
      <p:sp>
        <p:nvSpPr>
          <p:cNvPr id="1016" name="Google Shape;1016;g3179fbc807c_0_859"/>
          <p:cNvSpPr/>
          <p:nvPr/>
        </p:nvSpPr>
        <p:spPr>
          <a:xfrm>
            <a:off x="4302133"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17" name="Google Shape;1017;g3179fbc807c_0_859"/>
          <p:cNvSpPr txBox="1"/>
          <p:nvPr/>
        </p:nvSpPr>
        <p:spPr>
          <a:xfrm>
            <a:off x="4265500"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p19</a:t>
            </a:r>
            <a:endParaRPr sz="1800">
              <a:solidFill>
                <a:schemeClr val="lt1"/>
              </a:solidFill>
            </a:endParaRPr>
          </a:p>
        </p:txBody>
      </p:sp>
      <p:sp>
        <p:nvSpPr>
          <p:cNvPr id="1018" name="Google Shape;1018;g3179fbc807c_0_859"/>
          <p:cNvSpPr/>
          <p:nvPr/>
        </p:nvSpPr>
        <p:spPr>
          <a:xfrm>
            <a:off x="4904659"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19" name="Google Shape;1019;g3179fbc807c_0_859"/>
          <p:cNvSpPr txBox="1"/>
          <p:nvPr/>
        </p:nvSpPr>
        <p:spPr>
          <a:xfrm>
            <a:off x="4868026"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p20</a:t>
            </a:r>
            <a:endParaRPr sz="1800">
              <a:solidFill>
                <a:schemeClr val="lt1"/>
              </a:solidFill>
            </a:endParaRPr>
          </a:p>
        </p:txBody>
      </p:sp>
      <p:sp>
        <p:nvSpPr>
          <p:cNvPr id="1020" name="Google Shape;1020;g3179fbc807c_0_859"/>
          <p:cNvSpPr/>
          <p:nvPr/>
        </p:nvSpPr>
        <p:spPr>
          <a:xfrm>
            <a:off x="4293892"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21" name="Google Shape;1021;g3179fbc807c_0_859"/>
          <p:cNvSpPr txBox="1"/>
          <p:nvPr/>
        </p:nvSpPr>
        <p:spPr>
          <a:xfrm>
            <a:off x="4257258"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p21</a:t>
            </a:r>
            <a:endParaRPr sz="1800">
              <a:solidFill>
                <a:schemeClr val="lt1"/>
              </a:solidFill>
            </a:endParaRPr>
          </a:p>
        </p:txBody>
      </p:sp>
      <p:sp>
        <p:nvSpPr>
          <p:cNvPr id="1022" name="Google Shape;1022;g3179fbc807c_0_859"/>
          <p:cNvSpPr/>
          <p:nvPr/>
        </p:nvSpPr>
        <p:spPr>
          <a:xfrm>
            <a:off x="4896417"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23" name="Google Shape;1023;g3179fbc807c_0_859"/>
          <p:cNvSpPr txBox="1"/>
          <p:nvPr/>
        </p:nvSpPr>
        <p:spPr>
          <a:xfrm>
            <a:off x="4859784"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p22</a:t>
            </a:r>
            <a:endParaRPr sz="1800">
              <a:solidFill>
                <a:schemeClr val="lt1"/>
              </a:solidFill>
            </a:endParaRPr>
          </a:p>
        </p:txBody>
      </p:sp>
      <p:sp>
        <p:nvSpPr>
          <p:cNvPr id="1024" name="Google Shape;1024;g3179fbc807c_0_859"/>
          <p:cNvSpPr/>
          <p:nvPr/>
        </p:nvSpPr>
        <p:spPr>
          <a:xfrm>
            <a:off x="4316000" y="15885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25" name="Google Shape;1025;g3179fbc807c_0_859"/>
          <p:cNvSpPr txBox="1"/>
          <p:nvPr/>
        </p:nvSpPr>
        <p:spPr>
          <a:xfrm>
            <a:off x="4279367" y="158850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p17</a:t>
            </a:r>
            <a:endParaRPr sz="1800">
              <a:solidFill>
                <a:schemeClr val="lt1"/>
              </a:solidFill>
            </a:endParaRPr>
          </a:p>
        </p:txBody>
      </p:sp>
      <p:sp>
        <p:nvSpPr>
          <p:cNvPr id="1026" name="Google Shape;1026;g3179fbc807c_0_859"/>
          <p:cNvSpPr/>
          <p:nvPr/>
        </p:nvSpPr>
        <p:spPr>
          <a:xfrm>
            <a:off x="4280741" y="349654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27" name="Google Shape;1027;g3179fbc807c_0_859"/>
          <p:cNvSpPr txBox="1"/>
          <p:nvPr/>
        </p:nvSpPr>
        <p:spPr>
          <a:xfrm>
            <a:off x="4244108" y="349654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p23</a:t>
            </a:r>
            <a:endParaRPr sz="1800">
              <a:solidFill>
                <a:schemeClr val="lt1"/>
              </a:solidFill>
            </a:endParaRPr>
          </a:p>
        </p:txBody>
      </p:sp>
      <p:sp>
        <p:nvSpPr>
          <p:cNvPr id="1028" name="Google Shape;1028;g3179fbc807c_0_859"/>
          <p:cNvSpPr/>
          <p:nvPr/>
        </p:nvSpPr>
        <p:spPr>
          <a:xfrm>
            <a:off x="4883267" y="349654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29" name="Google Shape;1029;g3179fbc807c_0_859"/>
          <p:cNvSpPr txBox="1"/>
          <p:nvPr/>
        </p:nvSpPr>
        <p:spPr>
          <a:xfrm>
            <a:off x="4846634" y="349654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p24</a:t>
            </a:r>
            <a:endParaRPr sz="1800">
              <a:solidFill>
                <a:schemeClr val="lt1"/>
              </a:solidFill>
            </a:endParaRPr>
          </a:p>
        </p:txBody>
      </p:sp>
      <p:sp>
        <p:nvSpPr>
          <p:cNvPr id="1030" name="Google Shape;1030;g3179fbc807c_0_859"/>
          <p:cNvSpPr/>
          <p:nvPr/>
        </p:nvSpPr>
        <p:spPr>
          <a:xfrm>
            <a:off x="6037000"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1" name="Google Shape;1031;g3179fbc807c_0_859"/>
          <p:cNvSpPr txBox="1"/>
          <p:nvPr/>
        </p:nvSpPr>
        <p:spPr>
          <a:xfrm>
            <a:off x="6273725"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4</a:t>
            </a:r>
            <a:endParaRPr sz="1800">
              <a:solidFill>
                <a:schemeClr val="dk2"/>
              </a:solidFill>
            </a:endParaRPr>
          </a:p>
        </p:txBody>
      </p:sp>
      <p:sp>
        <p:nvSpPr>
          <p:cNvPr id="1032" name="Google Shape;1032;g3179fbc807c_0_859"/>
          <p:cNvSpPr/>
          <p:nvPr/>
        </p:nvSpPr>
        <p:spPr>
          <a:xfrm>
            <a:off x="6797200"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3" name="Google Shape;1033;g3179fbc807c_0_859"/>
          <p:cNvSpPr txBox="1"/>
          <p:nvPr/>
        </p:nvSpPr>
        <p:spPr>
          <a:xfrm>
            <a:off x="6760567"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p26</a:t>
            </a:r>
            <a:endParaRPr sz="1800">
              <a:solidFill>
                <a:schemeClr val="lt1"/>
              </a:solidFill>
            </a:endParaRPr>
          </a:p>
        </p:txBody>
      </p:sp>
      <p:sp>
        <p:nvSpPr>
          <p:cNvPr id="1034" name="Google Shape;1034;g3179fbc807c_0_859"/>
          <p:cNvSpPr/>
          <p:nvPr/>
        </p:nvSpPr>
        <p:spPr>
          <a:xfrm>
            <a:off x="6203708"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5" name="Google Shape;1035;g3179fbc807c_0_859"/>
          <p:cNvSpPr txBox="1"/>
          <p:nvPr/>
        </p:nvSpPr>
        <p:spPr>
          <a:xfrm>
            <a:off x="6167075"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p27</a:t>
            </a:r>
            <a:endParaRPr sz="1800">
              <a:solidFill>
                <a:schemeClr val="lt1"/>
              </a:solidFill>
            </a:endParaRPr>
          </a:p>
        </p:txBody>
      </p:sp>
      <p:sp>
        <p:nvSpPr>
          <p:cNvPr id="1036" name="Google Shape;1036;g3179fbc807c_0_859"/>
          <p:cNvSpPr/>
          <p:nvPr/>
        </p:nvSpPr>
        <p:spPr>
          <a:xfrm>
            <a:off x="6217575" y="15885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7" name="Google Shape;1037;g3179fbc807c_0_859"/>
          <p:cNvSpPr txBox="1"/>
          <p:nvPr/>
        </p:nvSpPr>
        <p:spPr>
          <a:xfrm>
            <a:off x="6180942" y="158850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p25</a:t>
            </a:r>
            <a:endParaRPr sz="1800">
              <a:solidFill>
                <a:schemeClr val="lt1"/>
              </a:solidFill>
            </a:endParaRPr>
          </a:p>
        </p:txBody>
      </p:sp>
      <p:sp>
        <p:nvSpPr>
          <p:cNvPr id="1038" name="Google Shape;1038;g3179fbc807c_0_859"/>
          <p:cNvSpPr txBox="1"/>
          <p:nvPr/>
        </p:nvSpPr>
        <p:spPr>
          <a:xfrm>
            <a:off x="7805575" y="1588500"/>
            <a:ext cx="1291200" cy="996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chemeClr val="dk2"/>
                </a:solidFill>
              </a:rPr>
              <a:t>Cluster</a:t>
            </a:r>
            <a:endParaRPr sz="1800">
              <a:solidFill>
                <a:schemeClr val="dk2"/>
              </a:solidFill>
            </a:endParaRPr>
          </a:p>
          <a:p>
            <a:pPr marL="0" lvl="0" indent="0" algn="r" rtl="0">
              <a:spcBef>
                <a:spcPts val="0"/>
              </a:spcBef>
              <a:spcAft>
                <a:spcPts val="0"/>
              </a:spcAft>
              <a:buNone/>
            </a:pPr>
            <a:r>
              <a:rPr lang="en" sz="1800">
                <a:solidFill>
                  <a:schemeClr val="dk2"/>
                </a:solidFill>
              </a:rPr>
              <a:t>AutoscalerTrigger</a:t>
            </a:r>
            <a:endParaRPr sz="1800">
              <a:solidFill>
                <a:schemeClr val="dk2"/>
              </a:solidFill>
            </a:endParaRPr>
          </a:p>
        </p:txBody>
      </p:sp>
      <p:cxnSp>
        <p:nvCxnSpPr>
          <p:cNvPr id="1039" name="Google Shape;1039;g3179fbc807c_0_859"/>
          <p:cNvCxnSpPr>
            <a:stCxn id="1038" idx="2"/>
            <a:endCxn id="1030" idx="3"/>
          </p:cNvCxnSpPr>
          <p:nvPr/>
        </p:nvCxnSpPr>
        <p:spPr>
          <a:xfrm flipH="1">
            <a:off x="7457575" y="2584500"/>
            <a:ext cx="993600" cy="342300"/>
          </a:xfrm>
          <a:prstGeom prst="straightConnector1">
            <a:avLst/>
          </a:prstGeom>
          <a:noFill/>
          <a:ln w="38100" cap="flat" cmpd="sng">
            <a:solidFill>
              <a:schemeClr val="dk2"/>
            </a:solidFill>
            <a:prstDash val="solid"/>
            <a:round/>
            <a:headEnd type="none" w="med" len="med"/>
            <a:tailEnd type="triangl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g3179fbc807c_0_927"/>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*Autoscaler</a:t>
            </a:r>
            <a:endParaRPr>
              <a:latin typeface="Montserrat"/>
              <a:ea typeface="Montserrat"/>
              <a:cs typeface="Montserrat"/>
              <a:sym typeface="Montserrat"/>
            </a:endParaRPr>
          </a:p>
        </p:txBody>
      </p:sp>
      <p:sp>
        <p:nvSpPr>
          <p:cNvPr id="1045" name="Google Shape;1045;g3179fbc807c_0_927"/>
          <p:cNvSpPr/>
          <p:nvPr/>
        </p:nvSpPr>
        <p:spPr>
          <a:xfrm>
            <a:off x="430425"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46" name="Google Shape;1046;g3179fbc807c_0_927"/>
          <p:cNvSpPr txBox="1"/>
          <p:nvPr/>
        </p:nvSpPr>
        <p:spPr>
          <a:xfrm>
            <a:off x="667150"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1</a:t>
            </a:r>
            <a:endParaRPr sz="1800">
              <a:solidFill>
                <a:schemeClr val="dk2"/>
              </a:solidFill>
            </a:endParaRPr>
          </a:p>
        </p:txBody>
      </p:sp>
      <p:sp>
        <p:nvSpPr>
          <p:cNvPr id="1047" name="Google Shape;1047;g3179fbc807c_0_927"/>
          <p:cNvSpPr/>
          <p:nvPr/>
        </p:nvSpPr>
        <p:spPr>
          <a:xfrm>
            <a:off x="603550"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48" name="Google Shape;1048;g3179fbc807c_0_927"/>
          <p:cNvSpPr txBox="1"/>
          <p:nvPr/>
        </p:nvSpPr>
        <p:spPr>
          <a:xfrm>
            <a:off x="603550"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a:t>
            </a:r>
            <a:endParaRPr sz="1800">
              <a:solidFill>
                <a:schemeClr val="lt1"/>
              </a:solidFill>
            </a:endParaRPr>
          </a:p>
        </p:txBody>
      </p:sp>
      <p:sp>
        <p:nvSpPr>
          <p:cNvPr id="1049" name="Google Shape;1049;g3179fbc807c_0_927"/>
          <p:cNvSpPr/>
          <p:nvPr/>
        </p:nvSpPr>
        <p:spPr>
          <a:xfrm>
            <a:off x="119062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0" name="Google Shape;1050;g3179fbc807c_0_927"/>
          <p:cNvSpPr txBox="1"/>
          <p:nvPr/>
        </p:nvSpPr>
        <p:spPr>
          <a:xfrm>
            <a:off x="1190625"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a:t>
            </a:r>
            <a:endParaRPr sz="1800">
              <a:solidFill>
                <a:schemeClr val="lt1"/>
              </a:solidFill>
            </a:endParaRPr>
          </a:p>
        </p:txBody>
      </p:sp>
      <p:sp>
        <p:nvSpPr>
          <p:cNvPr id="1051" name="Google Shape;1051;g3179fbc807c_0_927"/>
          <p:cNvSpPr/>
          <p:nvPr/>
        </p:nvSpPr>
        <p:spPr>
          <a:xfrm>
            <a:off x="617313"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2" name="Google Shape;1052;g3179fbc807c_0_927"/>
          <p:cNvSpPr txBox="1"/>
          <p:nvPr/>
        </p:nvSpPr>
        <p:spPr>
          <a:xfrm>
            <a:off x="617313" y="222655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p3</a:t>
            </a:r>
            <a:endParaRPr sz="1800">
              <a:solidFill>
                <a:schemeClr val="lt1"/>
              </a:solidFill>
            </a:endParaRPr>
          </a:p>
        </p:txBody>
      </p:sp>
      <p:sp>
        <p:nvSpPr>
          <p:cNvPr id="1053" name="Google Shape;1053;g3179fbc807c_0_927"/>
          <p:cNvSpPr/>
          <p:nvPr/>
        </p:nvSpPr>
        <p:spPr>
          <a:xfrm>
            <a:off x="1204388"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4" name="Google Shape;1054;g3179fbc807c_0_927"/>
          <p:cNvSpPr txBox="1"/>
          <p:nvPr/>
        </p:nvSpPr>
        <p:spPr>
          <a:xfrm>
            <a:off x="1204388" y="222655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p4</a:t>
            </a:r>
            <a:endParaRPr sz="1800">
              <a:solidFill>
                <a:schemeClr val="lt1"/>
              </a:solidFill>
            </a:endParaRPr>
          </a:p>
        </p:txBody>
      </p:sp>
      <p:sp>
        <p:nvSpPr>
          <p:cNvPr id="1055" name="Google Shape;1055;g3179fbc807c_0_927"/>
          <p:cNvSpPr/>
          <p:nvPr/>
        </p:nvSpPr>
        <p:spPr>
          <a:xfrm>
            <a:off x="617300" y="285242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6" name="Google Shape;1056;g3179fbc807c_0_927"/>
          <p:cNvSpPr txBox="1"/>
          <p:nvPr/>
        </p:nvSpPr>
        <p:spPr>
          <a:xfrm>
            <a:off x="617300" y="285242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p5</a:t>
            </a:r>
            <a:endParaRPr sz="1800">
              <a:solidFill>
                <a:schemeClr val="lt1"/>
              </a:solidFill>
            </a:endParaRPr>
          </a:p>
        </p:txBody>
      </p:sp>
      <p:sp>
        <p:nvSpPr>
          <p:cNvPr id="1057" name="Google Shape;1057;g3179fbc807c_0_927"/>
          <p:cNvSpPr/>
          <p:nvPr/>
        </p:nvSpPr>
        <p:spPr>
          <a:xfrm>
            <a:off x="1204375" y="285242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8" name="Google Shape;1058;g3179fbc807c_0_927"/>
          <p:cNvSpPr txBox="1"/>
          <p:nvPr/>
        </p:nvSpPr>
        <p:spPr>
          <a:xfrm>
            <a:off x="1204375" y="285242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p6</a:t>
            </a:r>
            <a:endParaRPr sz="1800">
              <a:solidFill>
                <a:schemeClr val="lt1"/>
              </a:solidFill>
            </a:endParaRPr>
          </a:p>
        </p:txBody>
      </p:sp>
      <p:sp>
        <p:nvSpPr>
          <p:cNvPr id="1059" name="Google Shape;1059;g3179fbc807c_0_927"/>
          <p:cNvSpPr/>
          <p:nvPr/>
        </p:nvSpPr>
        <p:spPr>
          <a:xfrm>
            <a:off x="617300" y="34783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60" name="Google Shape;1060;g3179fbc807c_0_927"/>
          <p:cNvSpPr txBox="1"/>
          <p:nvPr/>
        </p:nvSpPr>
        <p:spPr>
          <a:xfrm>
            <a:off x="617300" y="347830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p7</a:t>
            </a:r>
            <a:endParaRPr sz="1800">
              <a:solidFill>
                <a:schemeClr val="lt1"/>
              </a:solidFill>
            </a:endParaRPr>
          </a:p>
        </p:txBody>
      </p:sp>
      <p:sp>
        <p:nvSpPr>
          <p:cNvPr id="1061" name="Google Shape;1061;g3179fbc807c_0_927"/>
          <p:cNvSpPr/>
          <p:nvPr/>
        </p:nvSpPr>
        <p:spPr>
          <a:xfrm>
            <a:off x="1204375" y="34783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62" name="Google Shape;1062;g3179fbc807c_0_927"/>
          <p:cNvSpPr txBox="1"/>
          <p:nvPr/>
        </p:nvSpPr>
        <p:spPr>
          <a:xfrm>
            <a:off x="1204375" y="347830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p8</a:t>
            </a:r>
            <a:endParaRPr sz="1800">
              <a:solidFill>
                <a:schemeClr val="lt1"/>
              </a:solidFill>
            </a:endParaRPr>
          </a:p>
        </p:txBody>
      </p:sp>
      <p:sp>
        <p:nvSpPr>
          <p:cNvPr id="1063" name="Google Shape;1063;g3179fbc807c_0_927"/>
          <p:cNvSpPr/>
          <p:nvPr/>
        </p:nvSpPr>
        <p:spPr>
          <a:xfrm>
            <a:off x="2261450"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64" name="Google Shape;1064;g3179fbc807c_0_927"/>
          <p:cNvSpPr txBox="1"/>
          <p:nvPr/>
        </p:nvSpPr>
        <p:spPr>
          <a:xfrm>
            <a:off x="2498175"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2</a:t>
            </a:r>
            <a:endParaRPr sz="1800">
              <a:solidFill>
                <a:schemeClr val="dk2"/>
              </a:solidFill>
            </a:endParaRPr>
          </a:p>
        </p:txBody>
      </p:sp>
      <p:sp>
        <p:nvSpPr>
          <p:cNvPr id="1065" name="Google Shape;1065;g3179fbc807c_0_927"/>
          <p:cNvSpPr/>
          <p:nvPr/>
        </p:nvSpPr>
        <p:spPr>
          <a:xfrm>
            <a:off x="243457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66" name="Google Shape;1066;g3179fbc807c_0_927"/>
          <p:cNvSpPr txBox="1"/>
          <p:nvPr/>
        </p:nvSpPr>
        <p:spPr>
          <a:xfrm>
            <a:off x="2434575"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p9</a:t>
            </a:r>
            <a:endParaRPr sz="1800">
              <a:solidFill>
                <a:schemeClr val="lt1"/>
              </a:solidFill>
            </a:endParaRPr>
          </a:p>
        </p:txBody>
      </p:sp>
      <p:sp>
        <p:nvSpPr>
          <p:cNvPr id="1067" name="Google Shape;1067;g3179fbc807c_0_927"/>
          <p:cNvSpPr/>
          <p:nvPr/>
        </p:nvSpPr>
        <p:spPr>
          <a:xfrm>
            <a:off x="3021650"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68" name="Google Shape;1068;g3179fbc807c_0_927"/>
          <p:cNvSpPr txBox="1"/>
          <p:nvPr/>
        </p:nvSpPr>
        <p:spPr>
          <a:xfrm>
            <a:off x="2985017"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p10</a:t>
            </a:r>
            <a:endParaRPr sz="1800">
              <a:solidFill>
                <a:schemeClr val="lt1"/>
              </a:solidFill>
            </a:endParaRPr>
          </a:p>
        </p:txBody>
      </p:sp>
      <p:sp>
        <p:nvSpPr>
          <p:cNvPr id="1069" name="Google Shape;1069;g3179fbc807c_0_927"/>
          <p:cNvSpPr/>
          <p:nvPr/>
        </p:nvSpPr>
        <p:spPr>
          <a:xfrm>
            <a:off x="2428158"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70" name="Google Shape;1070;g3179fbc807c_0_927"/>
          <p:cNvSpPr txBox="1"/>
          <p:nvPr/>
        </p:nvSpPr>
        <p:spPr>
          <a:xfrm>
            <a:off x="2391525"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p11</a:t>
            </a:r>
            <a:endParaRPr sz="1800">
              <a:solidFill>
                <a:schemeClr val="lt1"/>
              </a:solidFill>
            </a:endParaRPr>
          </a:p>
        </p:txBody>
      </p:sp>
      <p:sp>
        <p:nvSpPr>
          <p:cNvPr id="1071" name="Google Shape;1071;g3179fbc807c_0_927"/>
          <p:cNvSpPr/>
          <p:nvPr/>
        </p:nvSpPr>
        <p:spPr>
          <a:xfrm>
            <a:off x="3030684"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72" name="Google Shape;1072;g3179fbc807c_0_927"/>
          <p:cNvSpPr txBox="1"/>
          <p:nvPr/>
        </p:nvSpPr>
        <p:spPr>
          <a:xfrm>
            <a:off x="2994051"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p12</a:t>
            </a:r>
            <a:endParaRPr sz="1800">
              <a:solidFill>
                <a:schemeClr val="lt1"/>
              </a:solidFill>
            </a:endParaRPr>
          </a:p>
        </p:txBody>
      </p:sp>
      <p:sp>
        <p:nvSpPr>
          <p:cNvPr id="1073" name="Google Shape;1073;g3179fbc807c_0_927"/>
          <p:cNvSpPr/>
          <p:nvPr/>
        </p:nvSpPr>
        <p:spPr>
          <a:xfrm>
            <a:off x="2419917"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74" name="Google Shape;1074;g3179fbc807c_0_927"/>
          <p:cNvSpPr txBox="1"/>
          <p:nvPr/>
        </p:nvSpPr>
        <p:spPr>
          <a:xfrm>
            <a:off x="2383283"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p13</a:t>
            </a:r>
            <a:endParaRPr sz="1800">
              <a:solidFill>
                <a:schemeClr val="lt1"/>
              </a:solidFill>
            </a:endParaRPr>
          </a:p>
        </p:txBody>
      </p:sp>
      <p:sp>
        <p:nvSpPr>
          <p:cNvPr id="1075" name="Google Shape;1075;g3179fbc807c_0_927"/>
          <p:cNvSpPr/>
          <p:nvPr/>
        </p:nvSpPr>
        <p:spPr>
          <a:xfrm>
            <a:off x="3022442"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76" name="Google Shape;1076;g3179fbc807c_0_927"/>
          <p:cNvSpPr txBox="1"/>
          <p:nvPr/>
        </p:nvSpPr>
        <p:spPr>
          <a:xfrm>
            <a:off x="2985809"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p14</a:t>
            </a:r>
            <a:endParaRPr sz="1800">
              <a:solidFill>
                <a:schemeClr val="lt1"/>
              </a:solidFill>
            </a:endParaRPr>
          </a:p>
        </p:txBody>
      </p:sp>
      <p:sp>
        <p:nvSpPr>
          <p:cNvPr id="1077" name="Google Shape;1077;g3179fbc807c_0_927"/>
          <p:cNvSpPr/>
          <p:nvPr/>
        </p:nvSpPr>
        <p:spPr>
          <a:xfrm>
            <a:off x="2410087" y="3484913"/>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78" name="Google Shape;1078;g3179fbc807c_0_927"/>
          <p:cNvSpPr txBox="1"/>
          <p:nvPr/>
        </p:nvSpPr>
        <p:spPr>
          <a:xfrm>
            <a:off x="2373454" y="3484913"/>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p15</a:t>
            </a:r>
            <a:endParaRPr sz="1800">
              <a:solidFill>
                <a:schemeClr val="lt1"/>
              </a:solidFill>
            </a:endParaRPr>
          </a:p>
        </p:txBody>
      </p:sp>
      <p:sp>
        <p:nvSpPr>
          <p:cNvPr id="1079" name="Google Shape;1079;g3179fbc807c_0_927"/>
          <p:cNvSpPr/>
          <p:nvPr/>
        </p:nvSpPr>
        <p:spPr>
          <a:xfrm>
            <a:off x="3012613" y="3484913"/>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0" name="Google Shape;1080;g3179fbc807c_0_927"/>
          <p:cNvSpPr txBox="1"/>
          <p:nvPr/>
        </p:nvSpPr>
        <p:spPr>
          <a:xfrm>
            <a:off x="2975980" y="3484913"/>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p16</a:t>
            </a:r>
            <a:endParaRPr sz="1800">
              <a:solidFill>
                <a:schemeClr val="lt1"/>
              </a:solidFill>
            </a:endParaRPr>
          </a:p>
        </p:txBody>
      </p:sp>
      <p:sp>
        <p:nvSpPr>
          <p:cNvPr id="1081" name="Google Shape;1081;g3179fbc807c_0_927"/>
          <p:cNvSpPr/>
          <p:nvPr/>
        </p:nvSpPr>
        <p:spPr>
          <a:xfrm>
            <a:off x="4135425"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2" name="Google Shape;1082;g3179fbc807c_0_927"/>
          <p:cNvSpPr txBox="1"/>
          <p:nvPr/>
        </p:nvSpPr>
        <p:spPr>
          <a:xfrm>
            <a:off x="4372150"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3</a:t>
            </a:r>
            <a:endParaRPr sz="1800">
              <a:solidFill>
                <a:schemeClr val="dk2"/>
              </a:solidFill>
            </a:endParaRPr>
          </a:p>
        </p:txBody>
      </p:sp>
      <p:sp>
        <p:nvSpPr>
          <p:cNvPr id="1083" name="Google Shape;1083;g3179fbc807c_0_927"/>
          <p:cNvSpPr/>
          <p:nvPr/>
        </p:nvSpPr>
        <p:spPr>
          <a:xfrm>
            <a:off x="489562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4" name="Google Shape;1084;g3179fbc807c_0_927"/>
          <p:cNvSpPr txBox="1"/>
          <p:nvPr/>
        </p:nvSpPr>
        <p:spPr>
          <a:xfrm>
            <a:off x="4858992"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p18</a:t>
            </a:r>
            <a:endParaRPr sz="1800">
              <a:solidFill>
                <a:schemeClr val="lt1"/>
              </a:solidFill>
            </a:endParaRPr>
          </a:p>
        </p:txBody>
      </p:sp>
      <p:sp>
        <p:nvSpPr>
          <p:cNvPr id="1085" name="Google Shape;1085;g3179fbc807c_0_927"/>
          <p:cNvSpPr/>
          <p:nvPr/>
        </p:nvSpPr>
        <p:spPr>
          <a:xfrm>
            <a:off x="4302133"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6" name="Google Shape;1086;g3179fbc807c_0_927"/>
          <p:cNvSpPr txBox="1"/>
          <p:nvPr/>
        </p:nvSpPr>
        <p:spPr>
          <a:xfrm>
            <a:off x="4265500"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p19</a:t>
            </a:r>
            <a:endParaRPr sz="1800">
              <a:solidFill>
                <a:schemeClr val="lt1"/>
              </a:solidFill>
            </a:endParaRPr>
          </a:p>
        </p:txBody>
      </p:sp>
      <p:sp>
        <p:nvSpPr>
          <p:cNvPr id="1087" name="Google Shape;1087;g3179fbc807c_0_927"/>
          <p:cNvSpPr/>
          <p:nvPr/>
        </p:nvSpPr>
        <p:spPr>
          <a:xfrm>
            <a:off x="4904659"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8" name="Google Shape;1088;g3179fbc807c_0_927"/>
          <p:cNvSpPr txBox="1"/>
          <p:nvPr/>
        </p:nvSpPr>
        <p:spPr>
          <a:xfrm>
            <a:off x="4868026"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p20</a:t>
            </a:r>
            <a:endParaRPr sz="1800">
              <a:solidFill>
                <a:schemeClr val="lt1"/>
              </a:solidFill>
            </a:endParaRPr>
          </a:p>
        </p:txBody>
      </p:sp>
      <p:sp>
        <p:nvSpPr>
          <p:cNvPr id="1089" name="Google Shape;1089;g3179fbc807c_0_927"/>
          <p:cNvSpPr/>
          <p:nvPr/>
        </p:nvSpPr>
        <p:spPr>
          <a:xfrm>
            <a:off x="4293892"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0" name="Google Shape;1090;g3179fbc807c_0_927"/>
          <p:cNvSpPr txBox="1"/>
          <p:nvPr/>
        </p:nvSpPr>
        <p:spPr>
          <a:xfrm>
            <a:off x="4257258"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p21</a:t>
            </a:r>
            <a:endParaRPr sz="1800">
              <a:solidFill>
                <a:schemeClr val="lt1"/>
              </a:solidFill>
            </a:endParaRPr>
          </a:p>
        </p:txBody>
      </p:sp>
      <p:sp>
        <p:nvSpPr>
          <p:cNvPr id="1091" name="Google Shape;1091;g3179fbc807c_0_927"/>
          <p:cNvSpPr/>
          <p:nvPr/>
        </p:nvSpPr>
        <p:spPr>
          <a:xfrm>
            <a:off x="4896417"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2" name="Google Shape;1092;g3179fbc807c_0_927"/>
          <p:cNvSpPr txBox="1"/>
          <p:nvPr/>
        </p:nvSpPr>
        <p:spPr>
          <a:xfrm>
            <a:off x="4859784"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p22</a:t>
            </a:r>
            <a:endParaRPr sz="1800">
              <a:solidFill>
                <a:schemeClr val="lt1"/>
              </a:solidFill>
            </a:endParaRPr>
          </a:p>
        </p:txBody>
      </p:sp>
      <p:sp>
        <p:nvSpPr>
          <p:cNvPr id="1093" name="Google Shape;1093;g3179fbc807c_0_927"/>
          <p:cNvSpPr/>
          <p:nvPr/>
        </p:nvSpPr>
        <p:spPr>
          <a:xfrm>
            <a:off x="4316000" y="15885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4" name="Google Shape;1094;g3179fbc807c_0_927"/>
          <p:cNvSpPr txBox="1"/>
          <p:nvPr/>
        </p:nvSpPr>
        <p:spPr>
          <a:xfrm>
            <a:off x="4279367" y="158850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p17</a:t>
            </a:r>
            <a:endParaRPr sz="1800">
              <a:solidFill>
                <a:schemeClr val="lt1"/>
              </a:solidFill>
            </a:endParaRPr>
          </a:p>
        </p:txBody>
      </p:sp>
      <p:sp>
        <p:nvSpPr>
          <p:cNvPr id="1095" name="Google Shape;1095;g3179fbc807c_0_927"/>
          <p:cNvSpPr/>
          <p:nvPr/>
        </p:nvSpPr>
        <p:spPr>
          <a:xfrm>
            <a:off x="4280741" y="349654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6" name="Google Shape;1096;g3179fbc807c_0_927"/>
          <p:cNvSpPr txBox="1"/>
          <p:nvPr/>
        </p:nvSpPr>
        <p:spPr>
          <a:xfrm>
            <a:off x="4244108" y="349654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p23</a:t>
            </a:r>
            <a:endParaRPr sz="1800">
              <a:solidFill>
                <a:schemeClr val="lt1"/>
              </a:solidFill>
            </a:endParaRPr>
          </a:p>
        </p:txBody>
      </p:sp>
      <p:sp>
        <p:nvSpPr>
          <p:cNvPr id="1097" name="Google Shape;1097;g3179fbc807c_0_927"/>
          <p:cNvSpPr/>
          <p:nvPr/>
        </p:nvSpPr>
        <p:spPr>
          <a:xfrm>
            <a:off x="4883267" y="349654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8" name="Google Shape;1098;g3179fbc807c_0_927"/>
          <p:cNvSpPr txBox="1"/>
          <p:nvPr/>
        </p:nvSpPr>
        <p:spPr>
          <a:xfrm>
            <a:off x="4846634" y="349654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p24</a:t>
            </a:r>
            <a:endParaRPr sz="1800">
              <a:solidFill>
                <a:schemeClr val="lt1"/>
              </a:solidFill>
            </a:endParaRPr>
          </a:p>
        </p:txBody>
      </p:sp>
      <p:sp>
        <p:nvSpPr>
          <p:cNvPr id="1099" name="Google Shape;1099;g3179fbc807c_0_927"/>
          <p:cNvSpPr/>
          <p:nvPr/>
        </p:nvSpPr>
        <p:spPr>
          <a:xfrm>
            <a:off x="6037000" y="1054525"/>
            <a:ext cx="1420500" cy="2423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00" name="Google Shape;1100;g3179fbc807c_0_927"/>
          <p:cNvSpPr txBox="1"/>
          <p:nvPr/>
        </p:nvSpPr>
        <p:spPr>
          <a:xfrm>
            <a:off x="6273725" y="286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4</a:t>
            </a:r>
            <a:endParaRPr sz="1800">
              <a:solidFill>
                <a:schemeClr val="dk2"/>
              </a:solidFill>
            </a:endParaRPr>
          </a:p>
        </p:txBody>
      </p:sp>
      <p:sp>
        <p:nvSpPr>
          <p:cNvPr id="1101" name="Google Shape;1101;g3179fbc807c_0_927"/>
          <p:cNvSpPr/>
          <p:nvPr/>
        </p:nvSpPr>
        <p:spPr>
          <a:xfrm>
            <a:off x="6797200"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02" name="Google Shape;1102;g3179fbc807c_0_927"/>
          <p:cNvSpPr txBox="1"/>
          <p:nvPr/>
        </p:nvSpPr>
        <p:spPr>
          <a:xfrm>
            <a:off x="6760567"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p26</a:t>
            </a:r>
            <a:endParaRPr sz="1800">
              <a:solidFill>
                <a:schemeClr val="lt1"/>
              </a:solidFill>
            </a:endParaRPr>
          </a:p>
        </p:txBody>
      </p:sp>
      <p:sp>
        <p:nvSpPr>
          <p:cNvPr id="1103" name="Google Shape;1103;g3179fbc807c_0_927"/>
          <p:cNvSpPr/>
          <p:nvPr/>
        </p:nvSpPr>
        <p:spPr>
          <a:xfrm>
            <a:off x="6203708"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04" name="Google Shape;1104;g3179fbc807c_0_927"/>
          <p:cNvSpPr txBox="1"/>
          <p:nvPr/>
        </p:nvSpPr>
        <p:spPr>
          <a:xfrm>
            <a:off x="6167075"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p27</a:t>
            </a:r>
            <a:endParaRPr sz="1800">
              <a:solidFill>
                <a:schemeClr val="lt1"/>
              </a:solidFill>
            </a:endParaRPr>
          </a:p>
        </p:txBody>
      </p:sp>
      <p:sp>
        <p:nvSpPr>
          <p:cNvPr id="1105" name="Google Shape;1105;g3179fbc807c_0_927"/>
          <p:cNvSpPr/>
          <p:nvPr/>
        </p:nvSpPr>
        <p:spPr>
          <a:xfrm>
            <a:off x="6217575" y="15885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06" name="Google Shape;1106;g3179fbc807c_0_927"/>
          <p:cNvSpPr txBox="1"/>
          <p:nvPr/>
        </p:nvSpPr>
        <p:spPr>
          <a:xfrm>
            <a:off x="6180942" y="158850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p25</a:t>
            </a:r>
            <a:endParaRPr sz="1800">
              <a:solidFill>
                <a:schemeClr val="lt1"/>
              </a:solidFill>
            </a:endParaRPr>
          </a:p>
        </p:txBody>
      </p:sp>
      <p:sp>
        <p:nvSpPr>
          <p:cNvPr id="1107" name="Google Shape;1107;g3179fbc807c_0_927"/>
          <p:cNvSpPr txBox="1"/>
          <p:nvPr/>
        </p:nvSpPr>
        <p:spPr>
          <a:xfrm>
            <a:off x="7805575" y="1850800"/>
            <a:ext cx="1291200" cy="733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chemeClr val="dk2"/>
                </a:solidFill>
              </a:rPr>
              <a:t>KarpenterTrigger</a:t>
            </a:r>
            <a:endParaRPr sz="1800">
              <a:solidFill>
                <a:schemeClr val="dk2"/>
              </a:solidFill>
            </a:endParaRPr>
          </a:p>
        </p:txBody>
      </p:sp>
      <p:cxnSp>
        <p:nvCxnSpPr>
          <p:cNvPr id="1108" name="Google Shape;1108;g3179fbc807c_0_927"/>
          <p:cNvCxnSpPr>
            <a:stCxn id="1107" idx="2"/>
            <a:endCxn id="1099" idx="3"/>
          </p:cNvCxnSpPr>
          <p:nvPr/>
        </p:nvCxnSpPr>
        <p:spPr>
          <a:xfrm rot="10800000">
            <a:off x="7457575" y="2266300"/>
            <a:ext cx="993600" cy="318300"/>
          </a:xfrm>
          <a:prstGeom prst="straightConnector1">
            <a:avLst/>
          </a:prstGeom>
          <a:noFill/>
          <a:ln w="38100" cap="flat" cmpd="sng">
            <a:solidFill>
              <a:schemeClr val="dk2"/>
            </a:solidFill>
            <a:prstDash val="solid"/>
            <a:round/>
            <a:headEnd type="none" w="med" len="med"/>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g3179fbc807c_0_1054"/>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*Autoscaler</a:t>
            </a:r>
            <a:endParaRPr>
              <a:latin typeface="Montserrat"/>
              <a:ea typeface="Montserrat"/>
              <a:cs typeface="Montserrat"/>
              <a:sym typeface="Montserrat"/>
            </a:endParaRPr>
          </a:p>
        </p:txBody>
      </p:sp>
      <p:sp>
        <p:nvSpPr>
          <p:cNvPr id="1114" name="Google Shape;1114;g3179fbc807c_0_1054"/>
          <p:cNvSpPr/>
          <p:nvPr/>
        </p:nvSpPr>
        <p:spPr>
          <a:xfrm>
            <a:off x="430425"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15" name="Google Shape;1115;g3179fbc807c_0_1054"/>
          <p:cNvSpPr txBox="1"/>
          <p:nvPr/>
        </p:nvSpPr>
        <p:spPr>
          <a:xfrm>
            <a:off x="667150"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1</a:t>
            </a:r>
            <a:endParaRPr sz="1800">
              <a:solidFill>
                <a:schemeClr val="dk2"/>
              </a:solidFill>
            </a:endParaRPr>
          </a:p>
        </p:txBody>
      </p:sp>
      <p:sp>
        <p:nvSpPr>
          <p:cNvPr id="1116" name="Google Shape;1116;g3179fbc807c_0_1054"/>
          <p:cNvSpPr/>
          <p:nvPr/>
        </p:nvSpPr>
        <p:spPr>
          <a:xfrm>
            <a:off x="603550"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17" name="Google Shape;1117;g3179fbc807c_0_1054"/>
          <p:cNvSpPr txBox="1"/>
          <p:nvPr/>
        </p:nvSpPr>
        <p:spPr>
          <a:xfrm>
            <a:off x="603550"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a:t>
            </a:r>
            <a:endParaRPr sz="1800">
              <a:solidFill>
                <a:schemeClr val="lt1"/>
              </a:solidFill>
            </a:endParaRPr>
          </a:p>
        </p:txBody>
      </p:sp>
      <p:sp>
        <p:nvSpPr>
          <p:cNvPr id="1118" name="Google Shape;1118;g3179fbc807c_0_1054"/>
          <p:cNvSpPr/>
          <p:nvPr/>
        </p:nvSpPr>
        <p:spPr>
          <a:xfrm>
            <a:off x="119062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19" name="Google Shape;1119;g3179fbc807c_0_1054"/>
          <p:cNvSpPr txBox="1"/>
          <p:nvPr/>
        </p:nvSpPr>
        <p:spPr>
          <a:xfrm>
            <a:off x="1190625"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a:t>
            </a:r>
            <a:endParaRPr sz="1800">
              <a:solidFill>
                <a:schemeClr val="lt1"/>
              </a:solidFill>
            </a:endParaRPr>
          </a:p>
        </p:txBody>
      </p:sp>
      <p:sp>
        <p:nvSpPr>
          <p:cNvPr id="1120" name="Google Shape;1120;g3179fbc807c_0_1054"/>
          <p:cNvSpPr/>
          <p:nvPr/>
        </p:nvSpPr>
        <p:spPr>
          <a:xfrm>
            <a:off x="617313"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1" name="Google Shape;1121;g3179fbc807c_0_1054"/>
          <p:cNvSpPr txBox="1"/>
          <p:nvPr/>
        </p:nvSpPr>
        <p:spPr>
          <a:xfrm>
            <a:off x="617313" y="222655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p3</a:t>
            </a:r>
            <a:endParaRPr sz="1800">
              <a:solidFill>
                <a:schemeClr val="lt1"/>
              </a:solidFill>
            </a:endParaRPr>
          </a:p>
        </p:txBody>
      </p:sp>
      <p:sp>
        <p:nvSpPr>
          <p:cNvPr id="1122" name="Google Shape;1122;g3179fbc807c_0_1054"/>
          <p:cNvSpPr/>
          <p:nvPr/>
        </p:nvSpPr>
        <p:spPr>
          <a:xfrm>
            <a:off x="1204388"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3" name="Google Shape;1123;g3179fbc807c_0_1054"/>
          <p:cNvSpPr txBox="1"/>
          <p:nvPr/>
        </p:nvSpPr>
        <p:spPr>
          <a:xfrm>
            <a:off x="1204388" y="222655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p4</a:t>
            </a:r>
            <a:endParaRPr sz="1800">
              <a:solidFill>
                <a:schemeClr val="lt1"/>
              </a:solidFill>
            </a:endParaRPr>
          </a:p>
        </p:txBody>
      </p:sp>
      <p:sp>
        <p:nvSpPr>
          <p:cNvPr id="1124" name="Google Shape;1124;g3179fbc807c_0_1054"/>
          <p:cNvSpPr/>
          <p:nvPr/>
        </p:nvSpPr>
        <p:spPr>
          <a:xfrm>
            <a:off x="617300" y="285242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5" name="Google Shape;1125;g3179fbc807c_0_1054"/>
          <p:cNvSpPr txBox="1"/>
          <p:nvPr/>
        </p:nvSpPr>
        <p:spPr>
          <a:xfrm>
            <a:off x="617300" y="285242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p5</a:t>
            </a:r>
            <a:endParaRPr sz="1800">
              <a:solidFill>
                <a:schemeClr val="lt1"/>
              </a:solidFill>
            </a:endParaRPr>
          </a:p>
        </p:txBody>
      </p:sp>
      <p:sp>
        <p:nvSpPr>
          <p:cNvPr id="1126" name="Google Shape;1126;g3179fbc807c_0_1054"/>
          <p:cNvSpPr/>
          <p:nvPr/>
        </p:nvSpPr>
        <p:spPr>
          <a:xfrm>
            <a:off x="1204375" y="285242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7" name="Google Shape;1127;g3179fbc807c_0_1054"/>
          <p:cNvSpPr txBox="1"/>
          <p:nvPr/>
        </p:nvSpPr>
        <p:spPr>
          <a:xfrm>
            <a:off x="1204375" y="285242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p6</a:t>
            </a:r>
            <a:endParaRPr sz="1800">
              <a:solidFill>
                <a:schemeClr val="lt1"/>
              </a:solidFill>
            </a:endParaRPr>
          </a:p>
        </p:txBody>
      </p:sp>
      <p:sp>
        <p:nvSpPr>
          <p:cNvPr id="1128" name="Google Shape;1128;g3179fbc807c_0_1054"/>
          <p:cNvSpPr/>
          <p:nvPr/>
        </p:nvSpPr>
        <p:spPr>
          <a:xfrm>
            <a:off x="617300" y="34783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9" name="Google Shape;1129;g3179fbc807c_0_1054"/>
          <p:cNvSpPr txBox="1"/>
          <p:nvPr/>
        </p:nvSpPr>
        <p:spPr>
          <a:xfrm>
            <a:off x="617300" y="347830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p7</a:t>
            </a:r>
            <a:endParaRPr sz="1800">
              <a:solidFill>
                <a:schemeClr val="lt1"/>
              </a:solidFill>
            </a:endParaRPr>
          </a:p>
        </p:txBody>
      </p:sp>
      <p:sp>
        <p:nvSpPr>
          <p:cNvPr id="1130" name="Google Shape;1130;g3179fbc807c_0_1054"/>
          <p:cNvSpPr/>
          <p:nvPr/>
        </p:nvSpPr>
        <p:spPr>
          <a:xfrm>
            <a:off x="1204375" y="34783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31" name="Google Shape;1131;g3179fbc807c_0_1054"/>
          <p:cNvSpPr txBox="1"/>
          <p:nvPr/>
        </p:nvSpPr>
        <p:spPr>
          <a:xfrm>
            <a:off x="1204375" y="347830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p8</a:t>
            </a:r>
            <a:endParaRPr sz="1800">
              <a:solidFill>
                <a:schemeClr val="lt1"/>
              </a:solidFill>
            </a:endParaRPr>
          </a:p>
        </p:txBody>
      </p:sp>
      <p:sp>
        <p:nvSpPr>
          <p:cNvPr id="1132" name="Google Shape;1132;g3179fbc807c_0_1054"/>
          <p:cNvSpPr/>
          <p:nvPr/>
        </p:nvSpPr>
        <p:spPr>
          <a:xfrm>
            <a:off x="2261450"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33" name="Google Shape;1133;g3179fbc807c_0_1054"/>
          <p:cNvSpPr txBox="1"/>
          <p:nvPr/>
        </p:nvSpPr>
        <p:spPr>
          <a:xfrm>
            <a:off x="2498175"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2</a:t>
            </a:r>
            <a:endParaRPr sz="1800">
              <a:solidFill>
                <a:schemeClr val="dk2"/>
              </a:solidFill>
            </a:endParaRPr>
          </a:p>
        </p:txBody>
      </p:sp>
      <p:sp>
        <p:nvSpPr>
          <p:cNvPr id="1134" name="Google Shape;1134;g3179fbc807c_0_1054"/>
          <p:cNvSpPr/>
          <p:nvPr/>
        </p:nvSpPr>
        <p:spPr>
          <a:xfrm>
            <a:off x="243457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35" name="Google Shape;1135;g3179fbc807c_0_1054"/>
          <p:cNvSpPr txBox="1"/>
          <p:nvPr/>
        </p:nvSpPr>
        <p:spPr>
          <a:xfrm>
            <a:off x="2434575"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p9</a:t>
            </a:r>
            <a:endParaRPr sz="1800">
              <a:solidFill>
                <a:schemeClr val="lt1"/>
              </a:solidFill>
            </a:endParaRPr>
          </a:p>
        </p:txBody>
      </p:sp>
      <p:sp>
        <p:nvSpPr>
          <p:cNvPr id="1136" name="Google Shape;1136;g3179fbc807c_0_1054"/>
          <p:cNvSpPr/>
          <p:nvPr/>
        </p:nvSpPr>
        <p:spPr>
          <a:xfrm>
            <a:off x="3021650"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37" name="Google Shape;1137;g3179fbc807c_0_1054"/>
          <p:cNvSpPr txBox="1"/>
          <p:nvPr/>
        </p:nvSpPr>
        <p:spPr>
          <a:xfrm>
            <a:off x="2985017"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p10</a:t>
            </a:r>
            <a:endParaRPr sz="1800">
              <a:solidFill>
                <a:schemeClr val="lt1"/>
              </a:solidFill>
            </a:endParaRPr>
          </a:p>
        </p:txBody>
      </p:sp>
      <p:sp>
        <p:nvSpPr>
          <p:cNvPr id="1138" name="Google Shape;1138;g3179fbc807c_0_1054"/>
          <p:cNvSpPr/>
          <p:nvPr/>
        </p:nvSpPr>
        <p:spPr>
          <a:xfrm>
            <a:off x="2428158"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39" name="Google Shape;1139;g3179fbc807c_0_1054"/>
          <p:cNvSpPr txBox="1"/>
          <p:nvPr/>
        </p:nvSpPr>
        <p:spPr>
          <a:xfrm>
            <a:off x="2391525"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p11</a:t>
            </a:r>
            <a:endParaRPr sz="1800">
              <a:solidFill>
                <a:schemeClr val="lt1"/>
              </a:solidFill>
            </a:endParaRPr>
          </a:p>
        </p:txBody>
      </p:sp>
      <p:sp>
        <p:nvSpPr>
          <p:cNvPr id="1140" name="Google Shape;1140;g3179fbc807c_0_1054"/>
          <p:cNvSpPr/>
          <p:nvPr/>
        </p:nvSpPr>
        <p:spPr>
          <a:xfrm>
            <a:off x="3030684"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41" name="Google Shape;1141;g3179fbc807c_0_1054"/>
          <p:cNvSpPr txBox="1"/>
          <p:nvPr/>
        </p:nvSpPr>
        <p:spPr>
          <a:xfrm>
            <a:off x="2994051"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p12</a:t>
            </a:r>
            <a:endParaRPr sz="1800">
              <a:solidFill>
                <a:schemeClr val="lt1"/>
              </a:solidFill>
            </a:endParaRPr>
          </a:p>
        </p:txBody>
      </p:sp>
      <p:sp>
        <p:nvSpPr>
          <p:cNvPr id="1142" name="Google Shape;1142;g3179fbc807c_0_1054"/>
          <p:cNvSpPr/>
          <p:nvPr/>
        </p:nvSpPr>
        <p:spPr>
          <a:xfrm>
            <a:off x="2419917"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43" name="Google Shape;1143;g3179fbc807c_0_1054"/>
          <p:cNvSpPr txBox="1"/>
          <p:nvPr/>
        </p:nvSpPr>
        <p:spPr>
          <a:xfrm>
            <a:off x="2383283"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p13</a:t>
            </a:r>
            <a:endParaRPr sz="1800">
              <a:solidFill>
                <a:schemeClr val="lt1"/>
              </a:solidFill>
            </a:endParaRPr>
          </a:p>
        </p:txBody>
      </p:sp>
      <p:sp>
        <p:nvSpPr>
          <p:cNvPr id="1144" name="Google Shape;1144;g3179fbc807c_0_1054"/>
          <p:cNvSpPr/>
          <p:nvPr/>
        </p:nvSpPr>
        <p:spPr>
          <a:xfrm>
            <a:off x="3022442"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45" name="Google Shape;1145;g3179fbc807c_0_1054"/>
          <p:cNvSpPr txBox="1"/>
          <p:nvPr/>
        </p:nvSpPr>
        <p:spPr>
          <a:xfrm>
            <a:off x="2985809"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p14</a:t>
            </a:r>
            <a:endParaRPr sz="1800">
              <a:solidFill>
                <a:schemeClr val="lt1"/>
              </a:solidFill>
            </a:endParaRPr>
          </a:p>
        </p:txBody>
      </p:sp>
      <p:sp>
        <p:nvSpPr>
          <p:cNvPr id="1146" name="Google Shape;1146;g3179fbc807c_0_1054"/>
          <p:cNvSpPr/>
          <p:nvPr/>
        </p:nvSpPr>
        <p:spPr>
          <a:xfrm>
            <a:off x="2410087" y="3484913"/>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47" name="Google Shape;1147;g3179fbc807c_0_1054"/>
          <p:cNvSpPr txBox="1"/>
          <p:nvPr/>
        </p:nvSpPr>
        <p:spPr>
          <a:xfrm>
            <a:off x="2373454" y="3484913"/>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p15</a:t>
            </a:r>
            <a:endParaRPr sz="1800">
              <a:solidFill>
                <a:schemeClr val="lt1"/>
              </a:solidFill>
            </a:endParaRPr>
          </a:p>
        </p:txBody>
      </p:sp>
      <p:sp>
        <p:nvSpPr>
          <p:cNvPr id="1148" name="Google Shape;1148;g3179fbc807c_0_1054"/>
          <p:cNvSpPr/>
          <p:nvPr/>
        </p:nvSpPr>
        <p:spPr>
          <a:xfrm>
            <a:off x="3012613" y="3484913"/>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49" name="Google Shape;1149;g3179fbc807c_0_1054"/>
          <p:cNvSpPr txBox="1"/>
          <p:nvPr/>
        </p:nvSpPr>
        <p:spPr>
          <a:xfrm>
            <a:off x="2975980" y="3484913"/>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p16</a:t>
            </a:r>
            <a:endParaRPr sz="1800">
              <a:solidFill>
                <a:schemeClr val="lt1"/>
              </a:solidFill>
            </a:endParaRPr>
          </a:p>
        </p:txBody>
      </p:sp>
      <p:sp>
        <p:nvSpPr>
          <p:cNvPr id="1150" name="Google Shape;1150;g3179fbc807c_0_1054"/>
          <p:cNvSpPr/>
          <p:nvPr/>
        </p:nvSpPr>
        <p:spPr>
          <a:xfrm>
            <a:off x="4135425"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1" name="Google Shape;1151;g3179fbc807c_0_1054"/>
          <p:cNvSpPr txBox="1"/>
          <p:nvPr/>
        </p:nvSpPr>
        <p:spPr>
          <a:xfrm>
            <a:off x="4372150"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3</a:t>
            </a:r>
            <a:endParaRPr sz="1800">
              <a:solidFill>
                <a:schemeClr val="dk2"/>
              </a:solidFill>
            </a:endParaRPr>
          </a:p>
        </p:txBody>
      </p:sp>
      <p:sp>
        <p:nvSpPr>
          <p:cNvPr id="1152" name="Google Shape;1152;g3179fbc807c_0_1054"/>
          <p:cNvSpPr/>
          <p:nvPr/>
        </p:nvSpPr>
        <p:spPr>
          <a:xfrm>
            <a:off x="489562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3" name="Google Shape;1153;g3179fbc807c_0_1054"/>
          <p:cNvSpPr txBox="1"/>
          <p:nvPr/>
        </p:nvSpPr>
        <p:spPr>
          <a:xfrm>
            <a:off x="4858992"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p18</a:t>
            </a:r>
            <a:endParaRPr sz="1800">
              <a:solidFill>
                <a:schemeClr val="lt1"/>
              </a:solidFill>
            </a:endParaRPr>
          </a:p>
        </p:txBody>
      </p:sp>
      <p:sp>
        <p:nvSpPr>
          <p:cNvPr id="1154" name="Google Shape;1154;g3179fbc807c_0_1054"/>
          <p:cNvSpPr/>
          <p:nvPr/>
        </p:nvSpPr>
        <p:spPr>
          <a:xfrm>
            <a:off x="4302133"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5" name="Google Shape;1155;g3179fbc807c_0_1054"/>
          <p:cNvSpPr txBox="1"/>
          <p:nvPr/>
        </p:nvSpPr>
        <p:spPr>
          <a:xfrm>
            <a:off x="4265500"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p19</a:t>
            </a:r>
            <a:endParaRPr sz="1800">
              <a:solidFill>
                <a:schemeClr val="lt1"/>
              </a:solidFill>
            </a:endParaRPr>
          </a:p>
        </p:txBody>
      </p:sp>
      <p:sp>
        <p:nvSpPr>
          <p:cNvPr id="1156" name="Google Shape;1156;g3179fbc807c_0_1054"/>
          <p:cNvSpPr/>
          <p:nvPr/>
        </p:nvSpPr>
        <p:spPr>
          <a:xfrm>
            <a:off x="4904659"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7" name="Google Shape;1157;g3179fbc807c_0_1054"/>
          <p:cNvSpPr txBox="1"/>
          <p:nvPr/>
        </p:nvSpPr>
        <p:spPr>
          <a:xfrm>
            <a:off x="4868026"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p20</a:t>
            </a:r>
            <a:endParaRPr sz="1800">
              <a:solidFill>
                <a:schemeClr val="lt1"/>
              </a:solidFill>
            </a:endParaRPr>
          </a:p>
        </p:txBody>
      </p:sp>
      <p:sp>
        <p:nvSpPr>
          <p:cNvPr id="1158" name="Google Shape;1158;g3179fbc807c_0_1054"/>
          <p:cNvSpPr/>
          <p:nvPr/>
        </p:nvSpPr>
        <p:spPr>
          <a:xfrm>
            <a:off x="4293892"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9" name="Google Shape;1159;g3179fbc807c_0_1054"/>
          <p:cNvSpPr txBox="1"/>
          <p:nvPr/>
        </p:nvSpPr>
        <p:spPr>
          <a:xfrm>
            <a:off x="4257258"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p21</a:t>
            </a:r>
            <a:endParaRPr sz="1800">
              <a:solidFill>
                <a:schemeClr val="lt1"/>
              </a:solidFill>
            </a:endParaRPr>
          </a:p>
        </p:txBody>
      </p:sp>
      <p:sp>
        <p:nvSpPr>
          <p:cNvPr id="1160" name="Google Shape;1160;g3179fbc807c_0_1054"/>
          <p:cNvSpPr/>
          <p:nvPr/>
        </p:nvSpPr>
        <p:spPr>
          <a:xfrm>
            <a:off x="4896417"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61" name="Google Shape;1161;g3179fbc807c_0_1054"/>
          <p:cNvSpPr txBox="1"/>
          <p:nvPr/>
        </p:nvSpPr>
        <p:spPr>
          <a:xfrm>
            <a:off x="4859784"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p22</a:t>
            </a:r>
            <a:endParaRPr sz="1800">
              <a:solidFill>
                <a:schemeClr val="lt1"/>
              </a:solidFill>
            </a:endParaRPr>
          </a:p>
        </p:txBody>
      </p:sp>
      <p:sp>
        <p:nvSpPr>
          <p:cNvPr id="1162" name="Google Shape;1162;g3179fbc807c_0_1054"/>
          <p:cNvSpPr/>
          <p:nvPr/>
        </p:nvSpPr>
        <p:spPr>
          <a:xfrm>
            <a:off x="4316000" y="15885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63" name="Google Shape;1163;g3179fbc807c_0_1054"/>
          <p:cNvSpPr txBox="1"/>
          <p:nvPr/>
        </p:nvSpPr>
        <p:spPr>
          <a:xfrm>
            <a:off x="4279367" y="158850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p17</a:t>
            </a:r>
            <a:endParaRPr sz="1800">
              <a:solidFill>
                <a:schemeClr val="lt1"/>
              </a:solidFill>
            </a:endParaRPr>
          </a:p>
        </p:txBody>
      </p:sp>
      <p:sp>
        <p:nvSpPr>
          <p:cNvPr id="1164" name="Google Shape;1164;g3179fbc807c_0_1054"/>
          <p:cNvSpPr/>
          <p:nvPr/>
        </p:nvSpPr>
        <p:spPr>
          <a:xfrm>
            <a:off x="4280741" y="349654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65" name="Google Shape;1165;g3179fbc807c_0_1054"/>
          <p:cNvSpPr txBox="1"/>
          <p:nvPr/>
        </p:nvSpPr>
        <p:spPr>
          <a:xfrm>
            <a:off x="4244108" y="349654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p23</a:t>
            </a:r>
            <a:endParaRPr sz="1800">
              <a:solidFill>
                <a:schemeClr val="lt1"/>
              </a:solidFill>
            </a:endParaRPr>
          </a:p>
        </p:txBody>
      </p:sp>
      <p:sp>
        <p:nvSpPr>
          <p:cNvPr id="1166" name="Google Shape;1166;g3179fbc807c_0_1054"/>
          <p:cNvSpPr/>
          <p:nvPr/>
        </p:nvSpPr>
        <p:spPr>
          <a:xfrm>
            <a:off x="4883267" y="349654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67" name="Google Shape;1167;g3179fbc807c_0_1054"/>
          <p:cNvSpPr txBox="1"/>
          <p:nvPr/>
        </p:nvSpPr>
        <p:spPr>
          <a:xfrm>
            <a:off x="4846634" y="349654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p24</a:t>
            </a:r>
            <a:endParaRPr sz="18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71"/>
        <p:cNvGrpSpPr/>
        <p:nvPr/>
      </p:nvGrpSpPr>
      <p:grpSpPr>
        <a:xfrm>
          <a:off x="0" y="0"/>
          <a:ext cx="0" cy="0"/>
          <a:chOff x="0" y="0"/>
          <a:chExt cx="0" cy="0"/>
        </a:xfrm>
      </p:grpSpPr>
      <p:sp>
        <p:nvSpPr>
          <p:cNvPr id="1172" name="Google Shape;1172;g3179fbc807c_0_1112"/>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*Autoscaler</a:t>
            </a:r>
            <a:endParaRPr>
              <a:latin typeface="Montserrat"/>
              <a:ea typeface="Montserrat"/>
              <a:cs typeface="Montserrat"/>
              <a:sym typeface="Montserrat"/>
            </a:endParaRPr>
          </a:p>
        </p:txBody>
      </p:sp>
      <p:sp>
        <p:nvSpPr>
          <p:cNvPr id="1173" name="Google Shape;1173;g3179fbc807c_0_1112"/>
          <p:cNvSpPr/>
          <p:nvPr/>
        </p:nvSpPr>
        <p:spPr>
          <a:xfrm>
            <a:off x="430425"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4" name="Google Shape;1174;g3179fbc807c_0_1112"/>
          <p:cNvSpPr txBox="1"/>
          <p:nvPr/>
        </p:nvSpPr>
        <p:spPr>
          <a:xfrm>
            <a:off x="667150"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1</a:t>
            </a:r>
            <a:endParaRPr sz="1800">
              <a:solidFill>
                <a:schemeClr val="dk2"/>
              </a:solidFill>
            </a:endParaRPr>
          </a:p>
        </p:txBody>
      </p:sp>
      <p:sp>
        <p:nvSpPr>
          <p:cNvPr id="1175" name="Google Shape;1175;g3179fbc807c_0_1112"/>
          <p:cNvSpPr/>
          <p:nvPr/>
        </p:nvSpPr>
        <p:spPr>
          <a:xfrm>
            <a:off x="603550"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6" name="Google Shape;1176;g3179fbc807c_0_1112"/>
          <p:cNvSpPr txBox="1"/>
          <p:nvPr/>
        </p:nvSpPr>
        <p:spPr>
          <a:xfrm>
            <a:off x="603550"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a:t>
            </a:r>
            <a:endParaRPr sz="1800">
              <a:solidFill>
                <a:schemeClr val="lt1"/>
              </a:solidFill>
            </a:endParaRPr>
          </a:p>
        </p:txBody>
      </p:sp>
      <p:sp>
        <p:nvSpPr>
          <p:cNvPr id="1177" name="Google Shape;1177;g3179fbc807c_0_1112"/>
          <p:cNvSpPr/>
          <p:nvPr/>
        </p:nvSpPr>
        <p:spPr>
          <a:xfrm>
            <a:off x="119062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8" name="Google Shape;1178;g3179fbc807c_0_1112"/>
          <p:cNvSpPr txBox="1"/>
          <p:nvPr/>
        </p:nvSpPr>
        <p:spPr>
          <a:xfrm>
            <a:off x="1190625"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a:t>
            </a:r>
            <a:endParaRPr sz="1800">
              <a:solidFill>
                <a:schemeClr val="lt1"/>
              </a:solidFill>
            </a:endParaRPr>
          </a:p>
        </p:txBody>
      </p:sp>
      <p:sp>
        <p:nvSpPr>
          <p:cNvPr id="1179" name="Google Shape;1179;g3179fbc807c_0_1112"/>
          <p:cNvSpPr/>
          <p:nvPr/>
        </p:nvSpPr>
        <p:spPr>
          <a:xfrm>
            <a:off x="1204375" y="34783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80" name="Google Shape;1180;g3179fbc807c_0_1112"/>
          <p:cNvSpPr txBox="1"/>
          <p:nvPr/>
        </p:nvSpPr>
        <p:spPr>
          <a:xfrm>
            <a:off x="1204375" y="347830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p8</a:t>
            </a:r>
            <a:endParaRPr sz="1800">
              <a:solidFill>
                <a:schemeClr val="lt1"/>
              </a:solidFill>
            </a:endParaRPr>
          </a:p>
        </p:txBody>
      </p:sp>
      <p:sp>
        <p:nvSpPr>
          <p:cNvPr id="1181" name="Google Shape;1181;g3179fbc807c_0_1112"/>
          <p:cNvSpPr/>
          <p:nvPr/>
        </p:nvSpPr>
        <p:spPr>
          <a:xfrm>
            <a:off x="2261450"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82" name="Google Shape;1182;g3179fbc807c_0_1112"/>
          <p:cNvSpPr txBox="1"/>
          <p:nvPr/>
        </p:nvSpPr>
        <p:spPr>
          <a:xfrm>
            <a:off x="2498175"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2</a:t>
            </a:r>
            <a:endParaRPr sz="1800">
              <a:solidFill>
                <a:schemeClr val="dk2"/>
              </a:solidFill>
            </a:endParaRPr>
          </a:p>
        </p:txBody>
      </p:sp>
      <p:sp>
        <p:nvSpPr>
          <p:cNvPr id="1183" name="Google Shape;1183;g3179fbc807c_0_1112"/>
          <p:cNvSpPr/>
          <p:nvPr/>
        </p:nvSpPr>
        <p:spPr>
          <a:xfrm>
            <a:off x="2419917"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84" name="Google Shape;1184;g3179fbc807c_0_1112"/>
          <p:cNvSpPr txBox="1"/>
          <p:nvPr/>
        </p:nvSpPr>
        <p:spPr>
          <a:xfrm>
            <a:off x="2383283"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p13</a:t>
            </a:r>
            <a:endParaRPr sz="1800">
              <a:solidFill>
                <a:schemeClr val="lt1"/>
              </a:solidFill>
            </a:endParaRPr>
          </a:p>
        </p:txBody>
      </p:sp>
      <p:sp>
        <p:nvSpPr>
          <p:cNvPr id="1185" name="Google Shape;1185;g3179fbc807c_0_1112"/>
          <p:cNvSpPr/>
          <p:nvPr/>
        </p:nvSpPr>
        <p:spPr>
          <a:xfrm>
            <a:off x="2410087" y="3484913"/>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86" name="Google Shape;1186;g3179fbc807c_0_1112"/>
          <p:cNvSpPr txBox="1"/>
          <p:nvPr/>
        </p:nvSpPr>
        <p:spPr>
          <a:xfrm>
            <a:off x="2373454" y="3484913"/>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p15</a:t>
            </a:r>
            <a:endParaRPr sz="1800">
              <a:solidFill>
                <a:schemeClr val="lt1"/>
              </a:solidFill>
            </a:endParaRPr>
          </a:p>
        </p:txBody>
      </p:sp>
      <p:sp>
        <p:nvSpPr>
          <p:cNvPr id="1187" name="Google Shape;1187;g3179fbc807c_0_1112"/>
          <p:cNvSpPr/>
          <p:nvPr/>
        </p:nvSpPr>
        <p:spPr>
          <a:xfrm>
            <a:off x="3012613" y="3484913"/>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88" name="Google Shape;1188;g3179fbc807c_0_1112"/>
          <p:cNvSpPr txBox="1"/>
          <p:nvPr/>
        </p:nvSpPr>
        <p:spPr>
          <a:xfrm>
            <a:off x="2975980" y="3484913"/>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p16</a:t>
            </a:r>
            <a:endParaRPr sz="1800">
              <a:solidFill>
                <a:schemeClr val="lt1"/>
              </a:solidFill>
            </a:endParaRPr>
          </a:p>
        </p:txBody>
      </p:sp>
      <p:sp>
        <p:nvSpPr>
          <p:cNvPr id="1189" name="Google Shape;1189;g3179fbc807c_0_1112"/>
          <p:cNvSpPr/>
          <p:nvPr/>
        </p:nvSpPr>
        <p:spPr>
          <a:xfrm>
            <a:off x="4135425"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0" name="Google Shape;1190;g3179fbc807c_0_1112"/>
          <p:cNvSpPr txBox="1"/>
          <p:nvPr/>
        </p:nvSpPr>
        <p:spPr>
          <a:xfrm>
            <a:off x="4372150"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3</a:t>
            </a:r>
            <a:endParaRPr sz="1800">
              <a:solidFill>
                <a:schemeClr val="dk2"/>
              </a:solidFill>
            </a:endParaRPr>
          </a:p>
        </p:txBody>
      </p:sp>
      <p:sp>
        <p:nvSpPr>
          <p:cNvPr id="1191" name="Google Shape;1191;g3179fbc807c_0_1112"/>
          <p:cNvSpPr/>
          <p:nvPr/>
        </p:nvSpPr>
        <p:spPr>
          <a:xfrm>
            <a:off x="489562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2" name="Google Shape;1192;g3179fbc807c_0_1112"/>
          <p:cNvSpPr txBox="1"/>
          <p:nvPr/>
        </p:nvSpPr>
        <p:spPr>
          <a:xfrm>
            <a:off x="4858992"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p18</a:t>
            </a:r>
            <a:endParaRPr sz="1800">
              <a:solidFill>
                <a:schemeClr val="lt1"/>
              </a:solidFill>
            </a:endParaRPr>
          </a:p>
        </p:txBody>
      </p:sp>
      <p:sp>
        <p:nvSpPr>
          <p:cNvPr id="1193" name="Google Shape;1193;g3179fbc807c_0_1112"/>
          <p:cNvSpPr/>
          <p:nvPr/>
        </p:nvSpPr>
        <p:spPr>
          <a:xfrm>
            <a:off x="4302133"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4" name="Google Shape;1194;g3179fbc807c_0_1112"/>
          <p:cNvSpPr txBox="1"/>
          <p:nvPr/>
        </p:nvSpPr>
        <p:spPr>
          <a:xfrm>
            <a:off x="4265500"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p19</a:t>
            </a:r>
            <a:endParaRPr sz="1800">
              <a:solidFill>
                <a:schemeClr val="lt1"/>
              </a:solidFill>
            </a:endParaRPr>
          </a:p>
        </p:txBody>
      </p:sp>
      <p:sp>
        <p:nvSpPr>
          <p:cNvPr id="1195" name="Google Shape;1195;g3179fbc807c_0_1112"/>
          <p:cNvSpPr/>
          <p:nvPr/>
        </p:nvSpPr>
        <p:spPr>
          <a:xfrm>
            <a:off x="4293892"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6" name="Google Shape;1196;g3179fbc807c_0_1112"/>
          <p:cNvSpPr txBox="1"/>
          <p:nvPr/>
        </p:nvSpPr>
        <p:spPr>
          <a:xfrm>
            <a:off x="4257258"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p21</a:t>
            </a:r>
            <a:endParaRPr sz="1800">
              <a:solidFill>
                <a:schemeClr val="lt1"/>
              </a:solidFill>
            </a:endParaRPr>
          </a:p>
        </p:txBody>
      </p:sp>
      <p:sp>
        <p:nvSpPr>
          <p:cNvPr id="1197" name="Google Shape;1197;g3179fbc807c_0_1112"/>
          <p:cNvSpPr/>
          <p:nvPr/>
        </p:nvSpPr>
        <p:spPr>
          <a:xfrm>
            <a:off x="4280741" y="349654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8" name="Google Shape;1198;g3179fbc807c_0_1112"/>
          <p:cNvSpPr txBox="1"/>
          <p:nvPr/>
        </p:nvSpPr>
        <p:spPr>
          <a:xfrm>
            <a:off x="4244108" y="349654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p23</a:t>
            </a:r>
            <a:endParaRPr sz="1800">
              <a:solidFill>
                <a:schemeClr val="lt1"/>
              </a:solidFill>
            </a:endParaRPr>
          </a:p>
        </p:txBody>
      </p:sp>
      <p:sp>
        <p:nvSpPr>
          <p:cNvPr id="1199" name="Google Shape;1199;g3179fbc807c_0_1112"/>
          <p:cNvSpPr/>
          <p:nvPr/>
        </p:nvSpPr>
        <p:spPr>
          <a:xfrm>
            <a:off x="4883267" y="349654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0" name="Google Shape;1200;g3179fbc807c_0_1112"/>
          <p:cNvSpPr txBox="1"/>
          <p:nvPr/>
        </p:nvSpPr>
        <p:spPr>
          <a:xfrm>
            <a:off x="4846634" y="349654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p24</a:t>
            </a:r>
            <a:endParaRPr sz="1800">
              <a:solidFill>
                <a:schemeClr val="lt1"/>
              </a:solidFill>
            </a:endParaRPr>
          </a:p>
        </p:txBody>
      </p:sp>
      <p:sp>
        <p:nvSpPr>
          <p:cNvPr id="1201" name="Google Shape;1201;g3179fbc807c_0_1112"/>
          <p:cNvSpPr txBox="1"/>
          <p:nvPr/>
        </p:nvSpPr>
        <p:spPr>
          <a:xfrm>
            <a:off x="6311075" y="1538850"/>
            <a:ext cx="2512500" cy="227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2"/>
                </a:solidFill>
              </a:rPr>
              <a:t>HPA Trigger(s):</a:t>
            </a:r>
            <a:endParaRPr sz="2400">
              <a:solidFill>
                <a:schemeClr val="dk2"/>
              </a:solidFill>
            </a:endParaRPr>
          </a:p>
          <a:p>
            <a:pPr marL="0" lvl="0" indent="0" algn="l" rtl="0">
              <a:spcBef>
                <a:spcPts val="0"/>
              </a:spcBef>
              <a:spcAft>
                <a:spcPts val="0"/>
              </a:spcAft>
              <a:buNone/>
            </a:pPr>
            <a:endParaRPr sz="2400">
              <a:solidFill>
                <a:schemeClr val="dk2"/>
              </a:solidFill>
            </a:endParaRPr>
          </a:p>
          <a:p>
            <a:pPr marL="0" lvl="0" indent="0" algn="l" rtl="0">
              <a:spcBef>
                <a:spcPts val="0"/>
              </a:spcBef>
              <a:spcAft>
                <a:spcPts val="0"/>
              </a:spcAft>
              <a:buNone/>
            </a:pPr>
            <a:r>
              <a:rPr lang="en" sz="2400">
                <a:solidFill>
                  <a:schemeClr val="dk2"/>
                </a:solidFill>
              </a:rPr>
              <a:t>Scale In</a:t>
            </a:r>
            <a:endParaRPr sz="24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g3179fbc807c_0_1171"/>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*Autoscaler</a:t>
            </a:r>
            <a:endParaRPr>
              <a:latin typeface="Montserrat"/>
              <a:ea typeface="Montserrat"/>
              <a:cs typeface="Montserrat"/>
              <a:sym typeface="Montserrat"/>
            </a:endParaRPr>
          </a:p>
        </p:txBody>
      </p:sp>
      <p:sp>
        <p:nvSpPr>
          <p:cNvPr id="1207" name="Google Shape;1207;g3179fbc807c_0_1171"/>
          <p:cNvSpPr/>
          <p:nvPr/>
        </p:nvSpPr>
        <p:spPr>
          <a:xfrm>
            <a:off x="430425"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8" name="Google Shape;1208;g3179fbc807c_0_1171"/>
          <p:cNvSpPr txBox="1"/>
          <p:nvPr/>
        </p:nvSpPr>
        <p:spPr>
          <a:xfrm>
            <a:off x="667150"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1</a:t>
            </a:r>
            <a:endParaRPr sz="1800">
              <a:solidFill>
                <a:schemeClr val="dk2"/>
              </a:solidFill>
            </a:endParaRPr>
          </a:p>
        </p:txBody>
      </p:sp>
      <p:sp>
        <p:nvSpPr>
          <p:cNvPr id="1209" name="Google Shape;1209;g3179fbc807c_0_1171"/>
          <p:cNvSpPr/>
          <p:nvPr/>
        </p:nvSpPr>
        <p:spPr>
          <a:xfrm>
            <a:off x="603550" y="1600675"/>
            <a:ext cx="473400" cy="23511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0" name="Google Shape;1210;g3179fbc807c_0_1171"/>
          <p:cNvSpPr txBox="1"/>
          <p:nvPr/>
        </p:nvSpPr>
        <p:spPr>
          <a:xfrm>
            <a:off x="603550" y="34849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a:t>
            </a:r>
            <a:endParaRPr sz="1800">
              <a:solidFill>
                <a:schemeClr val="lt1"/>
              </a:solidFill>
            </a:endParaRPr>
          </a:p>
        </p:txBody>
      </p:sp>
      <p:sp>
        <p:nvSpPr>
          <p:cNvPr id="1211" name="Google Shape;1211;g3179fbc807c_0_1171"/>
          <p:cNvSpPr/>
          <p:nvPr/>
        </p:nvSpPr>
        <p:spPr>
          <a:xfrm>
            <a:off x="1190625" y="1600675"/>
            <a:ext cx="473400" cy="17373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2" name="Google Shape;1212;g3179fbc807c_0_1171"/>
          <p:cNvSpPr txBox="1"/>
          <p:nvPr/>
        </p:nvSpPr>
        <p:spPr>
          <a:xfrm>
            <a:off x="1190625" y="28645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a:t>
            </a:r>
            <a:endParaRPr sz="1800">
              <a:solidFill>
                <a:schemeClr val="lt1"/>
              </a:solidFill>
            </a:endParaRPr>
          </a:p>
        </p:txBody>
      </p:sp>
      <p:sp>
        <p:nvSpPr>
          <p:cNvPr id="1213" name="Google Shape;1213;g3179fbc807c_0_1171"/>
          <p:cNvSpPr/>
          <p:nvPr/>
        </p:nvSpPr>
        <p:spPr>
          <a:xfrm>
            <a:off x="1204375" y="34783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4" name="Google Shape;1214;g3179fbc807c_0_1171"/>
          <p:cNvSpPr txBox="1"/>
          <p:nvPr/>
        </p:nvSpPr>
        <p:spPr>
          <a:xfrm>
            <a:off x="1204375" y="347830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p8</a:t>
            </a:r>
            <a:endParaRPr sz="1800">
              <a:solidFill>
                <a:schemeClr val="lt1"/>
              </a:solidFill>
            </a:endParaRPr>
          </a:p>
        </p:txBody>
      </p:sp>
      <p:sp>
        <p:nvSpPr>
          <p:cNvPr id="1215" name="Google Shape;1215;g3179fbc807c_0_1171"/>
          <p:cNvSpPr/>
          <p:nvPr/>
        </p:nvSpPr>
        <p:spPr>
          <a:xfrm>
            <a:off x="2261450"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6" name="Google Shape;1216;g3179fbc807c_0_1171"/>
          <p:cNvSpPr txBox="1"/>
          <p:nvPr/>
        </p:nvSpPr>
        <p:spPr>
          <a:xfrm>
            <a:off x="2498175"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2</a:t>
            </a:r>
            <a:endParaRPr sz="1800">
              <a:solidFill>
                <a:schemeClr val="dk2"/>
              </a:solidFill>
            </a:endParaRPr>
          </a:p>
        </p:txBody>
      </p:sp>
      <p:sp>
        <p:nvSpPr>
          <p:cNvPr id="1217" name="Google Shape;1217;g3179fbc807c_0_1171"/>
          <p:cNvSpPr/>
          <p:nvPr/>
        </p:nvSpPr>
        <p:spPr>
          <a:xfrm>
            <a:off x="2419925" y="1538862"/>
            <a:ext cx="473400" cy="17991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8" name="Google Shape;1218;g3179fbc807c_0_1171"/>
          <p:cNvSpPr txBox="1"/>
          <p:nvPr/>
        </p:nvSpPr>
        <p:spPr>
          <a:xfrm>
            <a:off x="2383275" y="1600683"/>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p13</a:t>
            </a:r>
            <a:endParaRPr sz="1800">
              <a:solidFill>
                <a:schemeClr val="lt1"/>
              </a:solidFill>
            </a:endParaRPr>
          </a:p>
        </p:txBody>
      </p:sp>
      <p:sp>
        <p:nvSpPr>
          <p:cNvPr id="1219" name="Google Shape;1219;g3179fbc807c_0_1171"/>
          <p:cNvSpPr/>
          <p:nvPr/>
        </p:nvSpPr>
        <p:spPr>
          <a:xfrm>
            <a:off x="2410087" y="3484913"/>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0" name="Google Shape;1220;g3179fbc807c_0_1171"/>
          <p:cNvSpPr txBox="1"/>
          <p:nvPr/>
        </p:nvSpPr>
        <p:spPr>
          <a:xfrm>
            <a:off x="2373454" y="3484913"/>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p15</a:t>
            </a:r>
            <a:endParaRPr sz="1800">
              <a:solidFill>
                <a:schemeClr val="lt1"/>
              </a:solidFill>
            </a:endParaRPr>
          </a:p>
        </p:txBody>
      </p:sp>
      <p:sp>
        <p:nvSpPr>
          <p:cNvPr id="1221" name="Google Shape;1221;g3179fbc807c_0_1171"/>
          <p:cNvSpPr/>
          <p:nvPr/>
        </p:nvSpPr>
        <p:spPr>
          <a:xfrm>
            <a:off x="3012613" y="3484913"/>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2" name="Google Shape;1222;g3179fbc807c_0_1171"/>
          <p:cNvSpPr txBox="1"/>
          <p:nvPr/>
        </p:nvSpPr>
        <p:spPr>
          <a:xfrm>
            <a:off x="2975980" y="3484913"/>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p16</a:t>
            </a:r>
            <a:endParaRPr sz="1800">
              <a:solidFill>
                <a:schemeClr val="lt1"/>
              </a:solidFill>
            </a:endParaRPr>
          </a:p>
        </p:txBody>
      </p:sp>
      <p:sp>
        <p:nvSpPr>
          <p:cNvPr id="1223" name="Google Shape;1223;g3179fbc807c_0_1171"/>
          <p:cNvSpPr/>
          <p:nvPr/>
        </p:nvSpPr>
        <p:spPr>
          <a:xfrm>
            <a:off x="4135425"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4" name="Google Shape;1224;g3179fbc807c_0_1171"/>
          <p:cNvSpPr txBox="1"/>
          <p:nvPr/>
        </p:nvSpPr>
        <p:spPr>
          <a:xfrm>
            <a:off x="4372150"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3</a:t>
            </a:r>
            <a:endParaRPr sz="1800">
              <a:solidFill>
                <a:schemeClr val="dk2"/>
              </a:solidFill>
            </a:endParaRPr>
          </a:p>
        </p:txBody>
      </p:sp>
      <p:sp>
        <p:nvSpPr>
          <p:cNvPr id="1225" name="Google Shape;1225;g3179fbc807c_0_1171"/>
          <p:cNvSpPr/>
          <p:nvPr/>
        </p:nvSpPr>
        <p:spPr>
          <a:xfrm>
            <a:off x="489562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6" name="Google Shape;1226;g3179fbc807c_0_1171"/>
          <p:cNvSpPr txBox="1"/>
          <p:nvPr/>
        </p:nvSpPr>
        <p:spPr>
          <a:xfrm>
            <a:off x="4858992"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p18</a:t>
            </a:r>
            <a:endParaRPr sz="1800">
              <a:solidFill>
                <a:schemeClr val="lt1"/>
              </a:solidFill>
            </a:endParaRPr>
          </a:p>
        </p:txBody>
      </p:sp>
      <p:sp>
        <p:nvSpPr>
          <p:cNvPr id="1227" name="Google Shape;1227;g3179fbc807c_0_1171"/>
          <p:cNvSpPr/>
          <p:nvPr/>
        </p:nvSpPr>
        <p:spPr>
          <a:xfrm>
            <a:off x="4302125" y="1600675"/>
            <a:ext cx="473400" cy="10992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8" name="Google Shape;1228;g3179fbc807c_0_1171"/>
          <p:cNvSpPr txBox="1"/>
          <p:nvPr/>
        </p:nvSpPr>
        <p:spPr>
          <a:xfrm>
            <a:off x="4265500"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p19</a:t>
            </a:r>
            <a:endParaRPr sz="1800">
              <a:solidFill>
                <a:schemeClr val="lt1"/>
              </a:solidFill>
            </a:endParaRPr>
          </a:p>
        </p:txBody>
      </p:sp>
      <p:sp>
        <p:nvSpPr>
          <p:cNvPr id="1229" name="Google Shape;1229;g3179fbc807c_0_1171"/>
          <p:cNvSpPr/>
          <p:nvPr/>
        </p:nvSpPr>
        <p:spPr>
          <a:xfrm>
            <a:off x="4293892"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30" name="Google Shape;1230;g3179fbc807c_0_1171"/>
          <p:cNvSpPr txBox="1"/>
          <p:nvPr/>
        </p:nvSpPr>
        <p:spPr>
          <a:xfrm>
            <a:off x="4257258"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p21</a:t>
            </a:r>
            <a:endParaRPr sz="1800">
              <a:solidFill>
                <a:schemeClr val="lt1"/>
              </a:solidFill>
            </a:endParaRPr>
          </a:p>
        </p:txBody>
      </p:sp>
      <p:sp>
        <p:nvSpPr>
          <p:cNvPr id="1231" name="Google Shape;1231;g3179fbc807c_0_1171"/>
          <p:cNvSpPr/>
          <p:nvPr/>
        </p:nvSpPr>
        <p:spPr>
          <a:xfrm>
            <a:off x="4280741" y="349654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32" name="Google Shape;1232;g3179fbc807c_0_1171"/>
          <p:cNvSpPr txBox="1"/>
          <p:nvPr/>
        </p:nvSpPr>
        <p:spPr>
          <a:xfrm>
            <a:off x="4244108" y="349654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p23</a:t>
            </a:r>
            <a:endParaRPr sz="1800">
              <a:solidFill>
                <a:schemeClr val="lt1"/>
              </a:solidFill>
            </a:endParaRPr>
          </a:p>
        </p:txBody>
      </p:sp>
      <p:sp>
        <p:nvSpPr>
          <p:cNvPr id="1233" name="Google Shape;1233;g3179fbc807c_0_1171"/>
          <p:cNvSpPr/>
          <p:nvPr/>
        </p:nvSpPr>
        <p:spPr>
          <a:xfrm>
            <a:off x="4883267" y="349654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34" name="Google Shape;1234;g3179fbc807c_0_1171"/>
          <p:cNvSpPr txBox="1"/>
          <p:nvPr/>
        </p:nvSpPr>
        <p:spPr>
          <a:xfrm>
            <a:off x="4846634" y="349654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p24</a:t>
            </a:r>
            <a:endParaRPr sz="1800">
              <a:solidFill>
                <a:schemeClr val="lt1"/>
              </a:solidFill>
            </a:endParaRPr>
          </a:p>
        </p:txBody>
      </p:sp>
      <p:sp>
        <p:nvSpPr>
          <p:cNvPr id="1235" name="Google Shape;1235;g3179fbc807c_0_1171"/>
          <p:cNvSpPr txBox="1"/>
          <p:nvPr/>
        </p:nvSpPr>
        <p:spPr>
          <a:xfrm>
            <a:off x="6311075" y="1538850"/>
            <a:ext cx="2297400" cy="235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2"/>
                </a:solidFill>
              </a:rPr>
              <a:t>VPA Trigger(s):</a:t>
            </a:r>
            <a:endParaRPr sz="2400">
              <a:solidFill>
                <a:schemeClr val="dk2"/>
              </a:solidFill>
            </a:endParaRPr>
          </a:p>
          <a:p>
            <a:pPr marL="0" lvl="0" indent="0" algn="l" rtl="0">
              <a:spcBef>
                <a:spcPts val="0"/>
              </a:spcBef>
              <a:spcAft>
                <a:spcPts val="0"/>
              </a:spcAft>
              <a:buNone/>
            </a:pPr>
            <a:endParaRPr sz="2400">
              <a:solidFill>
                <a:schemeClr val="dk2"/>
              </a:solidFill>
            </a:endParaRPr>
          </a:p>
          <a:p>
            <a:pPr marL="0" lvl="0" indent="0" algn="l" rtl="0">
              <a:spcBef>
                <a:spcPts val="0"/>
              </a:spcBef>
              <a:spcAft>
                <a:spcPts val="0"/>
              </a:spcAft>
              <a:buNone/>
            </a:pPr>
            <a:r>
              <a:rPr lang="en" sz="2400">
                <a:solidFill>
                  <a:schemeClr val="dk2"/>
                </a:solidFill>
              </a:rPr>
              <a:t>Scale Up</a:t>
            </a:r>
            <a:endParaRPr sz="24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g3179fbc807c_0_1204"/>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*Autoscaler</a:t>
            </a:r>
            <a:endParaRPr>
              <a:latin typeface="Montserrat"/>
              <a:ea typeface="Montserrat"/>
              <a:cs typeface="Montserrat"/>
              <a:sym typeface="Montserrat"/>
            </a:endParaRPr>
          </a:p>
        </p:txBody>
      </p:sp>
      <p:sp>
        <p:nvSpPr>
          <p:cNvPr id="1241" name="Google Shape;1241;g3179fbc807c_0_1204"/>
          <p:cNvSpPr/>
          <p:nvPr/>
        </p:nvSpPr>
        <p:spPr>
          <a:xfrm>
            <a:off x="430425"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42" name="Google Shape;1242;g3179fbc807c_0_1204"/>
          <p:cNvSpPr txBox="1"/>
          <p:nvPr/>
        </p:nvSpPr>
        <p:spPr>
          <a:xfrm>
            <a:off x="667150"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1</a:t>
            </a:r>
            <a:endParaRPr sz="1800">
              <a:solidFill>
                <a:schemeClr val="dk2"/>
              </a:solidFill>
            </a:endParaRPr>
          </a:p>
        </p:txBody>
      </p:sp>
      <p:sp>
        <p:nvSpPr>
          <p:cNvPr id="1243" name="Google Shape;1243;g3179fbc807c_0_1204"/>
          <p:cNvSpPr/>
          <p:nvPr/>
        </p:nvSpPr>
        <p:spPr>
          <a:xfrm>
            <a:off x="603550"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44" name="Google Shape;1244;g3179fbc807c_0_1204"/>
          <p:cNvSpPr txBox="1"/>
          <p:nvPr/>
        </p:nvSpPr>
        <p:spPr>
          <a:xfrm>
            <a:off x="603550"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a:t>
            </a:r>
            <a:endParaRPr sz="1800">
              <a:solidFill>
                <a:schemeClr val="lt1"/>
              </a:solidFill>
            </a:endParaRPr>
          </a:p>
        </p:txBody>
      </p:sp>
      <p:sp>
        <p:nvSpPr>
          <p:cNvPr id="1245" name="Google Shape;1245;g3179fbc807c_0_1204"/>
          <p:cNvSpPr/>
          <p:nvPr/>
        </p:nvSpPr>
        <p:spPr>
          <a:xfrm>
            <a:off x="119062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46" name="Google Shape;1246;g3179fbc807c_0_1204"/>
          <p:cNvSpPr txBox="1"/>
          <p:nvPr/>
        </p:nvSpPr>
        <p:spPr>
          <a:xfrm>
            <a:off x="1190625"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a:t>
            </a:r>
            <a:endParaRPr sz="1800">
              <a:solidFill>
                <a:schemeClr val="lt1"/>
              </a:solidFill>
            </a:endParaRPr>
          </a:p>
        </p:txBody>
      </p:sp>
      <p:sp>
        <p:nvSpPr>
          <p:cNvPr id="1247" name="Google Shape;1247;g3179fbc807c_0_1204"/>
          <p:cNvSpPr/>
          <p:nvPr/>
        </p:nvSpPr>
        <p:spPr>
          <a:xfrm>
            <a:off x="1204375" y="34783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48" name="Google Shape;1248;g3179fbc807c_0_1204"/>
          <p:cNvSpPr txBox="1"/>
          <p:nvPr/>
        </p:nvSpPr>
        <p:spPr>
          <a:xfrm>
            <a:off x="1204375" y="347830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p8</a:t>
            </a:r>
            <a:endParaRPr sz="1800">
              <a:solidFill>
                <a:schemeClr val="lt1"/>
              </a:solidFill>
            </a:endParaRPr>
          </a:p>
        </p:txBody>
      </p:sp>
      <p:sp>
        <p:nvSpPr>
          <p:cNvPr id="1249" name="Google Shape;1249;g3179fbc807c_0_1204"/>
          <p:cNvSpPr/>
          <p:nvPr/>
        </p:nvSpPr>
        <p:spPr>
          <a:xfrm>
            <a:off x="2261450"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50" name="Google Shape;1250;g3179fbc807c_0_1204"/>
          <p:cNvSpPr txBox="1"/>
          <p:nvPr/>
        </p:nvSpPr>
        <p:spPr>
          <a:xfrm>
            <a:off x="2498175"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2</a:t>
            </a:r>
            <a:endParaRPr sz="1800">
              <a:solidFill>
                <a:schemeClr val="dk2"/>
              </a:solidFill>
            </a:endParaRPr>
          </a:p>
        </p:txBody>
      </p:sp>
      <p:sp>
        <p:nvSpPr>
          <p:cNvPr id="1251" name="Google Shape;1251;g3179fbc807c_0_1204"/>
          <p:cNvSpPr/>
          <p:nvPr/>
        </p:nvSpPr>
        <p:spPr>
          <a:xfrm>
            <a:off x="2419917"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52" name="Google Shape;1252;g3179fbc807c_0_1204"/>
          <p:cNvSpPr txBox="1"/>
          <p:nvPr/>
        </p:nvSpPr>
        <p:spPr>
          <a:xfrm>
            <a:off x="2383283"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p13</a:t>
            </a:r>
            <a:endParaRPr sz="1800">
              <a:solidFill>
                <a:schemeClr val="lt1"/>
              </a:solidFill>
            </a:endParaRPr>
          </a:p>
        </p:txBody>
      </p:sp>
      <p:sp>
        <p:nvSpPr>
          <p:cNvPr id="1253" name="Google Shape;1253;g3179fbc807c_0_1204"/>
          <p:cNvSpPr/>
          <p:nvPr/>
        </p:nvSpPr>
        <p:spPr>
          <a:xfrm>
            <a:off x="2410087" y="3484913"/>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54" name="Google Shape;1254;g3179fbc807c_0_1204"/>
          <p:cNvSpPr txBox="1"/>
          <p:nvPr/>
        </p:nvSpPr>
        <p:spPr>
          <a:xfrm>
            <a:off x="2373454" y="3484913"/>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p15</a:t>
            </a:r>
            <a:endParaRPr sz="1800">
              <a:solidFill>
                <a:schemeClr val="lt1"/>
              </a:solidFill>
            </a:endParaRPr>
          </a:p>
        </p:txBody>
      </p:sp>
      <p:sp>
        <p:nvSpPr>
          <p:cNvPr id="1255" name="Google Shape;1255;g3179fbc807c_0_1204"/>
          <p:cNvSpPr/>
          <p:nvPr/>
        </p:nvSpPr>
        <p:spPr>
          <a:xfrm>
            <a:off x="3012613" y="3484913"/>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56" name="Google Shape;1256;g3179fbc807c_0_1204"/>
          <p:cNvSpPr txBox="1"/>
          <p:nvPr/>
        </p:nvSpPr>
        <p:spPr>
          <a:xfrm>
            <a:off x="2975980" y="3484913"/>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p16</a:t>
            </a:r>
            <a:endParaRPr sz="1800">
              <a:solidFill>
                <a:schemeClr val="lt1"/>
              </a:solidFill>
            </a:endParaRPr>
          </a:p>
        </p:txBody>
      </p:sp>
      <p:sp>
        <p:nvSpPr>
          <p:cNvPr id="1257" name="Google Shape;1257;g3179fbc807c_0_1204"/>
          <p:cNvSpPr/>
          <p:nvPr/>
        </p:nvSpPr>
        <p:spPr>
          <a:xfrm>
            <a:off x="4135425"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58" name="Google Shape;1258;g3179fbc807c_0_1204"/>
          <p:cNvSpPr txBox="1"/>
          <p:nvPr/>
        </p:nvSpPr>
        <p:spPr>
          <a:xfrm>
            <a:off x="4372150"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3</a:t>
            </a:r>
            <a:endParaRPr sz="1800">
              <a:solidFill>
                <a:schemeClr val="dk2"/>
              </a:solidFill>
            </a:endParaRPr>
          </a:p>
        </p:txBody>
      </p:sp>
      <p:sp>
        <p:nvSpPr>
          <p:cNvPr id="1259" name="Google Shape;1259;g3179fbc807c_0_1204"/>
          <p:cNvSpPr/>
          <p:nvPr/>
        </p:nvSpPr>
        <p:spPr>
          <a:xfrm>
            <a:off x="489562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60" name="Google Shape;1260;g3179fbc807c_0_1204"/>
          <p:cNvSpPr txBox="1"/>
          <p:nvPr/>
        </p:nvSpPr>
        <p:spPr>
          <a:xfrm>
            <a:off x="4858992"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p18</a:t>
            </a:r>
            <a:endParaRPr sz="1800">
              <a:solidFill>
                <a:schemeClr val="lt1"/>
              </a:solidFill>
            </a:endParaRPr>
          </a:p>
        </p:txBody>
      </p:sp>
      <p:sp>
        <p:nvSpPr>
          <p:cNvPr id="1261" name="Google Shape;1261;g3179fbc807c_0_1204"/>
          <p:cNvSpPr/>
          <p:nvPr/>
        </p:nvSpPr>
        <p:spPr>
          <a:xfrm>
            <a:off x="4302133"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62" name="Google Shape;1262;g3179fbc807c_0_1204"/>
          <p:cNvSpPr txBox="1"/>
          <p:nvPr/>
        </p:nvSpPr>
        <p:spPr>
          <a:xfrm>
            <a:off x="4265500"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p19</a:t>
            </a:r>
            <a:endParaRPr sz="1800">
              <a:solidFill>
                <a:schemeClr val="lt1"/>
              </a:solidFill>
            </a:endParaRPr>
          </a:p>
        </p:txBody>
      </p:sp>
      <p:sp>
        <p:nvSpPr>
          <p:cNvPr id="1263" name="Google Shape;1263;g3179fbc807c_0_1204"/>
          <p:cNvSpPr/>
          <p:nvPr/>
        </p:nvSpPr>
        <p:spPr>
          <a:xfrm>
            <a:off x="4293892"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64" name="Google Shape;1264;g3179fbc807c_0_1204"/>
          <p:cNvSpPr txBox="1"/>
          <p:nvPr/>
        </p:nvSpPr>
        <p:spPr>
          <a:xfrm>
            <a:off x="4257258"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p21</a:t>
            </a:r>
            <a:endParaRPr sz="1800">
              <a:solidFill>
                <a:schemeClr val="lt1"/>
              </a:solidFill>
            </a:endParaRPr>
          </a:p>
        </p:txBody>
      </p:sp>
      <p:sp>
        <p:nvSpPr>
          <p:cNvPr id="1265" name="Google Shape;1265;g3179fbc807c_0_1204"/>
          <p:cNvSpPr/>
          <p:nvPr/>
        </p:nvSpPr>
        <p:spPr>
          <a:xfrm>
            <a:off x="4280741" y="349654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66" name="Google Shape;1266;g3179fbc807c_0_1204"/>
          <p:cNvSpPr txBox="1"/>
          <p:nvPr/>
        </p:nvSpPr>
        <p:spPr>
          <a:xfrm>
            <a:off x="4244108" y="349654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p23</a:t>
            </a:r>
            <a:endParaRPr sz="1800">
              <a:solidFill>
                <a:schemeClr val="lt1"/>
              </a:solidFill>
            </a:endParaRPr>
          </a:p>
        </p:txBody>
      </p:sp>
      <p:sp>
        <p:nvSpPr>
          <p:cNvPr id="1267" name="Google Shape;1267;g3179fbc807c_0_1204"/>
          <p:cNvSpPr/>
          <p:nvPr/>
        </p:nvSpPr>
        <p:spPr>
          <a:xfrm>
            <a:off x="4883267" y="349654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68" name="Google Shape;1268;g3179fbc807c_0_1204"/>
          <p:cNvSpPr txBox="1"/>
          <p:nvPr/>
        </p:nvSpPr>
        <p:spPr>
          <a:xfrm>
            <a:off x="4846634" y="349654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p24</a:t>
            </a:r>
            <a:endParaRPr sz="1800">
              <a:solidFill>
                <a:schemeClr val="lt1"/>
              </a:solidFill>
            </a:endParaRPr>
          </a:p>
        </p:txBody>
      </p:sp>
      <p:sp>
        <p:nvSpPr>
          <p:cNvPr id="1269" name="Google Shape;1269;g3179fbc807c_0_1204"/>
          <p:cNvSpPr txBox="1"/>
          <p:nvPr/>
        </p:nvSpPr>
        <p:spPr>
          <a:xfrm>
            <a:off x="6311075" y="1538850"/>
            <a:ext cx="2297400" cy="267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2"/>
                </a:solidFill>
              </a:rPr>
              <a:t>VPA Trigger(s):</a:t>
            </a:r>
            <a:endParaRPr sz="2400">
              <a:solidFill>
                <a:schemeClr val="dk2"/>
              </a:solidFill>
            </a:endParaRPr>
          </a:p>
          <a:p>
            <a:pPr marL="0" lvl="0" indent="0" algn="l" rtl="0">
              <a:spcBef>
                <a:spcPts val="0"/>
              </a:spcBef>
              <a:spcAft>
                <a:spcPts val="0"/>
              </a:spcAft>
              <a:buNone/>
            </a:pPr>
            <a:endParaRPr sz="2400">
              <a:solidFill>
                <a:schemeClr val="dk2"/>
              </a:solidFill>
            </a:endParaRPr>
          </a:p>
          <a:p>
            <a:pPr marL="0" lvl="0" indent="0" algn="l" rtl="0">
              <a:spcBef>
                <a:spcPts val="0"/>
              </a:spcBef>
              <a:spcAft>
                <a:spcPts val="0"/>
              </a:spcAft>
              <a:buNone/>
            </a:pPr>
            <a:r>
              <a:rPr lang="en" sz="2400">
                <a:solidFill>
                  <a:schemeClr val="dk2"/>
                </a:solidFill>
              </a:rPr>
              <a:t>Scale Down</a:t>
            </a:r>
            <a:endParaRPr sz="24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73"/>
        <p:cNvGrpSpPr/>
        <p:nvPr/>
      </p:nvGrpSpPr>
      <p:grpSpPr>
        <a:xfrm>
          <a:off x="0" y="0"/>
          <a:ext cx="0" cy="0"/>
          <a:chOff x="0" y="0"/>
          <a:chExt cx="0" cy="0"/>
        </a:xfrm>
      </p:grpSpPr>
      <p:sp>
        <p:nvSpPr>
          <p:cNvPr id="1274" name="Google Shape;1274;g3179fbc807c_0_1237"/>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*Autoscaler</a:t>
            </a:r>
            <a:endParaRPr>
              <a:latin typeface="Montserrat"/>
              <a:ea typeface="Montserrat"/>
              <a:cs typeface="Montserrat"/>
              <a:sym typeface="Montserrat"/>
            </a:endParaRPr>
          </a:p>
        </p:txBody>
      </p:sp>
      <p:sp>
        <p:nvSpPr>
          <p:cNvPr id="1275" name="Google Shape;1275;g3179fbc807c_0_1237"/>
          <p:cNvSpPr/>
          <p:nvPr/>
        </p:nvSpPr>
        <p:spPr>
          <a:xfrm>
            <a:off x="430425"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76" name="Google Shape;1276;g3179fbc807c_0_1237"/>
          <p:cNvSpPr txBox="1"/>
          <p:nvPr/>
        </p:nvSpPr>
        <p:spPr>
          <a:xfrm>
            <a:off x="667150"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1</a:t>
            </a:r>
            <a:endParaRPr sz="1800">
              <a:solidFill>
                <a:schemeClr val="dk2"/>
              </a:solidFill>
            </a:endParaRPr>
          </a:p>
        </p:txBody>
      </p:sp>
      <p:sp>
        <p:nvSpPr>
          <p:cNvPr id="1277" name="Google Shape;1277;g3179fbc807c_0_1237"/>
          <p:cNvSpPr/>
          <p:nvPr/>
        </p:nvSpPr>
        <p:spPr>
          <a:xfrm>
            <a:off x="603550"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78" name="Google Shape;1278;g3179fbc807c_0_1237"/>
          <p:cNvSpPr txBox="1"/>
          <p:nvPr/>
        </p:nvSpPr>
        <p:spPr>
          <a:xfrm>
            <a:off x="603550"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a:t>
            </a:r>
            <a:endParaRPr sz="1800">
              <a:solidFill>
                <a:schemeClr val="lt1"/>
              </a:solidFill>
            </a:endParaRPr>
          </a:p>
        </p:txBody>
      </p:sp>
      <p:sp>
        <p:nvSpPr>
          <p:cNvPr id="1279" name="Google Shape;1279;g3179fbc807c_0_1237"/>
          <p:cNvSpPr/>
          <p:nvPr/>
        </p:nvSpPr>
        <p:spPr>
          <a:xfrm>
            <a:off x="119062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0" name="Google Shape;1280;g3179fbc807c_0_1237"/>
          <p:cNvSpPr txBox="1"/>
          <p:nvPr/>
        </p:nvSpPr>
        <p:spPr>
          <a:xfrm>
            <a:off x="1190625"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a:t>
            </a:r>
            <a:endParaRPr sz="1800">
              <a:solidFill>
                <a:schemeClr val="lt1"/>
              </a:solidFill>
            </a:endParaRPr>
          </a:p>
        </p:txBody>
      </p:sp>
      <p:sp>
        <p:nvSpPr>
          <p:cNvPr id="1281" name="Google Shape;1281;g3179fbc807c_0_1237"/>
          <p:cNvSpPr/>
          <p:nvPr/>
        </p:nvSpPr>
        <p:spPr>
          <a:xfrm>
            <a:off x="1204375" y="34783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2" name="Google Shape;1282;g3179fbc807c_0_1237"/>
          <p:cNvSpPr txBox="1"/>
          <p:nvPr/>
        </p:nvSpPr>
        <p:spPr>
          <a:xfrm>
            <a:off x="1204375" y="347830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p8</a:t>
            </a:r>
            <a:endParaRPr sz="1800">
              <a:solidFill>
                <a:schemeClr val="lt1"/>
              </a:solidFill>
            </a:endParaRPr>
          </a:p>
        </p:txBody>
      </p:sp>
      <p:sp>
        <p:nvSpPr>
          <p:cNvPr id="1283" name="Google Shape;1283;g3179fbc807c_0_1237"/>
          <p:cNvSpPr/>
          <p:nvPr/>
        </p:nvSpPr>
        <p:spPr>
          <a:xfrm>
            <a:off x="2261450"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4" name="Google Shape;1284;g3179fbc807c_0_1237"/>
          <p:cNvSpPr txBox="1"/>
          <p:nvPr/>
        </p:nvSpPr>
        <p:spPr>
          <a:xfrm>
            <a:off x="2498175"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2</a:t>
            </a:r>
            <a:endParaRPr sz="1800">
              <a:solidFill>
                <a:schemeClr val="dk2"/>
              </a:solidFill>
            </a:endParaRPr>
          </a:p>
        </p:txBody>
      </p:sp>
      <p:sp>
        <p:nvSpPr>
          <p:cNvPr id="1285" name="Google Shape;1285;g3179fbc807c_0_1237"/>
          <p:cNvSpPr/>
          <p:nvPr/>
        </p:nvSpPr>
        <p:spPr>
          <a:xfrm>
            <a:off x="4135425"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6" name="Google Shape;1286;g3179fbc807c_0_1237"/>
          <p:cNvSpPr txBox="1"/>
          <p:nvPr/>
        </p:nvSpPr>
        <p:spPr>
          <a:xfrm>
            <a:off x="4372150"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3</a:t>
            </a:r>
            <a:endParaRPr sz="1800">
              <a:solidFill>
                <a:schemeClr val="dk2"/>
              </a:solidFill>
            </a:endParaRPr>
          </a:p>
        </p:txBody>
      </p:sp>
      <p:sp>
        <p:nvSpPr>
          <p:cNvPr id="1287" name="Google Shape;1287;g3179fbc807c_0_1237"/>
          <p:cNvSpPr/>
          <p:nvPr/>
        </p:nvSpPr>
        <p:spPr>
          <a:xfrm>
            <a:off x="489562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8" name="Google Shape;1288;g3179fbc807c_0_1237"/>
          <p:cNvSpPr txBox="1"/>
          <p:nvPr/>
        </p:nvSpPr>
        <p:spPr>
          <a:xfrm>
            <a:off x="4858992"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p18</a:t>
            </a:r>
            <a:endParaRPr sz="1800">
              <a:solidFill>
                <a:schemeClr val="lt1"/>
              </a:solidFill>
            </a:endParaRPr>
          </a:p>
        </p:txBody>
      </p:sp>
      <p:sp>
        <p:nvSpPr>
          <p:cNvPr id="1289" name="Google Shape;1289;g3179fbc807c_0_1237"/>
          <p:cNvSpPr/>
          <p:nvPr/>
        </p:nvSpPr>
        <p:spPr>
          <a:xfrm>
            <a:off x="4302133"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0" name="Google Shape;1290;g3179fbc807c_0_1237"/>
          <p:cNvSpPr txBox="1"/>
          <p:nvPr/>
        </p:nvSpPr>
        <p:spPr>
          <a:xfrm>
            <a:off x="4265500"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p19</a:t>
            </a:r>
            <a:endParaRPr sz="1800">
              <a:solidFill>
                <a:schemeClr val="lt1"/>
              </a:solidFill>
            </a:endParaRPr>
          </a:p>
        </p:txBody>
      </p:sp>
      <p:sp>
        <p:nvSpPr>
          <p:cNvPr id="1291" name="Google Shape;1291;g3179fbc807c_0_1237"/>
          <p:cNvSpPr txBox="1"/>
          <p:nvPr/>
        </p:nvSpPr>
        <p:spPr>
          <a:xfrm>
            <a:off x="6311075" y="1538850"/>
            <a:ext cx="2577600" cy="267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2"/>
                </a:solidFill>
              </a:rPr>
              <a:t>HPA Trigger(s):</a:t>
            </a:r>
            <a:endParaRPr sz="2400">
              <a:solidFill>
                <a:schemeClr val="dk2"/>
              </a:solidFill>
            </a:endParaRPr>
          </a:p>
          <a:p>
            <a:pPr marL="0" lvl="0" indent="0" algn="l" rtl="0">
              <a:spcBef>
                <a:spcPts val="0"/>
              </a:spcBef>
              <a:spcAft>
                <a:spcPts val="0"/>
              </a:spcAft>
              <a:buNone/>
            </a:pPr>
            <a:endParaRPr sz="2400">
              <a:solidFill>
                <a:schemeClr val="dk2"/>
              </a:solidFill>
            </a:endParaRPr>
          </a:p>
          <a:p>
            <a:pPr marL="0" lvl="0" indent="0" algn="l" rtl="0">
              <a:spcBef>
                <a:spcPts val="0"/>
              </a:spcBef>
              <a:spcAft>
                <a:spcPts val="0"/>
              </a:spcAft>
              <a:buNone/>
            </a:pPr>
            <a:r>
              <a:rPr lang="en" sz="2400">
                <a:solidFill>
                  <a:schemeClr val="dk2"/>
                </a:solidFill>
              </a:rPr>
              <a:t>Scale In</a:t>
            </a:r>
            <a:endParaRPr sz="24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g3179fbc807c_0_1291"/>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*Autoscaler</a:t>
            </a:r>
            <a:endParaRPr>
              <a:latin typeface="Montserrat"/>
              <a:ea typeface="Montserrat"/>
              <a:cs typeface="Montserrat"/>
              <a:sym typeface="Montserrat"/>
            </a:endParaRPr>
          </a:p>
        </p:txBody>
      </p:sp>
      <p:sp>
        <p:nvSpPr>
          <p:cNvPr id="1297" name="Google Shape;1297;g3179fbc807c_0_1291"/>
          <p:cNvSpPr/>
          <p:nvPr/>
        </p:nvSpPr>
        <p:spPr>
          <a:xfrm>
            <a:off x="430425"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8" name="Google Shape;1298;g3179fbc807c_0_1291"/>
          <p:cNvSpPr txBox="1"/>
          <p:nvPr/>
        </p:nvSpPr>
        <p:spPr>
          <a:xfrm>
            <a:off x="667150"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1</a:t>
            </a:r>
            <a:endParaRPr sz="1800">
              <a:solidFill>
                <a:schemeClr val="dk2"/>
              </a:solidFill>
            </a:endParaRPr>
          </a:p>
        </p:txBody>
      </p:sp>
      <p:sp>
        <p:nvSpPr>
          <p:cNvPr id="1299" name="Google Shape;1299;g3179fbc807c_0_1291"/>
          <p:cNvSpPr/>
          <p:nvPr/>
        </p:nvSpPr>
        <p:spPr>
          <a:xfrm>
            <a:off x="603550"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0" name="Google Shape;1300;g3179fbc807c_0_1291"/>
          <p:cNvSpPr txBox="1"/>
          <p:nvPr/>
        </p:nvSpPr>
        <p:spPr>
          <a:xfrm>
            <a:off x="603550"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a:t>
            </a:r>
            <a:endParaRPr sz="1800">
              <a:solidFill>
                <a:schemeClr val="lt1"/>
              </a:solidFill>
            </a:endParaRPr>
          </a:p>
        </p:txBody>
      </p:sp>
      <p:sp>
        <p:nvSpPr>
          <p:cNvPr id="1301" name="Google Shape;1301;g3179fbc807c_0_1291"/>
          <p:cNvSpPr/>
          <p:nvPr/>
        </p:nvSpPr>
        <p:spPr>
          <a:xfrm>
            <a:off x="119062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2" name="Google Shape;1302;g3179fbc807c_0_1291"/>
          <p:cNvSpPr txBox="1"/>
          <p:nvPr/>
        </p:nvSpPr>
        <p:spPr>
          <a:xfrm>
            <a:off x="1190625"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a:t>
            </a:r>
            <a:endParaRPr sz="1800">
              <a:solidFill>
                <a:schemeClr val="lt1"/>
              </a:solidFill>
            </a:endParaRPr>
          </a:p>
        </p:txBody>
      </p:sp>
      <p:sp>
        <p:nvSpPr>
          <p:cNvPr id="1303" name="Google Shape;1303;g3179fbc807c_0_1291"/>
          <p:cNvSpPr/>
          <p:nvPr/>
        </p:nvSpPr>
        <p:spPr>
          <a:xfrm>
            <a:off x="617313"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4" name="Google Shape;1304;g3179fbc807c_0_1291"/>
          <p:cNvSpPr txBox="1"/>
          <p:nvPr/>
        </p:nvSpPr>
        <p:spPr>
          <a:xfrm>
            <a:off x="617313" y="222655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p8</a:t>
            </a:r>
            <a:endParaRPr sz="1800">
              <a:solidFill>
                <a:schemeClr val="lt1"/>
              </a:solidFill>
            </a:endParaRPr>
          </a:p>
        </p:txBody>
      </p:sp>
      <p:sp>
        <p:nvSpPr>
          <p:cNvPr id="1305" name="Google Shape;1305;g3179fbc807c_0_1291"/>
          <p:cNvSpPr/>
          <p:nvPr/>
        </p:nvSpPr>
        <p:spPr>
          <a:xfrm>
            <a:off x="1204388"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6" name="Google Shape;1306;g3179fbc807c_0_1291"/>
          <p:cNvSpPr txBox="1"/>
          <p:nvPr/>
        </p:nvSpPr>
        <p:spPr>
          <a:xfrm>
            <a:off x="1180587" y="2226550"/>
            <a:ext cx="6465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p18</a:t>
            </a:r>
            <a:endParaRPr sz="1800">
              <a:solidFill>
                <a:schemeClr val="lt1"/>
              </a:solidFill>
            </a:endParaRPr>
          </a:p>
        </p:txBody>
      </p:sp>
      <p:sp>
        <p:nvSpPr>
          <p:cNvPr id="1307" name="Google Shape;1307;g3179fbc807c_0_1291"/>
          <p:cNvSpPr/>
          <p:nvPr/>
        </p:nvSpPr>
        <p:spPr>
          <a:xfrm>
            <a:off x="617300" y="285242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8" name="Google Shape;1308;g3179fbc807c_0_1291"/>
          <p:cNvSpPr txBox="1"/>
          <p:nvPr/>
        </p:nvSpPr>
        <p:spPr>
          <a:xfrm>
            <a:off x="593488" y="2852425"/>
            <a:ext cx="6465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p19</a:t>
            </a:r>
            <a:endParaRPr sz="1800">
              <a:solidFill>
                <a:schemeClr val="lt1"/>
              </a:solidFill>
            </a:endParaRPr>
          </a:p>
        </p:txBody>
      </p:sp>
      <p:sp>
        <p:nvSpPr>
          <p:cNvPr id="1309" name="Google Shape;1309;g3179fbc807c_0_1291"/>
          <p:cNvSpPr txBox="1"/>
          <p:nvPr/>
        </p:nvSpPr>
        <p:spPr>
          <a:xfrm>
            <a:off x="4669450" y="1538850"/>
            <a:ext cx="4219200" cy="267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2"/>
                </a:solidFill>
              </a:rPr>
              <a:t>Cluster Autoscaler Trigger:</a:t>
            </a:r>
            <a:endParaRPr sz="2400">
              <a:solidFill>
                <a:schemeClr val="dk2"/>
              </a:solidFill>
            </a:endParaRPr>
          </a:p>
          <a:p>
            <a:pPr marL="0" lvl="0" indent="0" algn="l" rtl="0">
              <a:spcBef>
                <a:spcPts val="0"/>
              </a:spcBef>
              <a:spcAft>
                <a:spcPts val="0"/>
              </a:spcAft>
              <a:buNone/>
            </a:pPr>
            <a:endParaRPr sz="2400">
              <a:solidFill>
                <a:schemeClr val="dk2"/>
              </a:solidFill>
            </a:endParaRPr>
          </a:p>
          <a:p>
            <a:pPr marL="0" lvl="0" indent="0" algn="l" rtl="0">
              <a:spcBef>
                <a:spcPts val="0"/>
              </a:spcBef>
              <a:spcAft>
                <a:spcPts val="0"/>
              </a:spcAft>
              <a:buNone/>
            </a:pPr>
            <a:r>
              <a:rPr lang="en" sz="2400">
                <a:solidFill>
                  <a:schemeClr val="dk2"/>
                </a:solidFill>
              </a:rPr>
              <a:t>Scale In</a:t>
            </a:r>
            <a:endParaRPr sz="24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sp>
        <p:nvSpPr>
          <p:cNvPr id="1314" name="Google Shape;1314;g3179fbc807c_0_1350"/>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*Autoscaler</a:t>
            </a:r>
            <a:endParaRPr>
              <a:latin typeface="Montserrat"/>
              <a:ea typeface="Montserrat"/>
              <a:cs typeface="Montserrat"/>
              <a:sym typeface="Montserrat"/>
            </a:endParaRPr>
          </a:p>
        </p:txBody>
      </p:sp>
      <p:sp>
        <p:nvSpPr>
          <p:cNvPr id="1315" name="Google Shape;1315;g3179fbc807c_0_1350"/>
          <p:cNvSpPr/>
          <p:nvPr/>
        </p:nvSpPr>
        <p:spPr>
          <a:xfrm>
            <a:off x="430425" y="1054525"/>
            <a:ext cx="1420500" cy="282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6" name="Google Shape;1316;g3179fbc807c_0_1350"/>
          <p:cNvSpPr txBox="1"/>
          <p:nvPr/>
        </p:nvSpPr>
        <p:spPr>
          <a:xfrm>
            <a:off x="667150" y="3440172"/>
            <a:ext cx="990000" cy="35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1</a:t>
            </a:r>
            <a:endParaRPr sz="1800">
              <a:solidFill>
                <a:schemeClr val="dk2"/>
              </a:solidFill>
            </a:endParaRPr>
          </a:p>
        </p:txBody>
      </p:sp>
      <p:sp>
        <p:nvSpPr>
          <p:cNvPr id="1317" name="Google Shape;1317;g3179fbc807c_0_1350"/>
          <p:cNvSpPr/>
          <p:nvPr/>
        </p:nvSpPr>
        <p:spPr>
          <a:xfrm>
            <a:off x="603550"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8" name="Google Shape;1318;g3179fbc807c_0_1350"/>
          <p:cNvSpPr txBox="1"/>
          <p:nvPr/>
        </p:nvSpPr>
        <p:spPr>
          <a:xfrm>
            <a:off x="603550"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a:t>
            </a:r>
            <a:endParaRPr sz="1800">
              <a:solidFill>
                <a:schemeClr val="lt1"/>
              </a:solidFill>
            </a:endParaRPr>
          </a:p>
        </p:txBody>
      </p:sp>
      <p:sp>
        <p:nvSpPr>
          <p:cNvPr id="1319" name="Google Shape;1319;g3179fbc807c_0_1350"/>
          <p:cNvSpPr/>
          <p:nvPr/>
        </p:nvSpPr>
        <p:spPr>
          <a:xfrm>
            <a:off x="119062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0" name="Google Shape;1320;g3179fbc807c_0_1350"/>
          <p:cNvSpPr txBox="1"/>
          <p:nvPr/>
        </p:nvSpPr>
        <p:spPr>
          <a:xfrm>
            <a:off x="1190625"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a:t>
            </a:r>
            <a:endParaRPr sz="1800">
              <a:solidFill>
                <a:schemeClr val="lt1"/>
              </a:solidFill>
            </a:endParaRPr>
          </a:p>
        </p:txBody>
      </p:sp>
      <p:sp>
        <p:nvSpPr>
          <p:cNvPr id="1321" name="Google Shape;1321;g3179fbc807c_0_1350"/>
          <p:cNvSpPr/>
          <p:nvPr/>
        </p:nvSpPr>
        <p:spPr>
          <a:xfrm>
            <a:off x="617313"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2" name="Google Shape;1322;g3179fbc807c_0_1350"/>
          <p:cNvSpPr txBox="1"/>
          <p:nvPr/>
        </p:nvSpPr>
        <p:spPr>
          <a:xfrm>
            <a:off x="617313" y="222655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p8</a:t>
            </a:r>
            <a:endParaRPr sz="1800">
              <a:solidFill>
                <a:schemeClr val="lt1"/>
              </a:solidFill>
            </a:endParaRPr>
          </a:p>
        </p:txBody>
      </p:sp>
      <p:sp>
        <p:nvSpPr>
          <p:cNvPr id="1323" name="Google Shape;1323;g3179fbc807c_0_1350"/>
          <p:cNvSpPr/>
          <p:nvPr/>
        </p:nvSpPr>
        <p:spPr>
          <a:xfrm>
            <a:off x="1204388"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4" name="Google Shape;1324;g3179fbc807c_0_1350"/>
          <p:cNvSpPr txBox="1"/>
          <p:nvPr/>
        </p:nvSpPr>
        <p:spPr>
          <a:xfrm>
            <a:off x="1180587" y="2226550"/>
            <a:ext cx="6465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p18</a:t>
            </a:r>
            <a:endParaRPr sz="1800">
              <a:solidFill>
                <a:schemeClr val="lt1"/>
              </a:solidFill>
            </a:endParaRPr>
          </a:p>
        </p:txBody>
      </p:sp>
      <p:sp>
        <p:nvSpPr>
          <p:cNvPr id="1325" name="Google Shape;1325;g3179fbc807c_0_1350"/>
          <p:cNvSpPr/>
          <p:nvPr/>
        </p:nvSpPr>
        <p:spPr>
          <a:xfrm>
            <a:off x="617300" y="285242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6" name="Google Shape;1326;g3179fbc807c_0_1350"/>
          <p:cNvSpPr txBox="1"/>
          <p:nvPr/>
        </p:nvSpPr>
        <p:spPr>
          <a:xfrm>
            <a:off x="593488" y="2852425"/>
            <a:ext cx="6465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p19</a:t>
            </a:r>
            <a:endParaRPr sz="1800">
              <a:solidFill>
                <a:schemeClr val="lt1"/>
              </a:solidFill>
            </a:endParaRPr>
          </a:p>
        </p:txBody>
      </p:sp>
      <p:sp>
        <p:nvSpPr>
          <p:cNvPr id="1327" name="Google Shape;1327;g3179fbc807c_0_1350"/>
          <p:cNvSpPr txBox="1"/>
          <p:nvPr/>
        </p:nvSpPr>
        <p:spPr>
          <a:xfrm>
            <a:off x="4669450" y="1538850"/>
            <a:ext cx="4219200" cy="267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2"/>
                </a:solidFill>
              </a:rPr>
              <a:t>Karpenter:</a:t>
            </a:r>
            <a:endParaRPr sz="2400">
              <a:solidFill>
                <a:schemeClr val="dk2"/>
              </a:solidFill>
            </a:endParaRPr>
          </a:p>
          <a:p>
            <a:pPr marL="0" lvl="0" indent="0" algn="l" rtl="0">
              <a:spcBef>
                <a:spcPts val="0"/>
              </a:spcBef>
              <a:spcAft>
                <a:spcPts val="0"/>
              </a:spcAft>
              <a:buNone/>
            </a:pPr>
            <a:endParaRPr sz="2400">
              <a:solidFill>
                <a:schemeClr val="dk2"/>
              </a:solidFill>
            </a:endParaRPr>
          </a:p>
          <a:p>
            <a:pPr marL="0" lvl="0" indent="0" algn="l" rtl="0">
              <a:spcBef>
                <a:spcPts val="0"/>
              </a:spcBef>
              <a:spcAft>
                <a:spcPts val="0"/>
              </a:spcAft>
              <a:buNone/>
            </a:pPr>
            <a:r>
              <a:rPr lang="en" sz="2400">
                <a:solidFill>
                  <a:schemeClr val="dk2"/>
                </a:solidFill>
              </a:rPr>
              <a:t>Scale In</a:t>
            </a:r>
            <a:endParaRPr sz="24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3179fbc807c_0_1742"/>
          <p:cNvSpPr txBox="1">
            <a:spLocks noGrp="1"/>
          </p:cNvSpPr>
          <p:nvPr>
            <p:ph type="title"/>
          </p:nvPr>
        </p:nvSpPr>
        <p:spPr>
          <a:xfrm>
            <a:off x="91075" y="29700"/>
            <a:ext cx="7690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Who Am I?</a:t>
            </a:r>
            <a:endParaRPr/>
          </a:p>
        </p:txBody>
      </p:sp>
      <p:sp>
        <p:nvSpPr>
          <p:cNvPr id="73" name="Google Shape;73;g3179fbc807c_0_1742"/>
          <p:cNvSpPr txBox="1"/>
          <p:nvPr/>
        </p:nvSpPr>
        <p:spPr>
          <a:xfrm>
            <a:off x="3427575" y="3898050"/>
            <a:ext cx="2706300" cy="101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dk2"/>
                </a:solidFill>
              </a:rPr>
              <a:t>Jack Francis</a:t>
            </a:r>
            <a:endParaRPr sz="1600" b="1">
              <a:solidFill>
                <a:schemeClr val="dk2"/>
              </a:solidFill>
            </a:endParaRPr>
          </a:p>
          <a:p>
            <a:pPr marL="0" lvl="0" indent="0" algn="l" rtl="0">
              <a:spcBef>
                <a:spcPts val="0"/>
              </a:spcBef>
              <a:spcAft>
                <a:spcPts val="0"/>
              </a:spcAft>
              <a:buNone/>
            </a:pPr>
            <a:r>
              <a:rPr lang="en" sz="1600" i="1">
                <a:solidFill>
                  <a:schemeClr val="dk2"/>
                </a:solidFill>
              </a:rPr>
              <a:t>Principal Software Engineer</a:t>
            </a:r>
            <a:endParaRPr sz="1600" i="1">
              <a:solidFill>
                <a:schemeClr val="dk2"/>
              </a:solidFill>
            </a:endParaRPr>
          </a:p>
          <a:p>
            <a:pPr marL="0" lvl="0" indent="0" algn="l" rtl="0">
              <a:spcBef>
                <a:spcPts val="0"/>
              </a:spcBef>
              <a:spcAft>
                <a:spcPts val="0"/>
              </a:spcAft>
              <a:buNone/>
            </a:pPr>
            <a:r>
              <a:rPr lang="en" sz="1600" i="1">
                <a:solidFill>
                  <a:schemeClr val="dk2"/>
                </a:solidFill>
              </a:rPr>
              <a:t>Microsoft</a:t>
            </a:r>
            <a:endParaRPr sz="1600" i="1">
              <a:solidFill>
                <a:schemeClr val="dk2"/>
              </a:solidFill>
            </a:endParaRPr>
          </a:p>
        </p:txBody>
      </p:sp>
      <p:pic>
        <p:nvPicPr>
          <p:cNvPr id="74" name="Google Shape;74;g3179fbc807c_0_1742"/>
          <p:cNvPicPr preferRelativeResize="0"/>
          <p:nvPr/>
        </p:nvPicPr>
        <p:blipFill>
          <a:blip r:embed="rId3">
            <a:alphaModFix/>
          </a:blip>
          <a:stretch>
            <a:fillRect/>
          </a:stretch>
        </p:blipFill>
        <p:spPr>
          <a:xfrm>
            <a:off x="2937016" y="754800"/>
            <a:ext cx="3230209" cy="31432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2" name="Google Shape;1332;g313e1c0309c_0_0"/>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*Autoscaler</a:t>
            </a:r>
            <a:endParaRPr>
              <a:latin typeface="Montserrat"/>
              <a:ea typeface="Montserrat"/>
              <a:cs typeface="Montserrat"/>
              <a:sym typeface="Montserrat"/>
            </a:endParaRPr>
          </a:p>
        </p:txBody>
      </p:sp>
      <p:sp>
        <p:nvSpPr>
          <p:cNvPr id="1333" name="Google Shape;1333;g313e1c0309c_0_0"/>
          <p:cNvSpPr txBox="1"/>
          <p:nvPr/>
        </p:nvSpPr>
        <p:spPr>
          <a:xfrm>
            <a:off x="0" y="1915350"/>
            <a:ext cx="9144000" cy="3228300"/>
          </a:xfrm>
          <a:prstGeom prst="rect">
            <a:avLst/>
          </a:prstGeom>
          <a:noFill/>
          <a:ln>
            <a:noFill/>
          </a:ln>
        </p:spPr>
        <p:txBody>
          <a:bodyPr spcFirstLastPara="1" wrap="square" lIns="91425" tIns="45700" rIns="91425" bIns="45700" anchor="ctr" anchorCtr="0">
            <a:normAutofit/>
          </a:bodyPr>
          <a:lstStyle/>
          <a:p>
            <a:pPr marL="457200" lvl="0" indent="-368300" algn="l" rtl="0">
              <a:lnSpc>
                <a:spcPct val="150000"/>
              </a:lnSpc>
              <a:spcBef>
                <a:spcPts val="0"/>
              </a:spcBef>
              <a:spcAft>
                <a:spcPts val="0"/>
              </a:spcAft>
              <a:buClr>
                <a:srgbClr val="262626"/>
              </a:buClr>
              <a:buSzPts val="2200"/>
              <a:buChar char="●"/>
            </a:pPr>
            <a:r>
              <a:rPr lang="en" sz="2200">
                <a:solidFill>
                  <a:srgbClr val="262626"/>
                </a:solidFill>
              </a:rPr>
              <a:t>HPA, VPA, and Cluster Autoscaler / Karpenter are complementary</a:t>
            </a:r>
            <a:endParaRPr sz="2200">
              <a:solidFill>
                <a:srgbClr val="262626"/>
              </a:solidFill>
            </a:endParaRPr>
          </a:p>
          <a:p>
            <a:pPr marL="457200" lvl="0" indent="-368300" algn="l" rtl="0">
              <a:lnSpc>
                <a:spcPct val="150000"/>
              </a:lnSpc>
              <a:spcBef>
                <a:spcPts val="0"/>
              </a:spcBef>
              <a:spcAft>
                <a:spcPts val="0"/>
              </a:spcAft>
              <a:buClr>
                <a:srgbClr val="262626"/>
              </a:buClr>
              <a:buSzPts val="2200"/>
              <a:buChar char="●"/>
            </a:pPr>
            <a:r>
              <a:rPr lang="en" sz="2200">
                <a:solidFill>
                  <a:srgbClr val="262626"/>
                </a:solidFill>
              </a:rPr>
              <a:t>Successful cluster and node pool scaling requires a cooperative configuration between all three actors</a:t>
            </a:r>
            <a:endParaRPr sz="2200">
              <a:solidFill>
                <a:srgbClr val="262626"/>
              </a:solidFill>
            </a:endParaRPr>
          </a:p>
        </p:txBody>
      </p:sp>
      <p:sp>
        <p:nvSpPr>
          <p:cNvPr id="1334" name="Google Shape;1334;g313e1c0309c_0_0"/>
          <p:cNvSpPr txBox="1"/>
          <p:nvPr/>
        </p:nvSpPr>
        <p:spPr>
          <a:xfrm>
            <a:off x="1591350" y="978325"/>
            <a:ext cx="5961300" cy="572700"/>
          </a:xfrm>
          <a:prstGeom prst="rect">
            <a:avLst/>
          </a:prstGeom>
          <a:noFill/>
          <a:ln>
            <a:noFill/>
          </a:ln>
        </p:spPr>
        <p:txBody>
          <a:bodyPr spcFirstLastPara="1" wrap="square" lIns="91425" tIns="91425" rIns="91425" bIns="91425" anchor="t" anchorCtr="0">
            <a:noAutofit/>
          </a:bodyPr>
          <a:lstStyle/>
          <a:p>
            <a:pPr marL="0" lvl="0" indent="0" algn="ctr" rtl="0">
              <a:lnSpc>
                <a:spcPct val="125000"/>
              </a:lnSpc>
              <a:spcBef>
                <a:spcPts val="0"/>
              </a:spcBef>
              <a:spcAft>
                <a:spcPts val="0"/>
              </a:spcAft>
              <a:buClr>
                <a:schemeClr val="dk1"/>
              </a:buClr>
              <a:buSzPts val="1100"/>
              <a:buFont typeface="Arial"/>
              <a:buNone/>
            </a:pPr>
            <a:r>
              <a:rPr lang="en" sz="3200" b="1">
                <a:solidFill>
                  <a:srgbClr val="1F2328"/>
                </a:solidFill>
              </a:rPr>
              <a:t>Summary</a:t>
            </a:r>
            <a:endParaRPr sz="3200" b="1">
              <a:solidFill>
                <a:srgbClr val="1F2328"/>
              </a:solidFill>
            </a:endParaRPr>
          </a:p>
          <a:p>
            <a:pPr marL="0" lvl="0" indent="0" algn="ctr" rtl="0">
              <a:spcBef>
                <a:spcPts val="0"/>
              </a:spcBef>
              <a:spcAft>
                <a:spcPts val="0"/>
              </a:spcAft>
              <a:buNone/>
            </a:pPr>
            <a:endParaRPr sz="18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38"/>
        <p:cNvGrpSpPr/>
        <p:nvPr/>
      </p:nvGrpSpPr>
      <p:grpSpPr>
        <a:xfrm>
          <a:off x="0" y="0"/>
          <a:ext cx="0" cy="0"/>
          <a:chOff x="0" y="0"/>
          <a:chExt cx="0" cy="0"/>
        </a:xfrm>
      </p:grpSpPr>
      <p:sp>
        <p:nvSpPr>
          <p:cNvPr id="1339" name="Google Shape;1339;g3179fbc807c_0_1373"/>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Karpenter: Consolidation</a:t>
            </a:r>
            <a:endParaRPr>
              <a:latin typeface="Montserrat"/>
              <a:ea typeface="Montserrat"/>
              <a:cs typeface="Montserrat"/>
              <a:sym typeface="Montserrat"/>
            </a:endParaRPr>
          </a:p>
        </p:txBody>
      </p:sp>
      <p:sp>
        <p:nvSpPr>
          <p:cNvPr id="1340" name="Google Shape;1340;g3179fbc807c_0_1373"/>
          <p:cNvSpPr/>
          <p:nvPr/>
        </p:nvSpPr>
        <p:spPr>
          <a:xfrm>
            <a:off x="430425"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1" name="Google Shape;1341;g3179fbc807c_0_1373"/>
          <p:cNvSpPr txBox="1"/>
          <p:nvPr/>
        </p:nvSpPr>
        <p:spPr>
          <a:xfrm>
            <a:off x="667150"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1</a:t>
            </a:r>
            <a:endParaRPr sz="1800">
              <a:solidFill>
                <a:schemeClr val="dk2"/>
              </a:solidFill>
            </a:endParaRPr>
          </a:p>
        </p:txBody>
      </p:sp>
      <p:sp>
        <p:nvSpPr>
          <p:cNvPr id="1342" name="Google Shape;1342;g3179fbc807c_0_1373"/>
          <p:cNvSpPr/>
          <p:nvPr/>
        </p:nvSpPr>
        <p:spPr>
          <a:xfrm>
            <a:off x="603550"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3" name="Google Shape;1343;g3179fbc807c_0_1373"/>
          <p:cNvSpPr txBox="1"/>
          <p:nvPr/>
        </p:nvSpPr>
        <p:spPr>
          <a:xfrm>
            <a:off x="603550"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a:t>
            </a:r>
            <a:endParaRPr sz="1800">
              <a:solidFill>
                <a:schemeClr val="lt1"/>
              </a:solidFill>
            </a:endParaRPr>
          </a:p>
        </p:txBody>
      </p:sp>
      <p:sp>
        <p:nvSpPr>
          <p:cNvPr id="1344" name="Google Shape;1344;g3179fbc807c_0_1373"/>
          <p:cNvSpPr/>
          <p:nvPr/>
        </p:nvSpPr>
        <p:spPr>
          <a:xfrm>
            <a:off x="119062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5" name="Google Shape;1345;g3179fbc807c_0_1373"/>
          <p:cNvSpPr txBox="1"/>
          <p:nvPr/>
        </p:nvSpPr>
        <p:spPr>
          <a:xfrm>
            <a:off x="1190625"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a:t>
            </a:r>
            <a:endParaRPr sz="1800">
              <a:solidFill>
                <a:schemeClr val="lt1"/>
              </a:solidFill>
            </a:endParaRPr>
          </a:p>
        </p:txBody>
      </p:sp>
      <p:sp>
        <p:nvSpPr>
          <p:cNvPr id="1346" name="Google Shape;1346;g3179fbc807c_0_1373"/>
          <p:cNvSpPr/>
          <p:nvPr/>
        </p:nvSpPr>
        <p:spPr>
          <a:xfrm>
            <a:off x="617313"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7" name="Google Shape;1347;g3179fbc807c_0_1373"/>
          <p:cNvSpPr txBox="1"/>
          <p:nvPr/>
        </p:nvSpPr>
        <p:spPr>
          <a:xfrm>
            <a:off x="617313" y="222655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p3</a:t>
            </a:r>
            <a:endParaRPr sz="1800">
              <a:solidFill>
                <a:schemeClr val="lt1"/>
              </a:solidFill>
            </a:endParaRPr>
          </a:p>
        </p:txBody>
      </p:sp>
      <p:sp>
        <p:nvSpPr>
          <p:cNvPr id="1348" name="Google Shape;1348;g3179fbc807c_0_1373"/>
          <p:cNvSpPr/>
          <p:nvPr/>
        </p:nvSpPr>
        <p:spPr>
          <a:xfrm>
            <a:off x="1204388"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9" name="Google Shape;1349;g3179fbc807c_0_1373"/>
          <p:cNvSpPr txBox="1"/>
          <p:nvPr/>
        </p:nvSpPr>
        <p:spPr>
          <a:xfrm>
            <a:off x="1204388" y="222655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p4</a:t>
            </a:r>
            <a:endParaRPr sz="1800">
              <a:solidFill>
                <a:schemeClr val="lt1"/>
              </a:solidFill>
            </a:endParaRPr>
          </a:p>
        </p:txBody>
      </p:sp>
      <p:sp>
        <p:nvSpPr>
          <p:cNvPr id="1350" name="Google Shape;1350;g3179fbc807c_0_1373"/>
          <p:cNvSpPr/>
          <p:nvPr/>
        </p:nvSpPr>
        <p:spPr>
          <a:xfrm>
            <a:off x="617300" y="285242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1" name="Google Shape;1351;g3179fbc807c_0_1373"/>
          <p:cNvSpPr txBox="1"/>
          <p:nvPr/>
        </p:nvSpPr>
        <p:spPr>
          <a:xfrm>
            <a:off x="617300" y="285242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p5</a:t>
            </a:r>
            <a:endParaRPr sz="1800">
              <a:solidFill>
                <a:schemeClr val="lt1"/>
              </a:solidFill>
            </a:endParaRPr>
          </a:p>
        </p:txBody>
      </p:sp>
      <p:sp>
        <p:nvSpPr>
          <p:cNvPr id="1352" name="Google Shape;1352;g3179fbc807c_0_1373"/>
          <p:cNvSpPr/>
          <p:nvPr/>
        </p:nvSpPr>
        <p:spPr>
          <a:xfrm>
            <a:off x="1204375" y="285242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3" name="Google Shape;1353;g3179fbc807c_0_1373"/>
          <p:cNvSpPr txBox="1"/>
          <p:nvPr/>
        </p:nvSpPr>
        <p:spPr>
          <a:xfrm>
            <a:off x="1204375" y="285242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p6</a:t>
            </a:r>
            <a:endParaRPr sz="1800">
              <a:solidFill>
                <a:schemeClr val="lt1"/>
              </a:solidFill>
            </a:endParaRPr>
          </a:p>
        </p:txBody>
      </p:sp>
      <p:sp>
        <p:nvSpPr>
          <p:cNvPr id="1354" name="Google Shape;1354;g3179fbc807c_0_1373"/>
          <p:cNvSpPr/>
          <p:nvPr/>
        </p:nvSpPr>
        <p:spPr>
          <a:xfrm>
            <a:off x="617300" y="34783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5" name="Google Shape;1355;g3179fbc807c_0_1373"/>
          <p:cNvSpPr txBox="1"/>
          <p:nvPr/>
        </p:nvSpPr>
        <p:spPr>
          <a:xfrm>
            <a:off x="617300" y="347830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p7</a:t>
            </a:r>
            <a:endParaRPr sz="1800">
              <a:solidFill>
                <a:schemeClr val="lt1"/>
              </a:solidFill>
            </a:endParaRPr>
          </a:p>
        </p:txBody>
      </p:sp>
      <p:sp>
        <p:nvSpPr>
          <p:cNvPr id="1356" name="Google Shape;1356;g3179fbc807c_0_1373"/>
          <p:cNvSpPr/>
          <p:nvPr/>
        </p:nvSpPr>
        <p:spPr>
          <a:xfrm>
            <a:off x="1204375" y="34783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7" name="Google Shape;1357;g3179fbc807c_0_1373"/>
          <p:cNvSpPr txBox="1"/>
          <p:nvPr/>
        </p:nvSpPr>
        <p:spPr>
          <a:xfrm>
            <a:off x="1204375" y="347830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p8</a:t>
            </a:r>
            <a:endParaRPr sz="1800">
              <a:solidFill>
                <a:schemeClr val="lt1"/>
              </a:solidFill>
            </a:endParaRPr>
          </a:p>
        </p:txBody>
      </p:sp>
      <p:sp>
        <p:nvSpPr>
          <p:cNvPr id="1358" name="Google Shape;1358;g3179fbc807c_0_1373"/>
          <p:cNvSpPr/>
          <p:nvPr/>
        </p:nvSpPr>
        <p:spPr>
          <a:xfrm>
            <a:off x="2261450"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9" name="Google Shape;1359;g3179fbc807c_0_1373"/>
          <p:cNvSpPr txBox="1"/>
          <p:nvPr/>
        </p:nvSpPr>
        <p:spPr>
          <a:xfrm>
            <a:off x="2498175"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2</a:t>
            </a:r>
            <a:endParaRPr sz="1800">
              <a:solidFill>
                <a:schemeClr val="dk2"/>
              </a:solidFill>
            </a:endParaRPr>
          </a:p>
        </p:txBody>
      </p:sp>
      <p:sp>
        <p:nvSpPr>
          <p:cNvPr id="1360" name="Google Shape;1360;g3179fbc807c_0_1373"/>
          <p:cNvSpPr/>
          <p:nvPr/>
        </p:nvSpPr>
        <p:spPr>
          <a:xfrm>
            <a:off x="243457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1" name="Google Shape;1361;g3179fbc807c_0_1373"/>
          <p:cNvSpPr txBox="1"/>
          <p:nvPr/>
        </p:nvSpPr>
        <p:spPr>
          <a:xfrm>
            <a:off x="2434575"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p9</a:t>
            </a:r>
            <a:endParaRPr sz="1800">
              <a:solidFill>
                <a:schemeClr val="lt1"/>
              </a:solidFill>
            </a:endParaRPr>
          </a:p>
        </p:txBody>
      </p:sp>
      <p:sp>
        <p:nvSpPr>
          <p:cNvPr id="1362" name="Google Shape;1362;g3179fbc807c_0_1373"/>
          <p:cNvSpPr/>
          <p:nvPr/>
        </p:nvSpPr>
        <p:spPr>
          <a:xfrm>
            <a:off x="3021650"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3" name="Google Shape;1363;g3179fbc807c_0_1373"/>
          <p:cNvSpPr txBox="1"/>
          <p:nvPr/>
        </p:nvSpPr>
        <p:spPr>
          <a:xfrm>
            <a:off x="2985017"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p10</a:t>
            </a:r>
            <a:endParaRPr sz="1800">
              <a:solidFill>
                <a:schemeClr val="lt1"/>
              </a:solidFill>
            </a:endParaRPr>
          </a:p>
        </p:txBody>
      </p:sp>
      <p:sp>
        <p:nvSpPr>
          <p:cNvPr id="1364" name="Google Shape;1364;g3179fbc807c_0_1373"/>
          <p:cNvSpPr/>
          <p:nvPr/>
        </p:nvSpPr>
        <p:spPr>
          <a:xfrm>
            <a:off x="2428158"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5" name="Google Shape;1365;g3179fbc807c_0_1373"/>
          <p:cNvSpPr txBox="1"/>
          <p:nvPr/>
        </p:nvSpPr>
        <p:spPr>
          <a:xfrm>
            <a:off x="2391525"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p11</a:t>
            </a:r>
            <a:endParaRPr sz="1800">
              <a:solidFill>
                <a:schemeClr val="lt1"/>
              </a:solidFill>
            </a:endParaRPr>
          </a:p>
        </p:txBody>
      </p:sp>
      <p:sp>
        <p:nvSpPr>
          <p:cNvPr id="1366" name="Google Shape;1366;g3179fbc807c_0_1373"/>
          <p:cNvSpPr/>
          <p:nvPr/>
        </p:nvSpPr>
        <p:spPr>
          <a:xfrm>
            <a:off x="3030684"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7" name="Google Shape;1367;g3179fbc807c_0_1373"/>
          <p:cNvSpPr txBox="1"/>
          <p:nvPr/>
        </p:nvSpPr>
        <p:spPr>
          <a:xfrm>
            <a:off x="2994051"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p12</a:t>
            </a:r>
            <a:endParaRPr sz="1800">
              <a:solidFill>
                <a:schemeClr val="lt1"/>
              </a:solidFill>
            </a:endParaRPr>
          </a:p>
        </p:txBody>
      </p:sp>
      <p:sp>
        <p:nvSpPr>
          <p:cNvPr id="1368" name="Google Shape;1368;g3179fbc807c_0_1373"/>
          <p:cNvSpPr/>
          <p:nvPr/>
        </p:nvSpPr>
        <p:spPr>
          <a:xfrm>
            <a:off x="2419917"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9" name="Google Shape;1369;g3179fbc807c_0_1373"/>
          <p:cNvSpPr txBox="1"/>
          <p:nvPr/>
        </p:nvSpPr>
        <p:spPr>
          <a:xfrm>
            <a:off x="2383283"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p13</a:t>
            </a:r>
            <a:endParaRPr sz="1800">
              <a:solidFill>
                <a:schemeClr val="lt1"/>
              </a:solidFill>
            </a:endParaRPr>
          </a:p>
        </p:txBody>
      </p:sp>
      <p:sp>
        <p:nvSpPr>
          <p:cNvPr id="1370" name="Google Shape;1370;g3179fbc807c_0_1373"/>
          <p:cNvSpPr/>
          <p:nvPr/>
        </p:nvSpPr>
        <p:spPr>
          <a:xfrm>
            <a:off x="3022442"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1" name="Google Shape;1371;g3179fbc807c_0_1373"/>
          <p:cNvSpPr txBox="1"/>
          <p:nvPr/>
        </p:nvSpPr>
        <p:spPr>
          <a:xfrm>
            <a:off x="2985809"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p14</a:t>
            </a:r>
            <a:endParaRPr sz="1800">
              <a:solidFill>
                <a:schemeClr val="lt1"/>
              </a:solidFill>
            </a:endParaRPr>
          </a:p>
        </p:txBody>
      </p:sp>
      <p:sp>
        <p:nvSpPr>
          <p:cNvPr id="1372" name="Google Shape;1372;g3179fbc807c_0_1373"/>
          <p:cNvSpPr/>
          <p:nvPr/>
        </p:nvSpPr>
        <p:spPr>
          <a:xfrm>
            <a:off x="2410087" y="3484913"/>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3" name="Google Shape;1373;g3179fbc807c_0_1373"/>
          <p:cNvSpPr txBox="1"/>
          <p:nvPr/>
        </p:nvSpPr>
        <p:spPr>
          <a:xfrm>
            <a:off x="2373454" y="3484913"/>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p15</a:t>
            </a:r>
            <a:endParaRPr sz="1800">
              <a:solidFill>
                <a:schemeClr val="lt1"/>
              </a:solidFill>
            </a:endParaRPr>
          </a:p>
        </p:txBody>
      </p:sp>
      <p:sp>
        <p:nvSpPr>
          <p:cNvPr id="1374" name="Google Shape;1374;g3179fbc807c_0_1373"/>
          <p:cNvSpPr/>
          <p:nvPr/>
        </p:nvSpPr>
        <p:spPr>
          <a:xfrm>
            <a:off x="3012613" y="3484913"/>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5" name="Google Shape;1375;g3179fbc807c_0_1373"/>
          <p:cNvSpPr txBox="1"/>
          <p:nvPr/>
        </p:nvSpPr>
        <p:spPr>
          <a:xfrm>
            <a:off x="2975980" y="3484913"/>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p16</a:t>
            </a:r>
            <a:endParaRPr sz="1800">
              <a:solidFill>
                <a:schemeClr val="lt1"/>
              </a:solidFill>
            </a:endParaRPr>
          </a:p>
        </p:txBody>
      </p:sp>
      <p:sp>
        <p:nvSpPr>
          <p:cNvPr id="1376" name="Google Shape;1376;g3179fbc807c_0_1373"/>
          <p:cNvSpPr/>
          <p:nvPr/>
        </p:nvSpPr>
        <p:spPr>
          <a:xfrm>
            <a:off x="4135425" y="1054525"/>
            <a:ext cx="14205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7" name="Google Shape;1377;g3179fbc807c_0_1373"/>
          <p:cNvSpPr txBox="1"/>
          <p:nvPr/>
        </p:nvSpPr>
        <p:spPr>
          <a:xfrm>
            <a:off x="4372150" y="4214600"/>
            <a:ext cx="990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3</a:t>
            </a:r>
            <a:endParaRPr sz="1800">
              <a:solidFill>
                <a:schemeClr val="dk2"/>
              </a:solidFill>
            </a:endParaRPr>
          </a:p>
        </p:txBody>
      </p:sp>
      <p:sp>
        <p:nvSpPr>
          <p:cNvPr id="1378" name="Google Shape;1378;g3179fbc807c_0_1373"/>
          <p:cNvSpPr/>
          <p:nvPr/>
        </p:nvSpPr>
        <p:spPr>
          <a:xfrm>
            <a:off x="489562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9" name="Google Shape;1379;g3179fbc807c_0_1373"/>
          <p:cNvSpPr txBox="1"/>
          <p:nvPr/>
        </p:nvSpPr>
        <p:spPr>
          <a:xfrm>
            <a:off x="4858992"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p18</a:t>
            </a:r>
            <a:endParaRPr sz="1800">
              <a:solidFill>
                <a:schemeClr val="lt1"/>
              </a:solidFill>
            </a:endParaRPr>
          </a:p>
        </p:txBody>
      </p:sp>
      <p:sp>
        <p:nvSpPr>
          <p:cNvPr id="1380" name="Google Shape;1380;g3179fbc807c_0_1373"/>
          <p:cNvSpPr/>
          <p:nvPr/>
        </p:nvSpPr>
        <p:spPr>
          <a:xfrm>
            <a:off x="4302133"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1" name="Google Shape;1381;g3179fbc807c_0_1373"/>
          <p:cNvSpPr txBox="1"/>
          <p:nvPr/>
        </p:nvSpPr>
        <p:spPr>
          <a:xfrm>
            <a:off x="4265500"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p19</a:t>
            </a:r>
            <a:endParaRPr sz="1800">
              <a:solidFill>
                <a:schemeClr val="lt1"/>
              </a:solidFill>
            </a:endParaRPr>
          </a:p>
        </p:txBody>
      </p:sp>
      <p:sp>
        <p:nvSpPr>
          <p:cNvPr id="1382" name="Google Shape;1382;g3179fbc807c_0_1373"/>
          <p:cNvSpPr/>
          <p:nvPr/>
        </p:nvSpPr>
        <p:spPr>
          <a:xfrm>
            <a:off x="4904659"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3" name="Google Shape;1383;g3179fbc807c_0_1373"/>
          <p:cNvSpPr txBox="1"/>
          <p:nvPr/>
        </p:nvSpPr>
        <p:spPr>
          <a:xfrm>
            <a:off x="4868026"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p20</a:t>
            </a:r>
            <a:endParaRPr sz="1800">
              <a:solidFill>
                <a:schemeClr val="lt1"/>
              </a:solidFill>
            </a:endParaRPr>
          </a:p>
        </p:txBody>
      </p:sp>
      <p:sp>
        <p:nvSpPr>
          <p:cNvPr id="1384" name="Google Shape;1384;g3179fbc807c_0_1373"/>
          <p:cNvSpPr/>
          <p:nvPr/>
        </p:nvSpPr>
        <p:spPr>
          <a:xfrm>
            <a:off x="4293892"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5" name="Google Shape;1385;g3179fbc807c_0_1373"/>
          <p:cNvSpPr txBox="1"/>
          <p:nvPr/>
        </p:nvSpPr>
        <p:spPr>
          <a:xfrm>
            <a:off x="4257258"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p21</a:t>
            </a:r>
            <a:endParaRPr sz="1800">
              <a:solidFill>
                <a:schemeClr val="lt1"/>
              </a:solidFill>
            </a:endParaRPr>
          </a:p>
        </p:txBody>
      </p:sp>
      <p:sp>
        <p:nvSpPr>
          <p:cNvPr id="1386" name="Google Shape;1386;g3179fbc807c_0_1373"/>
          <p:cNvSpPr/>
          <p:nvPr/>
        </p:nvSpPr>
        <p:spPr>
          <a:xfrm>
            <a:off x="4896417"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7" name="Google Shape;1387;g3179fbc807c_0_1373"/>
          <p:cNvSpPr txBox="1"/>
          <p:nvPr/>
        </p:nvSpPr>
        <p:spPr>
          <a:xfrm>
            <a:off x="4859784"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p22</a:t>
            </a:r>
            <a:endParaRPr sz="1800">
              <a:solidFill>
                <a:schemeClr val="lt1"/>
              </a:solidFill>
            </a:endParaRPr>
          </a:p>
        </p:txBody>
      </p:sp>
      <p:sp>
        <p:nvSpPr>
          <p:cNvPr id="1388" name="Google Shape;1388;g3179fbc807c_0_1373"/>
          <p:cNvSpPr/>
          <p:nvPr/>
        </p:nvSpPr>
        <p:spPr>
          <a:xfrm>
            <a:off x="4316000" y="15885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9" name="Google Shape;1389;g3179fbc807c_0_1373"/>
          <p:cNvSpPr txBox="1"/>
          <p:nvPr/>
        </p:nvSpPr>
        <p:spPr>
          <a:xfrm>
            <a:off x="4279367" y="158850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p17</a:t>
            </a:r>
            <a:endParaRPr sz="1800">
              <a:solidFill>
                <a:schemeClr val="lt1"/>
              </a:solidFill>
            </a:endParaRPr>
          </a:p>
        </p:txBody>
      </p:sp>
      <p:sp>
        <p:nvSpPr>
          <p:cNvPr id="1390" name="Google Shape;1390;g3179fbc807c_0_1373"/>
          <p:cNvSpPr/>
          <p:nvPr/>
        </p:nvSpPr>
        <p:spPr>
          <a:xfrm>
            <a:off x="4280741" y="349654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91" name="Google Shape;1391;g3179fbc807c_0_1373"/>
          <p:cNvSpPr txBox="1"/>
          <p:nvPr/>
        </p:nvSpPr>
        <p:spPr>
          <a:xfrm>
            <a:off x="4244108" y="349654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p23</a:t>
            </a:r>
            <a:endParaRPr sz="1800">
              <a:solidFill>
                <a:schemeClr val="lt1"/>
              </a:solidFill>
            </a:endParaRPr>
          </a:p>
        </p:txBody>
      </p:sp>
      <p:sp>
        <p:nvSpPr>
          <p:cNvPr id="1392" name="Google Shape;1392;g3179fbc807c_0_1373"/>
          <p:cNvSpPr/>
          <p:nvPr/>
        </p:nvSpPr>
        <p:spPr>
          <a:xfrm>
            <a:off x="4883267" y="349654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93" name="Google Shape;1393;g3179fbc807c_0_1373"/>
          <p:cNvSpPr txBox="1"/>
          <p:nvPr/>
        </p:nvSpPr>
        <p:spPr>
          <a:xfrm>
            <a:off x="4846634" y="349654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p24</a:t>
            </a:r>
            <a:endParaRPr sz="1800">
              <a:solidFill>
                <a:schemeClr val="lt1"/>
              </a:solidFill>
            </a:endParaRPr>
          </a:p>
        </p:txBody>
      </p:sp>
      <p:sp>
        <p:nvSpPr>
          <p:cNvPr id="1394" name="Google Shape;1394;g3179fbc807c_0_1373"/>
          <p:cNvSpPr txBox="1"/>
          <p:nvPr/>
        </p:nvSpPr>
        <p:spPr>
          <a:xfrm>
            <a:off x="7575825" y="1538850"/>
            <a:ext cx="1420500" cy="267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Karpenter:</a:t>
            </a:r>
            <a:endParaRPr sz="1800">
              <a:solidFill>
                <a:schemeClr val="dk2"/>
              </a:solidFill>
            </a:endParaRPr>
          </a:p>
          <a:p>
            <a:pPr marL="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r>
              <a:rPr lang="en" sz="1800">
                <a:solidFill>
                  <a:schemeClr val="dk2"/>
                </a:solidFill>
              </a:rPr>
              <a:t>Before</a:t>
            </a:r>
            <a:endParaRPr sz="18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1399" name="Google Shape;1399;g3179fbc807c_0_1432"/>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Karpenter: Consolidation</a:t>
            </a:r>
            <a:endParaRPr>
              <a:latin typeface="Montserrat"/>
              <a:ea typeface="Montserrat"/>
              <a:cs typeface="Montserrat"/>
              <a:sym typeface="Montserrat"/>
            </a:endParaRPr>
          </a:p>
        </p:txBody>
      </p:sp>
      <p:sp>
        <p:nvSpPr>
          <p:cNvPr id="1400" name="Google Shape;1400;g3179fbc807c_0_1432"/>
          <p:cNvSpPr/>
          <p:nvPr/>
        </p:nvSpPr>
        <p:spPr>
          <a:xfrm>
            <a:off x="430425" y="1054525"/>
            <a:ext cx="1420500" cy="26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01" name="Google Shape;1401;g3179fbc807c_0_1432"/>
          <p:cNvSpPr txBox="1"/>
          <p:nvPr/>
        </p:nvSpPr>
        <p:spPr>
          <a:xfrm>
            <a:off x="667150" y="3312652"/>
            <a:ext cx="9900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1</a:t>
            </a:r>
            <a:endParaRPr sz="1800">
              <a:solidFill>
                <a:schemeClr val="dk2"/>
              </a:solidFill>
            </a:endParaRPr>
          </a:p>
        </p:txBody>
      </p:sp>
      <p:sp>
        <p:nvSpPr>
          <p:cNvPr id="1402" name="Google Shape;1402;g3179fbc807c_0_1432"/>
          <p:cNvSpPr/>
          <p:nvPr/>
        </p:nvSpPr>
        <p:spPr>
          <a:xfrm>
            <a:off x="603550" y="1444793"/>
            <a:ext cx="473400" cy="3381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03" name="Google Shape;1403;g3179fbc807c_0_1432"/>
          <p:cNvSpPr txBox="1"/>
          <p:nvPr/>
        </p:nvSpPr>
        <p:spPr>
          <a:xfrm>
            <a:off x="603550" y="1444793"/>
            <a:ext cx="4734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a:t>
            </a:r>
            <a:endParaRPr sz="1800">
              <a:solidFill>
                <a:schemeClr val="lt1"/>
              </a:solidFill>
            </a:endParaRPr>
          </a:p>
        </p:txBody>
      </p:sp>
      <p:sp>
        <p:nvSpPr>
          <p:cNvPr id="1404" name="Google Shape;1404;g3179fbc807c_0_1432"/>
          <p:cNvSpPr/>
          <p:nvPr/>
        </p:nvSpPr>
        <p:spPr>
          <a:xfrm>
            <a:off x="1190625" y="1444793"/>
            <a:ext cx="473400" cy="3381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05" name="Google Shape;1405;g3179fbc807c_0_1432"/>
          <p:cNvSpPr txBox="1"/>
          <p:nvPr/>
        </p:nvSpPr>
        <p:spPr>
          <a:xfrm>
            <a:off x="1190625" y="1444793"/>
            <a:ext cx="4734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a:t>
            </a:r>
            <a:endParaRPr sz="1800">
              <a:solidFill>
                <a:schemeClr val="lt1"/>
              </a:solidFill>
            </a:endParaRPr>
          </a:p>
        </p:txBody>
      </p:sp>
      <p:sp>
        <p:nvSpPr>
          <p:cNvPr id="1406" name="Google Shape;1406;g3179fbc807c_0_1432"/>
          <p:cNvSpPr/>
          <p:nvPr/>
        </p:nvSpPr>
        <p:spPr>
          <a:xfrm>
            <a:off x="617313" y="1892031"/>
            <a:ext cx="473400" cy="3381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07" name="Google Shape;1407;g3179fbc807c_0_1432"/>
          <p:cNvSpPr txBox="1"/>
          <p:nvPr/>
        </p:nvSpPr>
        <p:spPr>
          <a:xfrm>
            <a:off x="617313" y="1892031"/>
            <a:ext cx="4734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p3</a:t>
            </a:r>
            <a:endParaRPr sz="1800">
              <a:solidFill>
                <a:schemeClr val="lt1"/>
              </a:solidFill>
            </a:endParaRPr>
          </a:p>
        </p:txBody>
      </p:sp>
      <p:sp>
        <p:nvSpPr>
          <p:cNvPr id="1408" name="Google Shape;1408;g3179fbc807c_0_1432"/>
          <p:cNvSpPr/>
          <p:nvPr/>
        </p:nvSpPr>
        <p:spPr>
          <a:xfrm>
            <a:off x="1204388" y="1892031"/>
            <a:ext cx="473400" cy="3381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09" name="Google Shape;1409;g3179fbc807c_0_1432"/>
          <p:cNvSpPr txBox="1"/>
          <p:nvPr/>
        </p:nvSpPr>
        <p:spPr>
          <a:xfrm>
            <a:off x="1204388" y="1892031"/>
            <a:ext cx="4734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p4</a:t>
            </a:r>
            <a:endParaRPr sz="1800">
              <a:solidFill>
                <a:schemeClr val="lt1"/>
              </a:solidFill>
            </a:endParaRPr>
          </a:p>
        </p:txBody>
      </p:sp>
      <p:sp>
        <p:nvSpPr>
          <p:cNvPr id="1410" name="Google Shape;1410;g3179fbc807c_0_1432"/>
          <p:cNvSpPr/>
          <p:nvPr/>
        </p:nvSpPr>
        <p:spPr>
          <a:xfrm>
            <a:off x="617300" y="2339269"/>
            <a:ext cx="473400" cy="3381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11" name="Google Shape;1411;g3179fbc807c_0_1432"/>
          <p:cNvSpPr txBox="1"/>
          <p:nvPr/>
        </p:nvSpPr>
        <p:spPr>
          <a:xfrm>
            <a:off x="617300" y="2339269"/>
            <a:ext cx="4734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p5</a:t>
            </a:r>
            <a:endParaRPr sz="1800">
              <a:solidFill>
                <a:schemeClr val="lt1"/>
              </a:solidFill>
            </a:endParaRPr>
          </a:p>
        </p:txBody>
      </p:sp>
      <p:sp>
        <p:nvSpPr>
          <p:cNvPr id="1412" name="Google Shape;1412;g3179fbc807c_0_1432"/>
          <p:cNvSpPr/>
          <p:nvPr/>
        </p:nvSpPr>
        <p:spPr>
          <a:xfrm>
            <a:off x="1204375" y="2339269"/>
            <a:ext cx="473400" cy="3381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13" name="Google Shape;1413;g3179fbc807c_0_1432"/>
          <p:cNvSpPr txBox="1"/>
          <p:nvPr/>
        </p:nvSpPr>
        <p:spPr>
          <a:xfrm>
            <a:off x="1204375" y="2339269"/>
            <a:ext cx="4734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p6</a:t>
            </a:r>
            <a:endParaRPr sz="1800">
              <a:solidFill>
                <a:schemeClr val="lt1"/>
              </a:solidFill>
            </a:endParaRPr>
          </a:p>
        </p:txBody>
      </p:sp>
      <p:sp>
        <p:nvSpPr>
          <p:cNvPr id="1414" name="Google Shape;1414;g3179fbc807c_0_1432"/>
          <p:cNvSpPr/>
          <p:nvPr/>
        </p:nvSpPr>
        <p:spPr>
          <a:xfrm>
            <a:off x="2261450" y="1054525"/>
            <a:ext cx="1420500" cy="26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15" name="Google Shape;1415;g3179fbc807c_0_1432"/>
          <p:cNvSpPr txBox="1"/>
          <p:nvPr/>
        </p:nvSpPr>
        <p:spPr>
          <a:xfrm>
            <a:off x="2498175" y="3312652"/>
            <a:ext cx="9900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2</a:t>
            </a:r>
            <a:endParaRPr sz="1800">
              <a:solidFill>
                <a:schemeClr val="dk2"/>
              </a:solidFill>
            </a:endParaRPr>
          </a:p>
        </p:txBody>
      </p:sp>
      <p:sp>
        <p:nvSpPr>
          <p:cNvPr id="1416" name="Google Shape;1416;g3179fbc807c_0_1432"/>
          <p:cNvSpPr/>
          <p:nvPr/>
        </p:nvSpPr>
        <p:spPr>
          <a:xfrm>
            <a:off x="2434575" y="1444793"/>
            <a:ext cx="473400" cy="3381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17" name="Google Shape;1417;g3179fbc807c_0_1432"/>
          <p:cNvSpPr txBox="1"/>
          <p:nvPr/>
        </p:nvSpPr>
        <p:spPr>
          <a:xfrm>
            <a:off x="2434575" y="1444793"/>
            <a:ext cx="4734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p7</a:t>
            </a:r>
            <a:endParaRPr sz="1800">
              <a:solidFill>
                <a:schemeClr val="lt1"/>
              </a:solidFill>
            </a:endParaRPr>
          </a:p>
        </p:txBody>
      </p:sp>
      <p:sp>
        <p:nvSpPr>
          <p:cNvPr id="1418" name="Google Shape;1418;g3179fbc807c_0_1432"/>
          <p:cNvSpPr/>
          <p:nvPr/>
        </p:nvSpPr>
        <p:spPr>
          <a:xfrm>
            <a:off x="3021650" y="1444793"/>
            <a:ext cx="473400" cy="3381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19" name="Google Shape;1419;g3179fbc807c_0_1432"/>
          <p:cNvSpPr txBox="1"/>
          <p:nvPr/>
        </p:nvSpPr>
        <p:spPr>
          <a:xfrm>
            <a:off x="2985017" y="1444793"/>
            <a:ext cx="6603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p8</a:t>
            </a:r>
            <a:endParaRPr sz="1800">
              <a:solidFill>
                <a:schemeClr val="lt1"/>
              </a:solidFill>
            </a:endParaRPr>
          </a:p>
        </p:txBody>
      </p:sp>
      <p:sp>
        <p:nvSpPr>
          <p:cNvPr id="1420" name="Google Shape;1420;g3179fbc807c_0_1432"/>
          <p:cNvSpPr/>
          <p:nvPr/>
        </p:nvSpPr>
        <p:spPr>
          <a:xfrm>
            <a:off x="2428158" y="1892031"/>
            <a:ext cx="473400" cy="3381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1" name="Google Shape;1421;g3179fbc807c_0_1432"/>
          <p:cNvSpPr txBox="1"/>
          <p:nvPr/>
        </p:nvSpPr>
        <p:spPr>
          <a:xfrm>
            <a:off x="2391525" y="1892031"/>
            <a:ext cx="6603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p9</a:t>
            </a:r>
            <a:endParaRPr sz="1800">
              <a:solidFill>
                <a:schemeClr val="lt1"/>
              </a:solidFill>
            </a:endParaRPr>
          </a:p>
        </p:txBody>
      </p:sp>
      <p:sp>
        <p:nvSpPr>
          <p:cNvPr id="1422" name="Google Shape;1422;g3179fbc807c_0_1432"/>
          <p:cNvSpPr/>
          <p:nvPr/>
        </p:nvSpPr>
        <p:spPr>
          <a:xfrm>
            <a:off x="3030684" y="1892031"/>
            <a:ext cx="473400" cy="3381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3" name="Google Shape;1423;g3179fbc807c_0_1432"/>
          <p:cNvSpPr txBox="1"/>
          <p:nvPr/>
        </p:nvSpPr>
        <p:spPr>
          <a:xfrm>
            <a:off x="2994051" y="1892031"/>
            <a:ext cx="6603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p10</a:t>
            </a:r>
            <a:endParaRPr sz="1800">
              <a:solidFill>
                <a:schemeClr val="lt1"/>
              </a:solidFill>
            </a:endParaRPr>
          </a:p>
        </p:txBody>
      </p:sp>
      <p:sp>
        <p:nvSpPr>
          <p:cNvPr id="1424" name="Google Shape;1424;g3179fbc807c_0_1432"/>
          <p:cNvSpPr/>
          <p:nvPr/>
        </p:nvSpPr>
        <p:spPr>
          <a:xfrm>
            <a:off x="2419917" y="2347966"/>
            <a:ext cx="473400" cy="3381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5" name="Google Shape;1425;g3179fbc807c_0_1432"/>
          <p:cNvSpPr txBox="1"/>
          <p:nvPr/>
        </p:nvSpPr>
        <p:spPr>
          <a:xfrm>
            <a:off x="2383283" y="2347966"/>
            <a:ext cx="6603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p11</a:t>
            </a:r>
            <a:endParaRPr sz="1800">
              <a:solidFill>
                <a:schemeClr val="lt1"/>
              </a:solidFill>
            </a:endParaRPr>
          </a:p>
        </p:txBody>
      </p:sp>
      <p:sp>
        <p:nvSpPr>
          <p:cNvPr id="1426" name="Google Shape;1426;g3179fbc807c_0_1432"/>
          <p:cNvSpPr/>
          <p:nvPr/>
        </p:nvSpPr>
        <p:spPr>
          <a:xfrm>
            <a:off x="3022442" y="2347966"/>
            <a:ext cx="473400" cy="3381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7" name="Google Shape;1427;g3179fbc807c_0_1432"/>
          <p:cNvSpPr txBox="1"/>
          <p:nvPr/>
        </p:nvSpPr>
        <p:spPr>
          <a:xfrm>
            <a:off x="2985809" y="2347966"/>
            <a:ext cx="6603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p12</a:t>
            </a:r>
            <a:endParaRPr sz="1800">
              <a:solidFill>
                <a:schemeClr val="lt1"/>
              </a:solidFill>
            </a:endParaRPr>
          </a:p>
        </p:txBody>
      </p:sp>
      <p:sp>
        <p:nvSpPr>
          <p:cNvPr id="1428" name="Google Shape;1428;g3179fbc807c_0_1432"/>
          <p:cNvSpPr/>
          <p:nvPr/>
        </p:nvSpPr>
        <p:spPr>
          <a:xfrm>
            <a:off x="4135425" y="1054525"/>
            <a:ext cx="1420500" cy="26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9" name="Google Shape;1429;g3179fbc807c_0_1432"/>
          <p:cNvSpPr txBox="1"/>
          <p:nvPr/>
        </p:nvSpPr>
        <p:spPr>
          <a:xfrm>
            <a:off x="4372150" y="3312652"/>
            <a:ext cx="9900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3</a:t>
            </a:r>
            <a:endParaRPr sz="1800">
              <a:solidFill>
                <a:schemeClr val="dk2"/>
              </a:solidFill>
            </a:endParaRPr>
          </a:p>
        </p:txBody>
      </p:sp>
      <p:sp>
        <p:nvSpPr>
          <p:cNvPr id="1430" name="Google Shape;1430;g3179fbc807c_0_1432"/>
          <p:cNvSpPr/>
          <p:nvPr/>
        </p:nvSpPr>
        <p:spPr>
          <a:xfrm>
            <a:off x="4895625" y="1444793"/>
            <a:ext cx="473400" cy="3381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1" name="Google Shape;1431;g3179fbc807c_0_1432"/>
          <p:cNvSpPr txBox="1"/>
          <p:nvPr/>
        </p:nvSpPr>
        <p:spPr>
          <a:xfrm>
            <a:off x="4858992" y="1444793"/>
            <a:ext cx="6603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p14</a:t>
            </a:r>
            <a:endParaRPr sz="1800">
              <a:solidFill>
                <a:schemeClr val="lt1"/>
              </a:solidFill>
            </a:endParaRPr>
          </a:p>
        </p:txBody>
      </p:sp>
      <p:sp>
        <p:nvSpPr>
          <p:cNvPr id="1432" name="Google Shape;1432;g3179fbc807c_0_1432"/>
          <p:cNvSpPr/>
          <p:nvPr/>
        </p:nvSpPr>
        <p:spPr>
          <a:xfrm>
            <a:off x="4302133" y="1892031"/>
            <a:ext cx="473400" cy="3381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3" name="Google Shape;1433;g3179fbc807c_0_1432"/>
          <p:cNvSpPr txBox="1"/>
          <p:nvPr/>
        </p:nvSpPr>
        <p:spPr>
          <a:xfrm>
            <a:off x="4265500" y="1892031"/>
            <a:ext cx="6603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p15</a:t>
            </a:r>
            <a:endParaRPr sz="1800">
              <a:solidFill>
                <a:schemeClr val="lt1"/>
              </a:solidFill>
            </a:endParaRPr>
          </a:p>
        </p:txBody>
      </p:sp>
      <p:sp>
        <p:nvSpPr>
          <p:cNvPr id="1434" name="Google Shape;1434;g3179fbc807c_0_1432"/>
          <p:cNvSpPr/>
          <p:nvPr/>
        </p:nvSpPr>
        <p:spPr>
          <a:xfrm>
            <a:off x="4904659" y="1892031"/>
            <a:ext cx="473400" cy="3381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5" name="Google Shape;1435;g3179fbc807c_0_1432"/>
          <p:cNvSpPr txBox="1"/>
          <p:nvPr/>
        </p:nvSpPr>
        <p:spPr>
          <a:xfrm>
            <a:off x="4868026" y="1892031"/>
            <a:ext cx="6603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p16</a:t>
            </a:r>
            <a:endParaRPr sz="1800">
              <a:solidFill>
                <a:schemeClr val="lt1"/>
              </a:solidFill>
            </a:endParaRPr>
          </a:p>
        </p:txBody>
      </p:sp>
      <p:sp>
        <p:nvSpPr>
          <p:cNvPr id="1436" name="Google Shape;1436;g3179fbc807c_0_1432"/>
          <p:cNvSpPr/>
          <p:nvPr/>
        </p:nvSpPr>
        <p:spPr>
          <a:xfrm>
            <a:off x="4293892" y="2347966"/>
            <a:ext cx="473400" cy="3381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7" name="Google Shape;1437;g3179fbc807c_0_1432"/>
          <p:cNvSpPr txBox="1"/>
          <p:nvPr/>
        </p:nvSpPr>
        <p:spPr>
          <a:xfrm>
            <a:off x="4257258" y="2347966"/>
            <a:ext cx="6603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p17</a:t>
            </a:r>
            <a:endParaRPr sz="1800">
              <a:solidFill>
                <a:schemeClr val="lt1"/>
              </a:solidFill>
            </a:endParaRPr>
          </a:p>
        </p:txBody>
      </p:sp>
      <p:sp>
        <p:nvSpPr>
          <p:cNvPr id="1438" name="Google Shape;1438;g3179fbc807c_0_1432"/>
          <p:cNvSpPr/>
          <p:nvPr/>
        </p:nvSpPr>
        <p:spPr>
          <a:xfrm>
            <a:off x="4896417" y="2347966"/>
            <a:ext cx="473400" cy="3381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9" name="Google Shape;1439;g3179fbc807c_0_1432"/>
          <p:cNvSpPr txBox="1"/>
          <p:nvPr/>
        </p:nvSpPr>
        <p:spPr>
          <a:xfrm>
            <a:off x="4859784" y="2347966"/>
            <a:ext cx="6603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p18</a:t>
            </a:r>
            <a:endParaRPr sz="1800">
              <a:solidFill>
                <a:schemeClr val="lt1"/>
              </a:solidFill>
            </a:endParaRPr>
          </a:p>
        </p:txBody>
      </p:sp>
      <p:sp>
        <p:nvSpPr>
          <p:cNvPr id="1440" name="Google Shape;1440;g3179fbc807c_0_1432"/>
          <p:cNvSpPr/>
          <p:nvPr/>
        </p:nvSpPr>
        <p:spPr>
          <a:xfrm>
            <a:off x="4316000" y="1436093"/>
            <a:ext cx="473400" cy="3381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1" name="Google Shape;1441;g3179fbc807c_0_1432"/>
          <p:cNvSpPr txBox="1"/>
          <p:nvPr/>
        </p:nvSpPr>
        <p:spPr>
          <a:xfrm>
            <a:off x="4279367" y="1436093"/>
            <a:ext cx="6603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p13</a:t>
            </a:r>
            <a:endParaRPr sz="1800">
              <a:solidFill>
                <a:schemeClr val="lt1"/>
              </a:solidFill>
            </a:endParaRPr>
          </a:p>
        </p:txBody>
      </p:sp>
      <p:sp>
        <p:nvSpPr>
          <p:cNvPr id="1442" name="Google Shape;1442;g3179fbc807c_0_1432"/>
          <p:cNvSpPr/>
          <p:nvPr/>
        </p:nvSpPr>
        <p:spPr>
          <a:xfrm>
            <a:off x="5904825" y="1054525"/>
            <a:ext cx="1420500" cy="26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3" name="Google Shape;1443;g3179fbc807c_0_1432"/>
          <p:cNvSpPr txBox="1"/>
          <p:nvPr/>
        </p:nvSpPr>
        <p:spPr>
          <a:xfrm>
            <a:off x="6141550" y="3312652"/>
            <a:ext cx="9900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Node 4</a:t>
            </a:r>
            <a:endParaRPr sz="1800">
              <a:solidFill>
                <a:schemeClr val="dk2"/>
              </a:solidFill>
            </a:endParaRPr>
          </a:p>
        </p:txBody>
      </p:sp>
      <p:sp>
        <p:nvSpPr>
          <p:cNvPr id="1444" name="Google Shape;1444;g3179fbc807c_0_1432"/>
          <p:cNvSpPr/>
          <p:nvPr/>
        </p:nvSpPr>
        <p:spPr>
          <a:xfrm>
            <a:off x="6665025" y="1444793"/>
            <a:ext cx="473400" cy="3381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5" name="Google Shape;1445;g3179fbc807c_0_1432"/>
          <p:cNvSpPr txBox="1"/>
          <p:nvPr/>
        </p:nvSpPr>
        <p:spPr>
          <a:xfrm>
            <a:off x="6628392" y="1444793"/>
            <a:ext cx="6603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p20</a:t>
            </a:r>
            <a:endParaRPr sz="1800">
              <a:solidFill>
                <a:schemeClr val="lt1"/>
              </a:solidFill>
            </a:endParaRPr>
          </a:p>
        </p:txBody>
      </p:sp>
      <p:sp>
        <p:nvSpPr>
          <p:cNvPr id="1446" name="Google Shape;1446;g3179fbc807c_0_1432"/>
          <p:cNvSpPr/>
          <p:nvPr/>
        </p:nvSpPr>
        <p:spPr>
          <a:xfrm>
            <a:off x="6071533" y="1892031"/>
            <a:ext cx="473400" cy="3381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7" name="Google Shape;1447;g3179fbc807c_0_1432"/>
          <p:cNvSpPr txBox="1"/>
          <p:nvPr/>
        </p:nvSpPr>
        <p:spPr>
          <a:xfrm>
            <a:off x="6034900" y="1892031"/>
            <a:ext cx="6603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p21</a:t>
            </a:r>
            <a:endParaRPr sz="1800">
              <a:solidFill>
                <a:schemeClr val="lt1"/>
              </a:solidFill>
            </a:endParaRPr>
          </a:p>
        </p:txBody>
      </p:sp>
      <p:sp>
        <p:nvSpPr>
          <p:cNvPr id="1448" name="Google Shape;1448;g3179fbc807c_0_1432"/>
          <p:cNvSpPr/>
          <p:nvPr/>
        </p:nvSpPr>
        <p:spPr>
          <a:xfrm>
            <a:off x="6674059" y="1892031"/>
            <a:ext cx="473400" cy="3381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9" name="Google Shape;1449;g3179fbc807c_0_1432"/>
          <p:cNvSpPr txBox="1"/>
          <p:nvPr/>
        </p:nvSpPr>
        <p:spPr>
          <a:xfrm>
            <a:off x="6637426" y="1892031"/>
            <a:ext cx="6603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p22</a:t>
            </a:r>
            <a:endParaRPr sz="1800">
              <a:solidFill>
                <a:schemeClr val="lt1"/>
              </a:solidFill>
            </a:endParaRPr>
          </a:p>
        </p:txBody>
      </p:sp>
      <p:sp>
        <p:nvSpPr>
          <p:cNvPr id="1450" name="Google Shape;1450;g3179fbc807c_0_1432"/>
          <p:cNvSpPr/>
          <p:nvPr/>
        </p:nvSpPr>
        <p:spPr>
          <a:xfrm>
            <a:off x="6063292" y="2347966"/>
            <a:ext cx="473400" cy="3381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51" name="Google Shape;1451;g3179fbc807c_0_1432"/>
          <p:cNvSpPr txBox="1"/>
          <p:nvPr/>
        </p:nvSpPr>
        <p:spPr>
          <a:xfrm>
            <a:off x="6026658" y="2347966"/>
            <a:ext cx="6603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p23</a:t>
            </a:r>
            <a:endParaRPr sz="1800">
              <a:solidFill>
                <a:schemeClr val="lt1"/>
              </a:solidFill>
            </a:endParaRPr>
          </a:p>
        </p:txBody>
      </p:sp>
      <p:sp>
        <p:nvSpPr>
          <p:cNvPr id="1452" name="Google Shape;1452;g3179fbc807c_0_1432"/>
          <p:cNvSpPr/>
          <p:nvPr/>
        </p:nvSpPr>
        <p:spPr>
          <a:xfrm>
            <a:off x="6665817" y="2347966"/>
            <a:ext cx="473400" cy="3381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53" name="Google Shape;1453;g3179fbc807c_0_1432"/>
          <p:cNvSpPr txBox="1"/>
          <p:nvPr/>
        </p:nvSpPr>
        <p:spPr>
          <a:xfrm>
            <a:off x="6629184" y="2347966"/>
            <a:ext cx="6603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p24</a:t>
            </a:r>
            <a:endParaRPr sz="1800">
              <a:solidFill>
                <a:schemeClr val="lt1"/>
              </a:solidFill>
            </a:endParaRPr>
          </a:p>
        </p:txBody>
      </p:sp>
      <p:sp>
        <p:nvSpPr>
          <p:cNvPr id="1454" name="Google Shape;1454;g3179fbc807c_0_1432"/>
          <p:cNvSpPr/>
          <p:nvPr/>
        </p:nvSpPr>
        <p:spPr>
          <a:xfrm>
            <a:off x="6085400" y="1436093"/>
            <a:ext cx="473400" cy="3381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55" name="Google Shape;1455;g3179fbc807c_0_1432"/>
          <p:cNvSpPr txBox="1"/>
          <p:nvPr/>
        </p:nvSpPr>
        <p:spPr>
          <a:xfrm>
            <a:off x="6048767" y="1436093"/>
            <a:ext cx="6603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p19</a:t>
            </a:r>
            <a:endParaRPr sz="1800">
              <a:solidFill>
                <a:schemeClr val="lt1"/>
              </a:solidFill>
            </a:endParaRPr>
          </a:p>
        </p:txBody>
      </p:sp>
      <p:sp>
        <p:nvSpPr>
          <p:cNvPr id="1456" name="Google Shape;1456;g3179fbc807c_0_1432"/>
          <p:cNvSpPr txBox="1"/>
          <p:nvPr/>
        </p:nvSpPr>
        <p:spPr>
          <a:xfrm>
            <a:off x="7575825" y="1538850"/>
            <a:ext cx="1420500" cy="267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Karpenter:</a:t>
            </a:r>
            <a:endParaRPr sz="1800">
              <a:solidFill>
                <a:schemeClr val="dk2"/>
              </a:solidFill>
            </a:endParaRPr>
          </a:p>
          <a:p>
            <a:pPr marL="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r>
              <a:rPr lang="en" sz="1800">
                <a:solidFill>
                  <a:schemeClr val="dk2"/>
                </a:solidFill>
              </a:rPr>
              <a:t>After</a:t>
            </a:r>
            <a:endParaRPr sz="18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60"/>
        <p:cNvGrpSpPr/>
        <p:nvPr/>
      </p:nvGrpSpPr>
      <p:grpSpPr>
        <a:xfrm>
          <a:off x="0" y="0"/>
          <a:ext cx="0" cy="0"/>
          <a:chOff x="0" y="0"/>
          <a:chExt cx="0" cy="0"/>
        </a:xfrm>
      </p:grpSpPr>
      <p:sp>
        <p:nvSpPr>
          <p:cNvPr id="1461" name="Google Shape;1461;g3179fbc807c_0_1510"/>
          <p:cNvSpPr/>
          <p:nvPr/>
        </p:nvSpPr>
        <p:spPr>
          <a:xfrm>
            <a:off x="333375" y="1054525"/>
            <a:ext cx="3771000" cy="37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2" name="Google Shape;1462;g3179fbc807c_0_1510"/>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Karpenter: Consolidation</a:t>
            </a:r>
            <a:endParaRPr>
              <a:latin typeface="Montserrat"/>
              <a:ea typeface="Montserrat"/>
              <a:cs typeface="Montserrat"/>
              <a:sym typeface="Montserrat"/>
            </a:endParaRPr>
          </a:p>
        </p:txBody>
      </p:sp>
      <p:sp>
        <p:nvSpPr>
          <p:cNvPr id="1463" name="Google Shape;1463;g3179fbc807c_0_1510"/>
          <p:cNvSpPr/>
          <p:nvPr/>
        </p:nvSpPr>
        <p:spPr>
          <a:xfrm>
            <a:off x="474963"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4" name="Google Shape;1464;g3179fbc807c_0_1510"/>
          <p:cNvSpPr txBox="1"/>
          <p:nvPr/>
        </p:nvSpPr>
        <p:spPr>
          <a:xfrm>
            <a:off x="474963"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a:t>
            </a:r>
            <a:endParaRPr sz="1800">
              <a:solidFill>
                <a:schemeClr val="lt1"/>
              </a:solidFill>
            </a:endParaRPr>
          </a:p>
        </p:txBody>
      </p:sp>
      <p:sp>
        <p:nvSpPr>
          <p:cNvPr id="1465" name="Google Shape;1465;g3179fbc807c_0_1510"/>
          <p:cNvSpPr/>
          <p:nvPr/>
        </p:nvSpPr>
        <p:spPr>
          <a:xfrm>
            <a:off x="1062038"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6" name="Google Shape;1466;g3179fbc807c_0_1510"/>
          <p:cNvSpPr txBox="1"/>
          <p:nvPr/>
        </p:nvSpPr>
        <p:spPr>
          <a:xfrm>
            <a:off x="1062038"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a:t>
            </a:r>
            <a:endParaRPr sz="1800">
              <a:solidFill>
                <a:schemeClr val="lt1"/>
              </a:solidFill>
            </a:endParaRPr>
          </a:p>
        </p:txBody>
      </p:sp>
      <p:sp>
        <p:nvSpPr>
          <p:cNvPr id="1467" name="Google Shape;1467;g3179fbc807c_0_1510"/>
          <p:cNvSpPr/>
          <p:nvPr/>
        </p:nvSpPr>
        <p:spPr>
          <a:xfrm>
            <a:off x="488725"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8" name="Google Shape;1468;g3179fbc807c_0_1510"/>
          <p:cNvSpPr txBox="1"/>
          <p:nvPr/>
        </p:nvSpPr>
        <p:spPr>
          <a:xfrm>
            <a:off x="488725" y="222655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p3</a:t>
            </a:r>
            <a:endParaRPr sz="1800">
              <a:solidFill>
                <a:schemeClr val="lt1"/>
              </a:solidFill>
            </a:endParaRPr>
          </a:p>
        </p:txBody>
      </p:sp>
      <p:sp>
        <p:nvSpPr>
          <p:cNvPr id="1469" name="Google Shape;1469;g3179fbc807c_0_1510"/>
          <p:cNvSpPr/>
          <p:nvPr/>
        </p:nvSpPr>
        <p:spPr>
          <a:xfrm>
            <a:off x="1075800"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0" name="Google Shape;1470;g3179fbc807c_0_1510"/>
          <p:cNvSpPr txBox="1"/>
          <p:nvPr/>
        </p:nvSpPr>
        <p:spPr>
          <a:xfrm>
            <a:off x="1075800" y="222655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p4</a:t>
            </a:r>
            <a:endParaRPr sz="1800">
              <a:solidFill>
                <a:schemeClr val="lt1"/>
              </a:solidFill>
            </a:endParaRPr>
          </a:p>
        </p:txBody>
      </p:sp>
      <p:sp>
        <p:nvSpPr>
          <p:cNvPr id="1471" name="Google Shape;1471;g3179fbc807c_0_1510"/>
          <p:cNvSpPr/>
          <p:nvPr/>
        </p:nvSpPr>
        <p:spPr>
          <a:xfrm>
            <a:off x="488713" y="285242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2" name="Google Shape;1472;g3179fbc807c_0_1510"/>
          <p:cNvSpPr txBox="1"/>
          <p:nvPr/>
        </p:nvSpPr>
        <p:spPr>
          <a:xfrm>
            <a:off x="488713" y="285242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p5</a:t>
            </a:r>
            <a:endParaRPr sz="1800">
              <a:solidFill>
                <a:schemeClr val="lt1"/>
              </a:solidFill>
            </a:endParaRPr>
          </a:p>
        </p:txBody>
      </p:sp>
      <p:sp>
        <p:nvSpPr>
          <p:cNvPr id="1473" name="Google Shape;1473;g3179fbc807c_0_1510"/>
          <p:cNvSpPr/>
          <p:nvPr/>
        </p:nvSpPr>
        <p:spPr>
          <a:xfrm>
            <a:off x="1075788" y="285242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4" name="Google Shape;1474;g3179fbc807c_0_1510"/>
          <p:cNvSpPr txBox="1"/>
          <p:nvPr/>
        </p:nvSpPr>
        <p:spPr>
          <a:xfrm>
            <a:off x="1075788" y="285242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p6</a:t>
            </a:r>
            <a:endParaRPr sz="1800">
              <a:solidFill>
                <a:schemeClr val="lt1"/>
              </a:solidFill>
            </a:endParaRPr>
          </a:p>
        </p:txBody>
      </p:sp>
      <p:sp>
        <p:nvSpPr>
          <p:cNvPr id="1475" name="Google Shape;1475;g3179fbc807c_0_1510"/>
          <p:cNvSpPr/>
          <p:nvPr/>
        </p:nvSpPr>
        <p:spPr>
          <a:xfrm>
            <a:off x="488713" y="34783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6" name="Google Shape;1476;g3179fbc807c_0_1510"/>
          <p:cNvSpPr txBox="1"/>
          <p:nvPr/>
        </p:nvSpPr>
        <p:spPr>
          <a:xfrm>
            <a:off x="488713" y="347830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p7</a:t>
            </a:r>
            <a:endParaRPr sz="1800">
              <a:solidFill>
                <a:schemeClr val="lt1"/>
              </a:solidFill>
            </a:endParaRPr>
          </a:p>
        </p:txBody>
      </p:sp>
      <p:sp>
        <p:nvSpPr>
          <p:cNvPr id="1477" name="Google Shape;1477;g3179fbc807c_0_1510"/>
          <p:cNvSpPr/>
          <p:nvPr/>
        </p:nvSpPr>
        <p:spPr>
          <a:xfrm>
            <a:off x="1075788" y="34783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8" name="Google Shape;1478;g3179fbc807c_0_1510"/>
          <p:cNvSpPr txBox="1"/>
          <p:nvPr/>
        </p:nvSpPr>
        <p:spPr>
          <a:xfrm>
            <a:off x="1075788" y="3478300"/>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p8</a:t>
            </a:r>
            <a:endParaRPr sz="1800">
              <a:solidFill>
                <a:schemeClr val="lt1"/>
              </a:solidFill>
            </a:endParaRPr>
          </a:p>
        </p:txBody>
      </p:sp>
      <p:sp>
        <p:nvSpPr>
          <p:cNvPr id="1479" name="Google Shape;1479;g3179fbc807c_0_1510"/>
          <p:cNvSpPr txBox="1"/>
          <p:nvPr/>
        </p:nvSpPr>
        <p:spPr>
          <a:xfrm>
            <a:off x="1404950" y="4214600"/>
            <a:ext cx="19050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New Node 1</a:t>
            </a:r>
            <a:endParaRPr sz="1800">
              <a:solidFill>
                <a:schemeClr val="dk2"/>
              </a:solidFill>
            </a:endParaRPr>
          </a:p>
        </p:txBody>
      </p:sp>
      <p:sp>
        <p:nvSpPr>
          <p:cNvPr id="1480" name="Google Shape;1480;g3179fbc807c_0_1510"/>
          <p:cNvSpPr/>
          <p:nvPr/>
        </p:nvSpPr>
        <p:spPr>
          <a:xfrm>
            <a:off x="1672575"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81" name="Google Shape;1481;g3179fbc807c_0_1510"/>
          <p:cNvSpPr txBox="1"/>
          <p:nvPr/>
        </p:nvSpPr>
        <p:spPr>
          <a:xfrm>
            <a:off x="1672575" y="1600675"/>
            <a:ext cx="4734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p9</a:t>
            </a:r>
            <a:endParaRPr sz="1800">
              <a:solidFill>
                <a:schemeClr val="lt1"/>
              </a:solidFill>
            </a:endParaRPr>
          </a:p>
        </p:txBody>
      </p:sp>
      <p:sp>
        <p:nvSpPr>
          <p:cNvPr id="1482" name="Google Shape;1482;g3179fbc807c_0_1510"/>
          <p:cNvSpPr/>
          <p:nvPr/>
        </p:nvSpPr>
        <p:spPr>
          <a:xfrm>
            <a:off x="2259650"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83" name="Google Shape;1483;g3179fbc807c_0_1510"/>
          <p:cNvSpPr txBox="1"/>
          <p:nvPr/>
        </p:nvSpPr>
        <p:spPr>
          <a:xfrm>
            <a:off x="2223017"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p10</a:t>
            </a:r>
            <a:endParaRPr sz="1800">
              <a:solidFill>
                <a:schemeClr val="lt1"/>
              </a:solidFill>
            </a:endParaRPr>
          </a:p>
        </p:txBody>
      </p:sp>
      <p:sp>
        <p:nvSpPr>
          <p:cNvPr id="1484" name="Google Shape;1484;g3179fbc807c_0_1510"/>
          <p:cNvSpPr/>
          <p:nvPr/>
        </p:nvSpPr>
        <p:spPr>
          <a:xfrm>
            <a:off x="1666158"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85" name="Google Shape;1485;g3179fbc807c_0_1510"/>
          <p:cNvSpPr txBox="1"/>
          <p:nvPr/>
        </p:nvSpPr>
        <p:spPr>
          <a:xfrm>
            <a:off x="1629525"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p11</a:t>
            </a:r>
            <a:endParaRPr sz="1800">
              <a:solidFill>
                <a:schemeClr val="lt1"/>
              </a:solidFill>
            </a:endParaRPr>
          </a:p>
        </p:txBody>
      </p:sp>
      <p:sp>
        <p:nvSpPr>
          <p:cNvPr id="1486" name="Google Shape;1486;g3179fbc807c_0_1510"/>
          <p:cNvSpPr/>
          <p:nvPr/>
        </p:nvSpPr>
        <p:spPr>
          <a:xfrm>
            <a:off x="2268684"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87" name="Google Shape;1487;g3179fbc807c_0_1510"/>
          <p:cNvSpPr txBox="1"/>
          <p:nvPr/>
        </p:nvSpPr>
        <p:spPr>
          <a:xfrm>
            <a:off x="2232051"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p12</a:t>
            </a:r>
            <a:endParaRPr sz="1800">
              <a:solidFill>
                <a:schemeClr val="lt1"/>
              </a:solidFill>
            </a:endParaRPr>
          </a:p>
        </p:txBody>
      </p:sp>
      <p:sp>
        <p:nvSpPr>
          <p:cNvPr id="1488" name="Google Shape;1488;g3179fbc807c_0_1510"/>
          <p:cNvSpPr/>
          <p:nvPr/>
        </p:nvSpPr>
        <p:spPr>
          <a:xfrm>
            <a:off x="1657917"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89" name="Google Shape;1489;g3179fbc807c_0_1510"/>
          <p:cNvSpPr txBox="1"/>
          <p:nvPr/>
        </p:nvSpPr>
        <p:spPr>
          <a:xfrm>
            <a:off x="1621283"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p13</a:t>
            </a:r>
            <a:endParaRPr sz="1800">
              <a:solidFill>
                <a:schemeClr val="lt1"/>
              </a:solidFill>
            </a:endParaRPr>
          </a:p>
        </p:txBody>
      </p:sp>
      <p:sp>
        <p:nvSpPr>
          <p:cNvPr id="1490" name="Google Shape;1490;g3179fbc807c_0_1510"/>
          <p:cNvSpPr/>
          <p:nvPr/>
        </p:nvSpPr>
        <p:spPr>
          <a:xfrm>
            <a:off x="2260442"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91" name="Google Shape;1491;g3179fbc807c_0_1510"/>
          <p:cNvSpPr txBox="1"/>
          <p:nvPr/>
        </p:nvSpPr>
        <p:spPr>
          <a:xfrm>
            <a:off x="2223809"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p14</a:t>
            </a:r>
            <a:endParaRPr sz="1800">
              <a:solidFill>
                <a:schemeClr val="lt1"/>
              </a:solidFill>
            </a:endParaRPr>
          </a:p>
        </p:txBody>
      </p:sp>
      <p:sp>
        <p:nvSpPr>
          <p:cNvPr id="1492" name="Google Shape;1492;g3179fbc807c_0_1510"/>
          <p:cNvSpPr/>
          <p:nvPr/>
        </p:nvSpPr>
        <p:spPr>
          <a:xfrm>
            <a:off x="1648087" y="3484913"/>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93" name="Google Shape;1493;g3179fbc807c_0_1510"/>
          <p:cNvSpPr txBox="1"/>
          <p:nvPr/>
        </p:nvSpPr>
        <p:spPr>
          <a:xfrm>
            <a:off x="1611454" y="3484913"/>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p15</a:t>
            </a:r>
            <a:endParaRPr sz="1800">
              <a:solidFill>
                <a:schemeClr val="lt1"/>
              </a:solidFill>
            </a:endParaRPr>
          </a:p>
        </p:txBody>
      </p:sp>
      <p:sp>
        <p:nvSpPr>
          <p:cNvPr id="1494" name="Google Shape;1494;g3179fbc807c_0_1510"/>
          <p:cNvSpPr/>
          <p:nvPr/>
        </p:nvSpPr>
        <p:spPr>
          <a:xfrm>
            <a:off x="2250613" y="3484913"/>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95" name="Google Shape;1495;g3179fbc807c_0_1510"/>
          <p:cNvSpPr txBox="1"/>
          <p:nvPr/>
        </p:nvSpPr>
        <p:spPr>
          <a:xfrm>
            <a:off x="2213980" y="3484913"/>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p16</a:t>
            </a:r>
            <a:endParaRPr sz="1800">
              <a:solidFill>
                <a:schemeClr val="lt1"/>
              </a:solidFill>
            </a:endParaRPr>
          </a:p>
        </p:txBody>
      </p:sp>
      <p:sp>
        <p:nvSpPr>
          <p:cNvPr id="1496" name="Google Shape;1496;g3179fbc807c_0_1510"/>
          <p:cNvSpPr/>
          <p:nvPr/>
        </p:nvSpPr>
        <p:spPr>
          <a:xfrm>
            <a:off x="3471638" y="1600675"/>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97" name="Google Shape;1497;g3179fbc807c_0_1510"/>
          <p:cNvSpPr txBox="1"/>
          <p:nvPr/>
        </p:nvSpPr>
        <p:spPr>
          <a:xfrm>
            <a:off x="3435004" y="1600675"/>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p18</a:t>
            </a:r>
            <a:endParaRPr sz="1800">
              <a:solidFill>
                <a:schemeClr val="lt1"/>
              </a:solidFill>
            </a:endParaRPr>
          </a:p>
        </p:txBody>
      </p:sp>
      <p:sp>
        <p:nvSpPr>
          <p:cNvPr id="1498" name="Google Shape;1498;g3179fbc807c_0_1510"/>
          <p:cNvSpPr/>
          <p:nvPr/>
        </p:nvSpPr>
        <p:spPr>
          <a:xfrm>
            <a:off x="2878146"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99" name="Google Shape;1499;g3179fbc807c_0_1510"/>
          <p:cNvSpPr txBox="1"/>
          <p:nvPr/>
        </p:nvSpPr>
        <p:spPr>
          <a:xfrm>
            <a:off x="2841513"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p19</a:t>
            </a:r>
            <a:endParaRPr sz="1800">
              <a:solidFill>
                <a:schemeClr val="lt1"/>
              </a:solidFill>
            </a:endParaRPr>
          </a:p>
        </p:txBody>
      </p:sp>
      <p:sp>
        <p:nvSpPr>
          <p:cNvPr id="1500" name="Google Shape;1500;g3179fbc807c_0_1510"/>
          <p:cNvSpPr/>
          <p:nvPr/>
        </p:nvSpPr>
        <p:spPr>
          <a:xfrm>
            <a:off x="3480671" y="222655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01" name="Google Shape;1501;g3179fbc807c_0_1510"/>
          <p:cNvSpPr txBox="1"/>
          <p:nvPr/>
        </p:nvSpPr>
        <p:spPr>
          <a:xfrm>
            <a:off x="3444038" y="222655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p20</a:t>
            </a:r>
            <a:endParaRPr sz="1800">
              <a:solidFill>
                <a:schemeClr val="lt1"/>
              </a:solidFill>
            </a:endParaRPr>
          </a:p>
        </p:txBody>
      </p:sp>
      <p:sp>
        <p:nvSpPr>
          <p:cNvPr id="1502" name="Google Shape;1502;g3179fbc807c_0_1510"/>
          <p:cNvSpPr/>
          <p:nvPr/>
        </p:nvSpPr>
        <p:spPr>
          <a:xfrm>
            <a:off x="2869904"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03" name="Google Shape;1503;g3179fbc807c_0_1510"/>
          <p:cNvSpPr txBox="1"/>
          <p:nvPr/>
        </p:nvSpPr>
        <p:spPr>
          <a:xfrm>
            <a:off x="2833271"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p21</a:t>
            </a:r>
            <a:endParaRPr sz="1800">
              <a:solidFill>
                <a:schemeClr val="lt1"/>
              </a:solidFill>
            </a:endParaRPr>
          </a:p>
        </p:txBody>
      </p:sp>
      <p:sp>
        <p:nvSpPr>
          <p:cNvPr id="1504" name="Google Shape;1504;g3179fbc807c_0_1510"/>
          <p:cNvSpPr/>
          <p:nvPr/>
        </p:nvSpPr>
        <p:spPr>
          <a:xfrm>
            <a:off x="3472430" y="286459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05" name="Google Shape;1505;g3179fbc807c_0_1510"/>
          <p:cNvSpPr txBox="1"/>
          <p:nvPr/>
        </p:nvSpPr>
        <p:spPr>
          <a:xfrm>
            <a:off x="3435796" y="286459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p22</a:t>
            </a:r>
            <a:endParaRPr sz="1800">
              <a:solidFill>
                <a:schemeClr val="lt1"/>
              </a:solidFill>
            </a:endParaRPr>
          </a:p>
        </p:txBody>
      </p:sp>
      <p:sp>
        <p:nvSpPr>
          <p:cNvPr id="1506" name="Google Shape;1506;g3179fbc807c_0_1510"/>
          <p:cNvSpPr/>
          <p:nvPr/>
        </p:nvSpPr>
        <p:spPr>
          <a:xfrm>
            <a:off x="2892013" y="1588500"/>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07" name="Google Shape;1507;g3179fbc807c_0_1510"/>
          <p:cNvSpPr txBox="1"/>
          <p:nvPr/>
        </p:nvSpPr>
        <p:spPr>
          <a:xfrm>
            <a:off x="2855379" y="1588500"/>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p17</a:t>
            </a:r>
            <a:endParaRPr sz="1800">
              <a:solidFill>
                <a:schemeClr val="lt1"/>
              </a:solidFill>
            </a:endParaRPr>
          </a:p>
        </p:txBody>
      </p:sp>
      <p:sp>
        <p:nvSpPr>
          <p:cNvPr id="1508" name="Google Shape;1508;g3179fbc807c_0_1510"/>
          <p:cNvSpPr/>
          <p:nvPr/>
        </p:nvSpPr>
        <p:spPr>
          <a:xfrm>
            <a:off x="2856754" y="349654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09" name="Google Shape;1509;g3179fbc807c_0_1510"/>
          <p:cNvSpPr txBox="1"/>
          <p:nvPr/>
        </p:nvSpPr>
        <p:spPr>
          <a:xfrm>
            <a:off x="2820121" y="349654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p23</a:t>
            </a:r>
            <a:endParaRPr sz="1800">
              <a:solidFill>
                <a:schemeClr val="lt1"/>
              </a:solidFill>
            </a:endParaRPr>
          </a:p>
        </p:txBody>
      </p:sp>
      <p:sp>
        <p:nvSpPr>
          <p:cNvPr id="1510" name="Google Shape;1510;g3179fbc807c_0_1510"/>
          <p:cNvSpPr/>
          <p:nvPr/>
        </p:nvSpPr>
        <p:spPr>
          <a:xfrm>
            <a:off x="3459279" y="3496546"/>
            <a:ext cx="473400" cy="473400"/>
          </a:xfrm>
          <a:prstGeom prst="rect">
            <a:avLst/>
          </a:prstGeom>
          <a:solidFill>
            <a:srgbClr val="0F9D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11" name="Google Shape;1511;g3179fbc807c_0_1510"/>
          <p:cNvSpPr txBox="1"/>
          <p:nvPr/>
        </p:nvSpPr>
        <p:spPr>
          <a:xfrm>
            <a:off x="3422646" y="3496546"/>
            <a:ext cx="660300" cy="4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p24</a:t>
            </a:r>
            <a:endParaRPr sz="1800">
              <a:solidFill>
                <a:schemeClr val="lt1"/>
              </a:solidFill>
            </a:endParaRPr>
          </a:p>
        </p:txBody>
      </p:sp>
      <p:sp>
        <p:nvSpPr>
          <p:cNvPr id="1512" name="Google Shape;1512;g3179fbc807c_0_1510"/>
          <p:cNvSpPr txBox="1"/>
          <p:nvPr/>
        </p:nvSpPr>
        <p:spPr>
          <a:xfrm>
            <a:off x="7575825" y="1538850"/>
            <a:ext cx="1420500" cy="267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Karpenter:</a:t>
            </a:r>
            <a:endParaRPr sz="1800">
              <a:solidFill>
                <a:schemeClr val="dk2"/>
              </a:solidFill>
            </a:endParaRPr>
          </a:p>
          <a:p>
            <a:pPr marL="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r>
              <a:rPr lang="en" sz="1800">
                <a:solidFill>
                  <a:schemeClr val="dk2"/>
                </a:solidFill>
              </a:rPr>
              <a:t>After</a:t>
            </a:r>
            <a:endParaRPr sz="1800">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16"/>
        <p:cNvGrpSpPr/>
        <p:nvPr/>
      </p:nvGrpSpPr>
      <p:grpSpPr>
        <a:xfrm>
          <a:off x="0" y="0"/>
          <a:ext cx="0" cy="0"/>
          <a:chOff x="0" y="0"/>
          <a:chExt cx="0" cy="0"/>
        </a:xfrm>
      </p:grpSpPr>
      <p:sp>
        <p:nvSpPr>
          <p:cNvPr id="1517" name="Google Shape;1517;g3179fbc807c_0_1367"/>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Multidimensional Pod Autoscaler (AEP ✅)</a:t>
            </a:r>
            <a:endParaRPr>
              <a:latin typeface="Montserrat"/>
              <a:ea typeface="Montserrat"/>
              <a:cs typeface="Montserrat"/>
              <a:sym typeface="Montserrat"/>
            </a:endParaRPr>
          </a:p>
        </p:txBody>
      </p:sp>
      <p:sp>
        <p:nvSpPr>
          <p:cNvPr id="1518" name="Google Shape;1518;g3179fbc807c_0_1367"/>
          <p:cNvSpPr txBox="1"/>
          <p:nvPr/>
        </p:nvSpPr>
        <p:spPr>
          <a:xfrm>
            <a:off x="0" y="1915350"/>
            <a:ext cx="9144000" cy="3228300"/>
          </a:xfrm>
          <a:prstGeom prst="rect">
            <a:avLst/>
          </a:prstGeom>
          <a:noFill/>
          <a:ln>
            <a:noFill/>
          </a:ln>
        </p:spPr>
        <p:txBody>
          <a:bodyPr spcFirstLastPara="1" wrap="square" lIns="91425" tIns="45700" rIns="91425" bIns="45700" anchor="ctr" anchorCtr="0">
            <a:normAutofit/>
          </a:bodyPr>
          <a:lstStyle/>
          <a:p>
            <a:pPr marL="457200" lvl="0" indent="-368300" algn="l" rtl="0">
              <a:lnSpc>
                <a:spcPct val="150000"/>
              </a:lnSpc>
              <a:spcBef>
                <a:spcPts val="0"/>
              </a:spcBef>
              <a:spcAft>
                <a:spcPts val="0"/>
              </a:spcAft>
              <a:buClr>
                <a:srgbClr val="262626"/>
              </a:buClr>
              <a:buSzPts val="2200"/>
              <a:buChar char="●"/>
            </a:pPr>
            <a:r>
              <a:rPr lang="en" sz="2200">
                <a:solidFill>
                  <a:srgbClr val="262626"/>
                </a:solidFill>
              </a:rPr>
              <a:t>Allows combination of HPA and VPA scaling on a single workload</a:t>
            </a:r>
            <a:endParaRPr sz="2200">
              <a:solidFill>
                <a:srgbClr val="262626"/>
              </a:solidFill>
            </a:endParaRPr>
          </a:p>
          <a:p>
            <a:pPr marL="457200" lvl="0" indent="-368300" algn="l" rtl="0">
              <a:lnSpc>
                <a:spcPct val="150000"/>
              </a:lnSpc>
              <a:spcBef>
                <a:spcPts val="0"/>
              </a:spcBef>
              <a:spcAft>
                <a:spcPts val="0"/>
              </a:spcAft>
              <a:buClr>
                <a:srgbClr val="262626"/>
              </a:buClr>
              <a:buSzPts val="2200"/>
              <a:buChar char="●"/>
            </a:pPr>
            <a:r>
              <a:rPr lang="en" sz="2200">
                <a:solidFill>
                  <a:srgbClr val="262626"/>
                </a:solidFill>
              </a:rPr>
              <a:t>Intended to prevent undesirable cases like large numbers (due to HPA scaling) of low CPU request pods (due to VPA then scaling down)</a:t>
            </a:r>
            <a:endParaRPr sz="2200">
              <a:solidFill>
                <a:srgbClr val="262626"/>
              </a:solidFill>
            </a:endParaRPr>
          </a:p>
          <a:p>
            <a:pPr marL="457200" lvl="0" indent="-368300" algn="l" rtl="0">
              <a:lnSpc>
                <a:spcPct val="150000"/>
              </a:lnSpc>
              <a:spcBef>
                <a:spcPts val="0"/>
              </a:spcBef>
              <a:spcAft>
                <a:spcPts val="0"/>
              </a:spcAft>
              <a:buClr>
                <a:srgbClr val="262626"/>
              </a:buClr>
              <a:buSzPts val="2200"/>
              <a:buChar char="●"/>
            </a:pPr>
            <a:r>
              <a:rPr lang="en" sz="2200">
                <a:solidFill>
                  <a:srgbClr val="262626"/>
                </a:solidFill>
              </a:rPr>
              <a:t>Designed to be extensible, allowing users to insert their own recommender, encapsulating business logic etc.</a:t>
            </a:r>
            <a:endParaRPr sz="2200">
              <a:solidFill>
                <a:srgbClr val="262626"/>
              </a:solidFill>
            </a:endParaRPr>
          </a:p>
        </p:txBody>
      </p:sp>
      <p:sp>
        <p:nvSpPr>
          <p:cNvPr id="1519" name="Google Shape;1519;g3179fbc807c_0_1367"/>
          <p:cNvSpPr txBox="1"/>
          <p:nvPr/>
        </p:nvSpPr>
        <p:spPr>
          <a:xfrm>
            <a:off x="1591350" y="978325"/>
            <a:ext cx="5961300" cy="572700"/>
          </a:xfrm>
          <a:prstGeom prst="rect">
            <a:avLst/>
          </a:prstGeom>
          <a:noFill/>
          <a:ln>
            <a:noFill/>
          </a:ln>
        </p:spPr>
        <p:txBody>
          <a:bodyPr spcFirstLastPara="1" wrap="square" lIns="91425" tIns="91425" rIns="91425" bIns="91425" anchor="t" anchorCtr="0">
            <a:noAutofit/>
          </a:bodyPr>
          <a:lstStyle/>
          <a:p>
            <a:pPr marL="0" lvl="0" indent="0" algn="ctr" rtl="0">
              <a:lnSpc>
                <a:spcPct val="125000"/>
              </a:lnSpc>
              <a:spcBef>
                <a:spcPts val="0"/>
              </a:spcBef>
              <a:spcAft>
                <a:spcPts val="0"/>
              </a:spcAft>
              <a:buNone/>
            </a:pPr>
            <a:r>
              <a:rPr lang="en" sz="3200" b="1">
                <a:solidFill>
                  <a:srgbClr val="1F2328"/>
                </a:solidFill>
              </a:rPr>
              <a:t>AEP-5342</a:t>
            </a:r>
            <a:endParaRPr sz="3200" b="1">
              <a:solidFill>
                <a:srgbClr val="1F2328"/>
              </a:solidFill>
            </a:endParaRPr>
          </a:p>
          <a:p>
            <a:pPr marL="0" lvl="0" indent="0" algn="ctr" rtl="0">
              <a:spcBef>
                <a:spcPts val="0"/>
              </a:spcBef>
              <a:spcAft>
                <a:spcPts val="0"/>
              </a:spcAft>
              <a:buNone/>
            </a:pPr>
            <a:endParaRPr sz="180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23"/>
        <p:cNvGrpSpPr/>
        <p:nvPr/>
      </p:nvGrpSpPr>
      <p:grpSpPr>
        <a:xfrm>
          <a:off x="0" y="0"/>
          <a:ext cx="0" cy="0"/>
          <a:chOff x="0" y="0"/>
          <a:chExt cx="0" cy="0"/>
        </a:xfrm>
      </p:grpSpPr>
      <p:sp>
        <p:nvSpPr>
          <p:cNvPr id="1524" name="Google Shape;1524;p5"/>
          <p:cNvSpPr txBox="1">
            <a:spLocks noGrp="1"/>
          </p:cNvSpPr>
          <p:nvPr>
            <p:ph type="body" idx="2"/>
          </p:nvPr>
        </p:nvSpPr>
        <p:spPr>
          <a:xfrm>
            <a:off x="459925" y="1152475"/>
            <a:ext cx="8372400" cy="3416400"/>
          </a:xfrm>
          <a:prstGeom prst="rect">
            <a:avLst/>
          </a:prstGeom>
          <a:noFill/>
          <a:ln>
            <a:noFill/>
          </a:ln>
        </p:spPr>
        <p:txBody>
          <a:bodyPr spcFirstLastPara="1" wrap="square" lIns="91425" tIns="91425" rIns="91425" bIns="91425" anchor="t" anchorCtr="0">
            <a:normAutofit/>
          </a:bodyPr>
          <a:lstStyle/>
          <a:p>
            <a:pPr marL="0" lvl="0" indent="0" algn="ctr" rtl="0">
              <a:lnSpc>
                <a:spcPct val="150000"/>
              </a:lnSpc>
              <a:spcBef>
                <a:spcPts val="0"/>
              </a:spcBef>
              <a:spcAft>
                <a:spcPts val="0"/>
              </a:spcAft>
              <a:buNone/>
            </a:pPr>
            <a:r>
              <a:rPr lang="en" sz="2600" b="1">
                <a:solidFill>
                  <a:srgbClr val="262626"/>
                </a:solidFill>
              </a:rPr>
              <a:t>Karpenter v1!</a:t>
            </a:r>
            <a:endParaRPr sz="2600" b="1">
              <a:solidFill>
                <a:srgbClr val="262626"/>
              </a:solidFill>
            </a:endParaRPr>
          </a:p>
          <a:p>
            <a:pPr marL="0" lvl="0" indent="0" algn="ctr" rtl="0">
              <a:lnSpc>
                <a:spcPct val="150000"/>
              </a:lnSpc>
              <a:spcBef>
                <a:spcPts val="0"/>
              </a:spcBef>
              <a:spcAft>
                <a:spcPts val="0"/>
              </a:spcAft>
              <a:buNone/>
            </a:pPr>
            <a:r>
              <a:rPr lang="en" sz="2600" b="1">
                <a:solidFill>
                  <a:srgbClr val="262626"/>
                </a:solidFill>
              </a:rPr>
              <a:t>Two New Providers</a:t>
            </a:r>
            <a:endParaRPr sz="2600" b="1">
              <a:solidFill>
                <a:srgbClr val="262626"/>
              </a:solidFill>
            </a:endParaRPr>
          </a:p>
          <a:p>
            <a:pPr marL="457200" lvl="0" indent="-342900" algn="l" rtl="0">
              <a:lnSpc>
                <a:spcPct val="150000"/>
              </a:lnSpc>
              <a:spcBef>
                <a:spcPts val="0"/>
              </a:spcBef>
              <a:spcAft>
                <a:spcPts val="0"/>
              </a:spcAft>
              <a:buClr>
                <a:srgbClr val="262626"/>
              </a:buClr>
              <a:buSzPts val="1800"/>
              <a:buChar char="●"/>
            </a:pPr>
            <a:r>
              <a:rPr lang="en" sz="1800">
                <a:solidFill>
                  <a:srgbClr val="262626"/>
                </a:solidFill>
              </a:rPr>
              <a:t>AKS</a:t>
            </a:r>
            <a:endParaRPr sz="1800">
              <a:solidFill>
                <a:srgbClr val="262626"/>
              </a:solidFill>
            </a:endParaRPr>
          </a:p>
          <a:p>
            <a:pPr marL="914400" lvl="1" indent="-355600" algn="l" rtl="0">
              <a:lnSpc>
                <a:spcPct val="150000"/>
              </a:lnSpc>
              <a:spcBef>
                <a:spcPts val="0"/>
              </a:spcBef>
              <a:spcAft>
                <a:spcPts val="0"/>
              </a:spcAft>
              <a:buClr>
                <a:srgbClr val="262626"/>
              </a:buClr>
              <a:buSzPts val="2000"/>
              <a:buChar char="○"/>
            </a:pPr>
            <a:r>
              <a:rPr lang="en" sz="2000" u="sng">
                <a:solidFill>
                  <a:schemeClr val="hlink"/>
                </a:solidFill>
                <a:hlinkClick r:id="rId3"/>
              </a:rPr>
              <a:t>https://github.com/Azure/karpenter-provider-azure</a:t>
            </a:r>
            <a:endParaRPr sz="2000">
              <a:solidFill>
                <a:srgbClr val="262626"/>
              </a:solidFill>
            </a:endParaRPr>
          </a:p>
          <a:p>
            <a:pPr marL="457200" lvl="0" indent="-342900" algn="l" rtl="0">
              <a:lnSpc>
                <a:spcPct val="150000"/>
              </a:lnSpc>
              <a:spcBef>
                <a:spcPts val="0"/>
              </a:spcBef>
              <a:spcAft>
                <a:spcPts val="0"/>
              </a:spcAft>
              <a:buClr>
                <a:srgbClr val="262626"/>
              </a:buClr>
              <a:buSzPts val="1800"/>
              <a:buChar char="●"/>
            </a:pPr>
            <a:r>
              <a:rPr lang="en" sz="1800">
                <a:solidFill>
                  <a:srgbClr val="262626"/>
                </a:solidFill>
              </a:rPr>
              <a:t>Cluster API</a:t>
            </a:r>
            <a:endParaRPr sz="1800">
              <a:solidFill>
                <a:srgbClr val="262626"/>
              </a:solidFill>
            </a:endParaRPr>
          </a:p>
          <a:p>
            <a:pPr marL="914400" lvl="1" indent="-355600" algn="l" rtl="0">
              <a:lnSpc>
                <a:spcPct val="150000"/>
              </a:lnSpc>
              <a:spcBef>
                <a:spcPts val="0"/>
              </a:spcBef>
              <a:spcAft>
                <a:spcPts val="0"/>
              </a:spcAft>
              <a:buClr>
                <a:srgbClr val="262626"/>
              </a:buClr>
              <a:buSzPts val="2000"/>
              <a:buChar char="○"/>
            </a:pPr>
            <a:r>
              <a:rPr lang="en" sz="2000" u="sng">
                <a:solidFill>
                  <a:schemeClr val="hlink"/>
                </a:solidFill>
                <a:hlinkClick r:id="rId4"/>
              </a:rPr>
              <a:t>https://github.com/kubernetes-sigs/karpenter-provider-cluster-api</a:t>
            </a:r>
            <a:endParaRPr sz="2000">
              <a:solidFill>
                <a:srgbClr val="262626"/>
              </a:solidFill>
            </a:endParaRPr>
          </a:p>
        </p:txBody>
      </p:sp>
      <p:sp>
        <p:nvSpPr>
          <p:cNvPr id="1525" name="Google Shape;1525;p5"/>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Karpenter One Year Later</a:t>
            </a:r>
            <a:endParaRPr>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30" name="Google Shape;1530;g3122bf38765_0_0"/>
          <p:cNvSpPr txBox="1">
            <a:spLocks noGrp="1"/>
          </p:cNvSpPr>
          <p:nvPr>
            <p:ph type="body" idx="2"/>
          </p:nvPr>
        </p:nvSpPr>
        <p:spPr>
          <a:xfrm>
            <a:off x="459925" y="1152475"/>
            <a:ext cx="8372400" cy="34164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0"/>
              </a:spcAft>
              <a:buSzPts val="1400"/>
              <a:buNone/>
            </a:pPr>
            <a:endParaRPr sz="1700" b="1">
              <a:latin typeface="Montserrat"/>
              <a:ea typeface="Montserrat"/>
              <a:cs typeface="Montserrat"/>
              <a:sym typeface="Montserrat"/>
            </a:endParaRPr>
          </a:p>
          <a:p>
            <a:pPr marL="0" lvl="0" indent="0" algn="ctr" rtl="0">
              <a:lnSpc>
                <a:spcPct val="150000"/>
              </a:lnSpc>
              <a:spcBef>
                <a:spcPts val="1200"/>
              </a:spcBef>
              <a:spcAft>
                <a:spcPts val="0"/>
              </a:spcAft>
              <a:buNone/>
            </a:pPr>
            <a:r>
              <a:rPr lang="en" sz="2600" b="1">
                <a:solidFill>
                  <a:srgbClr val="262626"/>
                </a:solidFill>
              </a:rPr>
              <a:t>Capacity Reservations RFC</a:t>
            </a:r>
            <a:endParaRPr sz="2600" b="1">
              <a:solidFill>
                <a:srgbClr val="262626"/>
              </a:solidFill>
            </a:endParaRPr>
          </a:p>
          <a:p>
            <a:pPr marL="0" lvl="0" indent="0" algn="ctr" rtl="0">
              <a:lnSpc>
                <a:spcPct val="150000"/>
              </a:lnSpc>
              <a:spcBef>
                <a:spcPts val="0"/>
              </a:spcBef>
              <a:spcAft>
                <a:spcPts val="0"/>
              </a:spcAft>
              <a:buNone/>
            </a:pPr>
            <a:r>
              <a:rPr lang="en" sz="2600" b="1">
                <a:solidFill>
                  <a:srgbClr val="262626"/>
                </a:solidFill>
              </a:rPr>
              <a:t>Node Auto Repair RFC</a:t>
            </a:r>
            <a:endParaRPr sz="2600" b="1">
              <a:solidFill>
                <a:srgbClr val="262626"/>
              </a:solidFill>
            </a:endParaRPr>
          </a:p>
          <a:p>
            <a:pPr marL="0" lvl="0" indent="0" algn="ctr" rtl="0">
              <a:lnSpc>
                <a:spcPct val="150000"/>
              </a:lnSpc>
              <a:spcBef>
                <a:spcPts val="0"/>
              </a:spcBef>
              <a:spcAft>
                <a:spcPts val="0"/>
              </a:spcAft>
              <a:buNone/>
            </a:pPr>
            <a:r>
              <a:rPr lang="en" sz="2600" b="1">
                <a:solidFill>
                  <a:srgbClr val="262626"/>
                </a:solidFill>
              </a:rPr>
              <a:t>Node Overlay RFC</a:t>
            </a:r>
            <a:br>
              <a:rPr lang="en" sz="2600" b="1">
                <a:solidFill>
                  <a:srgbClr val="262626"/>
                </a:solidFill>
              </a:rPr>
            </a:br>
            <a:br>
              <a:rPr lang="en" sz="2600" b="1">
                <a:solidFill>
                  <a:srgbClr val="262626"/>
                </a:solidFill>
              </a:rPr>
            </a:br>
            <a:r>
              <a:rPr lang="en" sz="2000" u="sng">
                <a:solidFill>
                  <a:schemeClr val="hlink"/>
                </a:solidFill>
                <a:hlinkClick r:id="rId3"/>
              </a:rPr>
              <a:t>https://github.com/kubernetes-sigs/karpenter</a:t>
            </a:r>
            <a:endParaRPr sz="2000" b="1">
              <a:solidFill>
                <a:srgbClr val="262626"/>
              </a:solidFill>
            </a:endParaRPr>
          </a:p>
        </p:txBody>
      </p:sp>
      <p:sp>
        <p:nvSpPr>
          <p:cNvPr id="1531" name="Google Shape;1531;g3122bf38765_0_0"/>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Karpenter One Year Later</a:t>
            </a:r>
            <a:endParaRPr>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35"/>
        <p:cNvGrpSpPr/>
        <p:nvPr/>
      </p:nvGrpSpPr>
      <p:grpSpPr>
        <a:xfrm>
          <a:off x="0" y="0"/>
          <a:ext cx="0" cy="0"/>
          <a:chOff x="0" y="0"/>
          <a:chExt cx="0" cy="0"/>
        </a:xfrm>
      </p:grpSpPr>
      <p:sp>
        <p:nvSpPr>
          <p:cNvPr id="1536" name="Google Shape;1536;g3179fbc807c_0_578"/>
          <p:cNvSpPr txBox="1">
            <a:spLocks noGrp="1"/>
          </p:cNvSpPr>
          <p:nvPr>
            <p:ph type="title"/>
          </p:nvPr>
        </p:nvSpPr>
        <p:spPr>
          <a:xfrm>
            <a:off x="91075" y="29700"/>
            <a:ext cx="7690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WG-Serving: Autoscaling</a:t>
            </a:r>
            <a:endParaRPr/>
          </a:p>
        </p:txBody>
      </p:sp>
      <p:sp>
        <p:nvSpPr>
          <p:cNvPr id="1537" name="Google Shape;1537;g3179fbc807c_0_578"/>
          <p:cNvSpPr txBox="1">
            <a:spLocks noGrp="1"/>
          </p:cNvSpPr>
          <p:nvPr>
            <p:ph type="body" idx="1"/>
          </p:nvPr>
        </p:nvSpPr>
        <p:spPr>
          <a:xfrm>
            <a:off x="311700" y="1152475"/>
            <a:ext cx="8520600" cy="3668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Understanding the autoscaling needs, techniques and nuances of running inference workloads.</a:t>
            </a:r>
            <a:endParaRPr/>
          </a:p>
          <a:p>
            <a:pPr marL="457200" lvl="0" indent="-342900" algn="l" rtl="0">
              <a:spcBef>
                <a:spcPts val="0"/>
              </a:spcBef>
              <a:spcAft>
                <a:spcPts val="0"/>
              </a:spcAft>
              <a:buSzPts val="1800"/>
              <a:buChar char="●"/>
            </a:pPr>
            <a:r>
              <a:rPr lang="en" u="sng">
                <a:solidFill>
                  <a:schemeClr val="hlink"/>
                </a:solidFill>
                <a:hlinkClick r:id="rId3"/>
              </a:rPr>
              <a:t>Breaking down</a:t>
            </a:r>
            <a:r>
              <a:rPr lang="en"/>
              <a:t> the various user objectives/intents and how each influences how one could set up autoscaling.</a:t>
            </a:r>
            <a:endParaRPr/>
          </a:p>
          <a:p>
            <a:pPr marL="457200" lvl="0" indent="-342900" algn="l" rtl="0">
              <a:spcBef>
                <a:spcPts val="0"/>
              </a:spcBef>
              <a:spcAft>
                <a:spcPts val="0"/>
              </a:spcAft>
              <a:buSzPts val="1800"/>
              <a:buChar char="●"/>
            </a:pPr>
            <a:r>
              <a:rPr lang="en"/>
              <a:t>Coming together and </a:t>
            </a:r>
            <a:r>
              <a:rPr lang="en" u="sng">
                <a:solidFill>
                  <a:schemeClr val="hlink"/>
                </a:solidFill>
                <a:hlinkClick r:id="rId4"/>
              </a:rPr>
              <a:t>sharing knowledge</a:t>
            </a:r>
            <a:r>
              <a:rPr lang="en"/>
              <a:t> around optimizing the quickly changing landscape of inference workloads.</a:t>
            </a:r>
            <a:endParaRPr/>
          </a:p>
          <a:p>
            <a:pPr marL="457200" lvl="0" indent="-342900" algn="l" rtl="0">
              <a:spcBef>
                <a:spcPts val="0"/>
              </a:spcBef>
              <a:spcAft>
                <a:spcPts val="0"/>
              </a:spcAft>
              <a:buSzPts val="1800"/>
              <a:buChar char="●"/>
            </a:pPr>
            <a:r>
              <a:rPr lang="en"/>
              <a:t>Closely collaborating with the various initiatives:</a:t>
            </a:r>
            <a:endParaRPr/>
          </a:p>
          <a:p>
            <a:pPr marL="914400" lvl="1" indent="-317500" algn="l" rtl="0">
              <a:spcBef>
                <a:spcPts val="0"/>
              </a:spcBef>
              <a:spcAft>
                <a:spcPts val="0"/>
              </a:spcAft>
              <a:buSzPts val="1400"/>
              <a:buChar char="○"/>
            </a:pPr>
            <a:r>
              <a:rPr lang="en"/>
              <a:t>Benchmarking was created out of this workstream to establish a common way of measuring baseline performance and to quantify future improvements.</a:t>
            </a:r>
            <a:endParaRPr/>
          </a:p>
          <a:p>
            <a:pPr marL="914400" lvl="1" indent="-317500" algn="l" rtl="0">
              <a:spcBef>
                <a:spcPts val="0"/>
              </a:spcBef>
              <a:spcAft>
                <a:spcPts val="0"/>
              </a:spcAft>
              <a:buSzPts val="1400"/>
              <a:buChar char="○"/>
            </a:pPr>
            <a:r>
              <a:rPr lang="en"/>
              <a:t>Contributing best-practices around configuring autoscaling in the Serving Catalog.</a:t>
            </a:r>
            <a:endParaRPr/>
          </a:p>
          <a:p>
            <a:pPr marL="914400" lvl="1" indent="-317500" algn="l" rtl="0">
              <a:spcBef>
                <a:spcPts val="0"/>
              </a:spcBef>
              <a:spcAft>
                <a:spcPts val="0"/>
              </a:spcAft>
              <a:buSzPts val="1400"/>
              <a:buChar char="○"/>
            </a:pPr>
            <a:r>
              <a:rPr lang="en"/>
              <a:t>Leveraging the Inference Gateway to provide autoscaling that works hand-in-hand with the load balancer.</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3179fbc807c_0_1677"/>
          <p:cNvSpPr txBox="1">
            <a:spLocks noGrp="1"/>
          </p:cNvSpPr>
          <p:nvPr>
            <p:ph type="title"/>
          </p:nvPr>
        </p:nvSpPr>
        <p:spPr>
          <a:xfrm>
            <a:off x="91075" y="29700"/>
            <a:ext cx="7690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Dynamic Resource Allocation (DRA) in Four Parts</a:t>
            </a:r>
            <a:endParaRPr/>
          </a:p>
        </p:txBody>
      </p:sp>
      <p:sp>
        <p:nvSpPr>
          <p:cNvPr id="1543" name="Google Shape;1543;g3179fbc807c_0_167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a:solidFill>
                  <a:srgbClr val="5F6368"/>
                </a:solidFill>
              </a:rPr>
              <a:t>Part 1:  New Kubernetes API to </a:t>
            </a:r>
            <a:r>
              <a:rPr lang="en" sz="2100" b="1">
                <a:solidFill>
                  <a:schemeClr val="accent1"/>
                </a:solidFill>
              </a:rPr>
              <a:t>describe</a:t>
            </a:r>
            <a:r>
              <a:rPr lang="en" sz="2100">
                <a:solidFill>
                  <a:srgbClr val="5F6368"/>
                </a:solidFill>
              </a:rPr>
              <a:t> devices (</a:t>
            </a:r>
            <a:r>
              <a:rPr lang="en" sz="1900">
                <a:solidFill>
                  <a:srgbClr val="5F6368"/>
                </a:solidFill>
                <a:latin typeface="Roboto Mono"/>
                <a:ea typeface="Roboto Mono"/>
                <a:cs typeface="Roboto Mono"/>
                <a:sym typeface="Roboto Mono"/>
              </a:rPr>
              <a:t>ResourceSlice</a:t>
            </a:r>
            <a:r>
              <a:rPr lang="en" sz="2100">
                <a:solidFill>
                  <a:srgbClr val="5F6368"/>
                </a:solidFill>
              </a:rPr>
              <a:t>):</a:t>
            </a:r>
            <a:endParaRPr sz="2100">
              <a:solidFill>
                <a:srgbClr val="5F6368"/>
              </a:solidFill>
            </a:endParaRPr>
          </a:p>
          <a:p>
            <a:pPr marL="457200" lvl="0" indent="0" algn="l" rtl="0">
              <a:lnSpc>
                <a:spcPct val="100000"/>
              </a:lnSpc>
              <a:spcBef>
                <a:spcPts val="0"/>
              </a:spcBef>
              <a:spcAft>
                <a:spcPts val="0"/>
              </a:spcAft>
              <a:buNone/>
            </a:pPr>
            <a:r>
              <a:rPr lang="en" sz="1600" i="1">
                <a:solidFill>
                  <a:srgbClr val="5F6368"/>
                </a:solidFill>
              </a:rPr>
              <a:t>This device is an nvidia.com/gpu, its product ID is A100-SXM4-40GB, it has 40Gi of memory, and 3456 FP64 cores.</a:t>
            </a:r>
            <a:endParaRPr sz="1600" i="1">
              <a:solidFill>
                <a:srgbClr val="5F6368"/>
              </a:solidFill>
            </a:endParaRPr>
          </a:p>
          <a:p>
            <a:pPr marL="0" lvl="0" indent="0" algn="l" rtl="0">
              <a:lnSpc>
                <a:spcPct val="100000"/>
              </a:lnSpc>
              <a:spcBef>
                <a:spcPts val="0"/>
              </a:spcBef>
              <a:spcAft>
                <a:spcPts val="0"/>
              </a:spcAft>
              <a:buNone/>
            </a:pPr>
            <a:endParaRPr sz="2100">
              <a:solidFill>
                <a:srgbClr val="5F6368"/>
              </a:solidFill>
            </a:endParaRPr>
          </a:p>
          <a:p>
            <a:pPr marL="0" lvl="0" indent="0" algn="l" rtl="0">
              <a:lnSpc>
                <a:spcPct val="100000"/>
              </a:lnSpc>
              <a:spcBef>
                <a:spcPts val="0"/>
              </a:spcBef>
              <a:spcAft>
                <a:spcPts val="0"/>
              </a:spcAft>
              <a:buNone/>
            </a:pPr>
            <a:r>
              <a:rPr lang="en" sz="2100">
                <a:solidFill>
                  <a:srgbClr val="5F6368"/>
                </a:solidFill>
              </a:rPr>
              <a:t>Part 2: New Kubernetes API to </a:t>
            </a:r>
            <a:r>
              <a:rPr lang="en" sz="2100" b="1">
                <a:solidFill>
                  <a:schemeClr val="accent1"/>
                </a:solidFill>
              </a:rPr>
              <a:t>request</a:t>
            </a:r>
            <a:r>
              <a:rPr lang="en" sz="2100">
                <a:solidFill>
                  <a:srgbClr val="5F6368"/>
                </a:solidFill>
              </a:rPr>
              <a:t> devices (</a:t>
            </a:r>
            <a:r>
              <a:rPr lang="en" sz="1900">
                <a:solidFill>
                  <a:srgbClr val="5F6368"/>
                </a:solidFill>
                <a:latin typeface="Roboto Mono"/>
                <a:ea typeface="Roboto Mono"/>
                <a:cs typeface="Roboto Mono"/>
                <a:sym typeface="Roboto Mono"/>
              </a:rPr>
              <a:t>ResourceClaim</a:t>
            </a:r>
            <a:r>
              <a:rPr lang="en" sz="2100">
                <a:solidFill>
                  <a:srgbClr val="5F6368"/>
                </a:solidFill>
              </a:rPr>
              <a:t>):</a:t>
            </a:r>
            <a:endParaRPr sz="2100">
              <a:solidFill>
                <a:srgbClr val="5F6368"/>
              </a:solidFill>
            </a:endParaRPr>
          </a:p>
          <a:p>
            <a:pPr marL="457200" lvl="0" indent="0" algn="l" rtl="0">
              <a:lnSpc>
                <a:spcPct val="100000"/>
              </a:lnSpc>
              <a:spcBef>
                <a:spcPts val="0"/>
              </a:spcBef>
              <a:spcAft>
                <a:spcPts val="0"/>
              </a:spcAft>
              <a:buNone/>
            </a:pPr>
            <a:r>
              <a:rPr lang="en" sz="1600" i="1">
                <a:solidFill>
                  <a:srgbClr val="5F6368"/>
                </a:solidFill>
              </a:rPr>
              <a:t>I need an nvidia.com/gpu with at least 30Gi of memory and at least 3000 FP64 cores.</a:t>
            </a:r>
            <a:endParaRPr sz="1600" i="1">
              <a:solidFill>
                <a:srgbClr val="5F6368"/>
              </a:solidFill>
            </a:endParaRPr>
          </a:p>
          <a:p>
            <a:pPr marL="0" lvl="0" indent="0" algn="l" rtl="0">
              <a:lnSpc>
                <a:spcPct val="100000"/>
              </a:lnSpc>
              <a:spcBef>
                <a:spcPts val="0"/>
              </a:spcBef>
              <a:spcAft>
                <a:spcPts val="0"/>
              </a:spcAft>
              <a:buNone/>
            </a:pPr>
            <a:endParaRPr sz="2100">
              <a:solidFill>
                <a:srgbClr val="5F6368"/>
              </a:solidFill>
            </a:endParaRPr>
          </a:p>
          <a:p>
            <a:pPr marL="0" lvl="0" indent="0" algn="l" rtl="0">
              <a:lnSpc>
                <a:spcPct val="100000"/>
              </a:lnSpc>
              <a:spcBef>
                <a:spcPts val="0"/>
              </a:spcBef>
              <a:spcAft>
                <a:spcPts val="0"/>
              </a:spcAft>
              <a:buNone/>
            </a:pPr>
            <a:r>
              <a:rPr lang="en" sz="2100">
                <a:solidFill>
                  <a:srgbClr val="5F6368"/>
                </a:solidFill>
              </a:rPr>
              <a:t>Part 3: Updated scheduler to </a:t>
            </a:r>
            <a:r>
              <a:rPr lang="en" sz="2100" b="1">
                <a:solidFill>
                  <a:schemeClr val="accent1"/>
                </a:solidFill>
              </a:rPr>
              <a:t>match</a:t>
            </a:r>
            <a:r>
              <a:rPr lang="en" sz="2100">
                <a:solidFill>
                  <a:srgbClr val="5F6368"/>
                </a:solidFill>
              </a:rPr>
              <a:t> requests to devices.</a:t>
            </a:r>
            <a:endParaRPr sz="2100">
              <a:solidFill>
                <a:srgbClr val="5F6368"/>
              </a:solidFill>
            </a:endParaRPr>
          </a:p>
          <a:p>
            <a:pPr marL="0" lvl="0" indent="0" algn="l" rtl="0">
              <a:lnSpc>
                <a:spcPct val="100000"/>
              </a:lnSpc>
              <a:spcBef>
                <a:spcPts val="0"/>
              </a:spcBef>
              <a:spcAft>
                <a:spcPts val="0"/>
              </a:spcAft>
              <a:buNone/>
            </a:pPr>
            <a:endParaRPr sz="2100">
              <a:solidFill>
                <a:srgbClr val="5F6368"/>
              </a:solidFill>
            </a:endParaRPr>
          </a:p>
          <a:p>
            <a:pPr marL="0" lvl="0" indent="0" algn="l" rtl="0">
              <a:lnSpc>
                <a:spcPct val="100000"/>
              </a:lnSpc>
              <a:spcBef>
                <a:spcPts val="0"/>
              </a:spcBef>
              <a:spcAft>
                <a:spcPts val="0"/>
              </a:spcAft>
              <a:buNone/>
            </a:pPr>
            <a:r>
              <a:rPr lang="en" sz="2100">
                <a:solidFill>
                  <a:srgbClr val="5F6368"/>
                </a:solidFill>
              </a:rPr>
              <a:t>Part 4: New Kubelet API to </a:t>
            </a:r>
            <a:r>
              <a:rPr lang="en" sz="2100" b="1">
                <a:solidFill>
                  <a:schemeClr val="accent1"/>
                </a:solidFill>
              </a:rPr>
              <a:t>actuate</a:t>
            </a:r>
            <a:r>
              <a:rPr lang="en" sz="2100">
                <a:solidFill>
                  <a:srgbClr val="5F6368"/>
                </a:solidFill>
              </a:rPr>
              <a:t> the scheduler’s decisions.</a:t>
            </a:r>
            <a:endParaRPr sz="2100">
              <a:solidFill>
                <a:srgbClr val="5F6368"/>
              </a:solidFill>
            </a:endParaRPr>
          </a:p>
          <a:p>
            <a:pPr marL="0" lvl="0" indent="0" algn="l" rtl="0">
              <a:spcBef>
                <a:spcPts val="0"/>
              </a:spcBef>
              <a:spcAft>
                <a:spcPts val="0"/>
              </a:spcAft>
              <a:buNone/>
            </a:pPr>
            <a:endParaRPr sz="19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48"/>
        <p:cNvGrpSpPr/>
        <p:nvPr/>
      </p:nvGrpSpPr>
      <p:grpSpPr>
        <a:xfrm>
          <a:off x="0" y="0"/>
          <a:ext cx="0" cy="0"/>
          <a:chOff x="0" y="0"/>
          <a:chExt cx="0" cy="0"/>
        </a:xfrm>
      </p:grpSpPr>
      <p:sp>
        <p:nvSpPr>
          <p:cNvPr id="1549" name="Google Shape;1549;g3179fbc807c_0_1602"/>
          <p:cNvSpPr txBox="1"/>
          <p:nvPr/>
        </p:nvSpPr>
        <p:spPr>
          <a:xfrm>
            <a:off x="634413" y="1314413"/>
            <a:ext cx="7886700" cy="2664300"/>
          </a:xfrm>
          <a:prstGeom prst="rect">
            <a:avLst/>
          </a:prstGeom>
          <a:noFill/>
          <a:ln>
            <a:noFill/>
          </a:ln>
        </p:spPr>
        <p:txBody>
          <a:bodyPr spcFirstLastPara="1" wrap="square" lIns="22850" tIns="11425" rIns="22850" bIns="11425" anchor="t" anchorCtr="0">
            <a:noAutofit/>
          </a:bodyPr>
          <a:lstStyle/>
          <a:p>
            <a:pPr marL="228600" lvl="0" indent="-146050" algn="l" rtl="0">
              <a:lnSpc>
                <a:spcPct val="90000"/>
              </a:lnSpc>
              <a:spcBef>
                <a:spcPts val="0"/>
              </a:spcBef>
              <a:spcAft>
                <a:spcPts val="0"/>
              </a:spcAft>
              <a:buClr>
                <a:schemeClr val="dk2"/>
              </a:buClr>
              <a:buSzPts val="1500"/>
              <a:buFont typeface="Arial"/>
              <a:buChar char="●"/>
            </a:pPr>
            <a:r>
              <a:rPr lang="en" sz="1500">
                <a:solidFill>
                  <a:schemeClr val="dk2"/>
                </a:solidFill>
              </a:rPr>
              <a:t>New way of requesting resources available (as an alpha feature) in Kubernetes 1.26+</a:t>
            </a:r>
            <a:endParaRPr sz="1500">
              <a:solidFill>
                <a:schemeClr val="dk2"/>
              </a:solidFill>
            </a:endParaRPr>
          </a:p>
          <a:p>
            <a:pPr marL="228600" lvl="0" indent="0" algn="l" rtl="0">
              <a:lnSpc>
                <a:spcPct val="90000"/>
              </a:lnSpc>
              <a:spcBef>
                <a:spcPts val="0"/>
              </a:spcBef>
              <a:spcAft>
                <a:spcPts val="0"/>
              </a:spcAft>
              <a:buNone/>
            </a:pPr>
            <a:endParaRPr sz="1500">
              <a:solidFill>
                <a:schemeClr val="dk2"/>
              </a:solidFill>
            </a:endParaRPr>
          </a:p>
          <a:p>
            <a:pPr marL="228600" lvl="0" indent="-146050" algn="l" rtl="0">
              <a:lnSpc>
                <a:spcPct val="90000"/>
              </a:lnSpc>
              <a:spcBef>
                <a:spcPts val="0"/>
              </a:spcBef>
              <a:spcAft>
                <a:spcPts val="0"/>
              </a:spcAft>
              <a:buClr>
                <a:schemeClr val="dk2"/>
              </a:buClr>
              <a:buSzPts val="1500"/>
              <a:buFont typeface="NVIDIA Sans"/>
              <a:buChar char="●"/>
            </a:pPr>
            <a:r>
              <a:rPr lang="en" sz="1500">
                <a:solidFill>
                  <a:schemeClr val="dk2"/>
                </a:solidFill>
              </a:rPr>
              <a:t>Provides an </a:t>
            </a:r>
            <a:r>
              <a:rPr lang="en" sz="1500" b="1" i="1">
                <a:solidFill>
                  <a:schemeClr val="dk2"/>
                </a:solidFill>
              </a:rPr>
              <a:t>alternative</a:t>
            </a:r>
            <a:r>
              <a:rPr lang="en" sz="1500">
                <a:solidFill>
                  <a:schemeClr val="dk2"/>
                </a:solidFill>
              </a:rPr>
              <a:t> to the “count-based” interface of e.g. </a:t>
            </a:r>
            <a:r>
              <a:rPr lang="en" sz="1500" b="1">
                <a:solidFill>
                  <a:schemeClr val="dk2"/>
                </a:solidFill>
              </a:rPr>
              <a:t>nvidia.com/gpu:2</a:t>
            </a:r>
            <a:endParaRPr sz="1500" b="1">
              <a:solidFill>
                <a:schemeClr val="dk2"/>
              </a:solidFill>
            </a:endParaRPr>
          </a:p>
          <a:p>
            <a:pPr marL="228600" lvl="0" indent="0" algn="l" rtl="0">
              <a:lnSpc>
                <a:spcPct val="90000"/>
              </a:lnSpc>
              <a:spcBef>
                <a:spcPts val="0"/>
              </a:spcBef>
              <a:spcAft>
                <a:spcPts val="0"/>
              </a:spcAft>
              <a:buNone/>
            </a:pPr>
            <a:endParaRPr sz="1500">
              <a:solidFill>
                <a:schemeClr val="dk2"/>
              </a:solidFill>
            </a:endParaRPr>
          </a:p>
          <a:p>
            <a:pPr marL="228600" lvl="0" indent="-146050" algn="l" rtl="0">
              <a:lnSpc>
                <a:spcPct val="90000"/>
              </a:lnSpc>
              <a:spcBef>
                <a:spcPts val="0"/>
              </a:spcBef>
              <a:spcAft>
                <a:spcPts val="0"/>
              </a:spcAft>
              <a:buClr>
                <a:schemeClr val="dk2"/>
              </a:buClr>
              <a:buSzPts val="1500"/>
              <a:buFont typeface="Arial"/>
              <a:buChar char="●"/>
            </a:pPr>
            <a:r>
              <a:rPr lang="en" sz="1500">
                <a:solidFill>
                  <a:schemeClr val="dk2"/>
                </a:solidFill>
              </a:rPr>
              <a:t>Provides a much richer API for requesting / configuring resources</a:t>
            </a:r>
            <a:endParaRPr sz="1500">
              <a:solidFill>
                <a:schemeClr val="dk2"/>
              </a:solidFill>
            </a:endParaRPr>
          </a:p>
          <a:p>
            <a:pPr marL="228600" lvl="0" indent="0" algn="l" rtl="0">
              <a:lnSpc>
                <a:spcPct val="90000"/>
              </a:lnSpc>
              <a:spcBef>
                <a:spcPts val="0"/>
              </a:spcBef>
              <a:spcAft>
                <a:spcPts val="0"/>
              </a:spcAft>
              <a:buNone/>
            </a:pPr>
            <a:endParaRPr sz="1500">
              <a:solidFill>
                <a:schemeClr val="dk2"/>
              </a:solidFill>
            </a:endParaRPr>
          </a:p>
          <a:p>
            <a:pPr marL="228600" lvl="0" indent="-146050" algn="l" rtl="0">
              <a:lnSpc>
                <a:spcPct val="90000"/>
              </a:lnSpc>
              <a:spcBef>
                <a:spcPts val="0"/>
              </a:spcBef>
              <a:spcAft>
                <a:spcPts val="0"/>
              </a:spcAft>
              <a:buClr>
                <a:schemeClr val="dk2"/>
              </a:buClr>
              <a:buSzPts val="1500"/>
              <a:buFont typeface="Arial"/>
              <a:buChar char="●"/>
            </a:pPr>
            <a:r>
              <a:rPr lang="en" sz="1500">
                <a:solidFill>
                  <a:schemeClr val="dk2"/>
                </a:solidFill>
              </a:rPr>
              <a:t>Inspired by the persistent volume API</a:t>
            </a:r>
            <a:endParaRPr sz="1500">
              <a:solidFill>
                <a:schemeClr val="dk2"/>
              </a:solidFill>
            </a:endParaRPr>
          </a:p>
          <a:p>
            <a:pPr marL="0" lvl="0" indent="0" algn="l" rtl="0">
              <a:lnSpc>
                <a:spcPct val="90000"/>
              </a:lnSpc>
              <a:spcBef>
                <a:spcPts val="0"/>
              </a:spcBef>
              <a:spcAft>
                <a:spcPts val="0"/>
              </a:spcAft>
              <a:buNone/>
            </a:pPr>
            <a:endParaRPr sz="1500">
              <a:solidFill>
                <a:schemeClr val="dk2"/>
              </a:solidFill>
            </a:endParaRPr>
          </a:p>
        </p:txBody>
      </p:sp>
      <p:sp>
        <p:nvSpPr>
          <p:cNvPr id="1550" name="Google Shape;1550;g3179fbc807c_0_1602"/>
          <p:cNvSpPr txBox="1">
            <a:spLocks noGrp="1"/>
          </p:cNvSpPr>
          <p:nvPr>
            <p:ph type="title"/>
          </p:nvPr>
        </p:nvSpPr>
        <p:spPr>
          <a:xfrm>
            <a:off x="91075" y="29700"/>
            <a:ext cx="7690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Dynamic Resource Allocation (DRA) in Kubernetes</a:t>
            </a:r>
            <a:endParaRPr/>
          </a:p>
        </p:txBody>
      </p:sp>
      <p:sp>
        <p:nvSpPr>
          <p:cNvPr id="1551" name="Google Shape;1551;g3179fbc807c_0_1602"/>
          <p:cNvSpPr/>
          <p:nvPr/>
        </p:nvSpPr>
        <p:spPr>
          <a:xfrm>
            <a:off x="9520225" y="13368250"/>
            <a:ext cx="15722748" cy="6538676"/>
          </a:xfrm>
          <a:prstGeom prst="rect">
            <a:avLst/>
          </a:prstGeom>
          <a:noFill/>
          <a:ln>
            <a:noFill/>
          </a:ln>
        </p:spPr>
        <p:txBody>
          <a:bodyPr/>
          <a:lstStyle/>
          <a:p>
            <a:endParaRPr lang="en-US"/>
          </a:p>
        </p:txBody>
      </p:sp>
      <p:sp>
        <p:nvSpPr>
          <p:cNvPr id="1552" name="Google Shape;1552;g3179fbc807c_0_1602"/>
          <p:cNvSpPr/>
          <p:nvPr/>
        </p:nvSpPr>
        <p:spPr>
          <a:xfrm>
            <a:off x="9672625" y="13520650"/>
            <a:ext cx="15722748" cy="6538676"/>
          </a:xfrm>
          <a:prstGeom prst="rect">
            <a:avLst/>
          </a:prstGeom>
          <a:noFill/>
          <a:ln>
            <a:noFill/>
          </a:ln>
        </p:spPr>
        <p:txBody>
          <a:bodyPr/>
          <a:lstStyle/>
          <a:p>
            <a:endParaRPr lang="en-US"/>
          </a:p>
        </p:txBody>
      </p:sp>
      <p:sp>
        <p:nvSpPr>
          <p:cNvPr id="1553" name="Google Shape;1553;g3179fbc807c_0_1602"/>
          <p:cNvSpPr/>
          <p:nvPr/>
        </p:nvSpPr>
        <p:spPr>
          <a:xfrm>
            <a:off x="18976400" y="7709450"/>
            <a:ext cx="15722748" cy="6538676"/>
          </a:xfrm>
          <a:prstGeom prst="rect">
            <a:avLst/>
          </a:prstGeom>
          <a:noFill/>
          <a:ln>
            <a:noFill/>
          </a:ln>
        </p:spPr>
        <p:txBody>
          <a:bodyPr/>
          <a:lstStyle/>
          <a:p>
            <a:endParaRPr lang="en-US"/>
          </a:p>
        </p:txBody>
      </p:sp>
      <p:pic>
        <p:nvPicPr>
          <p:cNvPr id="1554" name="Google Shape;1554;g3179fbc807c_0_1602"/>
          <p:cNvPicPr preferRelativeResize="0"/>
          <p:nvPr/>
        </p:nvPicPr>
        <p:blipFill>
          <a:blip r:embed="rId3">
            <a:alphaModFix/>
          </a:blip>
          <a:stretch>
            <a:fillRect/>
          </a:stretch>
        </p:blipFill>
        <p:spPr>
          <a:xfrm>
            <a:off x="2113175" y="3012100"/>
            <a:ext cx="3962174" cy="16875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3"/>
          <p:cNvSpPr txBox="1">
            <a:spLocks noGrp="1"/>
          </p:cNvSpPr>
          <p:nvPr>
            <p:ph type="title"/>
          </p:nvPr>
        </p:nvSpPr>
        <p:spPr>
          <a:xfrm>
            <a:off x="311700" y="954025"/>
            <a:ext cx="8520600" cy="3899100"/>
          </a:xfrm>
          <a:prstGeom prst="rect">
            <a:avLst/>
          </a:prstGeom>
          <a:noFill/>
          <a:ln>
            <a:noFill/>
          </a:ln>
        </p:spPr>
        <p:txBody>
          <a:bodyPr spcFirstLastPara="1" wrap="square" lIns="91425" tIns="91425" rIns="91425" bIns="91425" anchor="ctr" anchorCtr="0">
            <a:normAutofit fontScale="90000"/>
          </a:bodyPr>
          <a:lstStyle/>
          <a:p>
            <a:pPr marL="457200" lvl="0" indent="-377190" algn="l" rtl="0">
              <a:lnSpc>
                <a:spcPct val="150000"/>
              </a:lnSpc>
              <a:spcBef>
                <a:spcPts val="0"/>
              </a:spcBef>
              <a:spcAft>
                <a:spcPts val="0"/>
              </a:spcAft>
              <a:buClr>
                <a:srgbClr val="262626"/>
              </a:buClr>
              <a:buSzPct val="100000"/>
              <a:buChar char="●"/>
            </a:pPr>
            <a:r>
              <a:rPr lang="en" sz="2600">
                <a:solidFill>
                  <a:srgbClr val="262626"/>
                </a:solidFill>
              </a:rPr>
              <a:t>Introduction to the SIG</a:t>
            </a:r>
            <a:endParaRPr sz="2600">
              <a:solidFill>
                <a:srgbClr val="262626"/>
              </a:solidFill>
            </a:endParaRPr>
          </a:p>
          <a:p>
            <a:pPr marL="457200" lvl="0" indent="-377190" algn="l" rtl="0">
              <a:lnSpc>
                <a:spcPct val="150000"/>
              </a:lnSpc>
              <a:spcBef>
                <a:spcPts val="0"/>
              </a:spcBef>
              <a:spcAft>
                <a:spcPts val="0"/>
              </a:spcAft>
              <a:buClr>
                <a:srgbClr val="262626"/>
              </a:buClr>
              <a:buSzPct val="100000"/>
              <a:buChar char="●"/>
            </a:pPr>
            <a:r>
              <a:rPr lang="en" sz="2600">
                <a:solidFill>
                  <a:srgbClr val="262626"/>
                </a:solidFill>
              </a:rPr>
              <a:t>Autoscaling High Level Overview</a:t>
            </a:r>
            <a:endParaRPr sz="2600">
              <a:solidFill>
                <a:srgbClr val="262626"/>
              </a:solidFill>
            </a:endParaRPr>
          </a:p>
          <a:p>
            <a:pPr marL="457200" lvl="0" indent="-377190" algn="l" rtl="0">
              <a:lnSpc>
                <a:spcPct val="150000"/>
              </a:lnSpc>
              <a:spcBef>
                <a:spcPts val="0"/>
              </a:spcBef>
              <a:spcAft>
                <a:spcPts val="0"/>
              </a:spcAft>
              <a:buClr>
                <a:srgbClr val="262626"/>
              </a:buClr>
              <a:buSzPct val="100000"/>
              <a:buChar char="●"/>
            </a:pPr>
            <a:r>
              <a:rPr lang="en" sz="2600">
                <a:solidFill>
                  <a:srgbClr val="262626"/>
                </a:solidFill>
              </a:rPr>
              <a:t>Karpenter One Year Later</a:t>
            </a:r>
            <a:endParaRPr sz="2600">
              <a:solidFill>
                <a:srgbClr val="262626"/>
              </a:solidFill>
            </a:endParaRPr>
          </a:p>
          <a:p>
            <a:pPr marL="457200" lvl="0" indent="-377190" algn="l" rtl="0">
              <a:lnSpc>
                <a:spcPct val="150000"/>
              </a:lnSpc>
              <a:spcBef>
                <a:spcPts val="0"/>
              </a:spcBef>
              <a:spcAft>
                <a:spcPts val="0"/>
              </a:spcAft>
              <a:buClr>
                <a:srgbClr val="262626"/>
              </a:buClr>
              <a:buSzPct val="100000"/>
              <a:buChar char="●"/>
            </a:pPr>
            <a:r>
              <a:rPr lang="en" sz="2600">
                <a:solidFill>
                  <a:srgbClr val="262626"/>
                </a:solidFill>
              </a:rPr>
              <a:t>DRA</a:t>
            </a:r>
            <a:endParaRPr sz="2600">
              <a:solidFill>
                <a:srgbClr val="262626"/>
              </a:solidFill>
            </a:endParaRPr>
          </a:p>
          <a:p>
            <a:pPr marL="457200" lvl="0" indent="-377190" algn="l" rtl="0">
              <a:lnSpc>
                <a:spcPct val="150000"/>
              </a:lnSpc>
              <a:spcBef>
                <a:spcPts val="0"/>
              </a:spcBef>
              <a:spcAft>
                <a:spcPts val="0"/>
              </a:spcAft>
              <a:buClr>
                <a:srgbClr val="262626"/>
              </a:buClr>
              <a:buSzPct val="100000"/>
              <a:buChar char="●"/>
            </a:pPr>
            <a:r>
              <a:rPr lang="en" sz="2600">
                <a:solidFill>
                  <a:srgbClr val="262626"/>
                </a:solidFill>
              </a:rPr>
              <a:t>Project Updates</a:t>
            </a:r>
            <a:endParaRPr sz="2600">
              <a:solidFill>
                <a:srgbClr val="262626"/>
              </a:solidFill>
            </a:endParaRPr>
          </a:p>
          <a:p>
            <a:pPr marL="457200" lvl="0" indent="-377190" algn="l" rtl="0">
              <a:lnSpc>
                <a:spcPct val="150000"/>
              </a:lnSpc>
              <a:spcBef>
                <a:spcPts val="0"/>
              </a:spcBef>
              <a:spcAft>
                <a:spcPts val="0"/>
              </a:spcAft>
              <a:buClr>
                <a:srgbClr val="262626"/>
              </a:buClr>
              <a:buSzPct val="100000"/>
              <a:buChar char="●"/>
            </a:pPr>
            <a:r>
              <a:rPr lang="en" sz="2600">
                <a:solidFill>
                  <a:srgbClr val="262626"/>
                </a:solidFill>
              </a:rPr>
              <a:t>Future Work</a:t>
            </a:r>
            <a:endParaRPr sz="2600">
              <a:solidFill>
                <a:srgbClr val="262626"/>
              </a:solidFill>
            </a:endParaRPr>
          </a:p>
          <a:p>
            <a:pPr marL="457200" lvl="0" indent="-377190" algn="l" rtl="0">
              <a:lnSpc>
                <a:spcPct val="150000"/>
              </a:lnSpc>
              <a:spcBef>
                <a:spcPts val="0"/>
              </a:spcBef>
              <a:spcAft>
                <a:spcPts val="0"/>
              </a:spcAft>
              <a:buClr>
                <a:srgbClr val="262626"/>
              </a:buClr>
              <a:buSzPct val="100000"/>
              <a:buChar char="●"/>
            </a:pPr>
            <a:r>
              <a:rPr lang="en" sz="2600">
                <a:solidFill>
                  <a:srgbClr val="262626"/>
                </a:solidFill>
              </a:rPr>
              <a:t>Where You Can Help</a:t>
            </a:r>
            <a:endParaRPr>
              <a:latin typeface="Montserrat"/>
              <a:ea typeface="Montserrat"/>
              <a:cs typeface="Montserrat"/>
              <a:sym typeface="Montserrat"/>
            </a:endParaRPr>
          </a:p>
        </p:txBody>
      </p:sp>
      <p:sp>
        <p:nvSpPr>
          <p:cNvPr id="80" name="Google Shape;80;p3"/>
          <p:cNvSpPr txBox="1"/>
          <p:nvPr/>
        </p:nvSpPr>
        <p:spPr>
          <a:xfrm>
            <a:off x="82950" y="20600"/>
            <a:ext cx="7964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chemeClr val="lt1"/>
                </a:solidFill>
              </a:rPr>
              <a:t>Agenda</a:t>
            </a:r>
            <a:endParaRPr sz="2400" b="1">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58"/>
        <p:cNvGrpSpPr/>
        <p:nvPr/>
      </p:nvGrpSpPr>
      <p:grpSpPr>
        <a:xfrm>
          <a:off x="0" y="0"/>
          <a:ext cx="0" cy="0"/>
          <a:chOff x="0" y="0"/>
          <a:chExt cx="0" cy="0"/>
        </a:xfrm>
      </p:grpSpPr>
      <p:sp>
        <p:nvSpPr>
          <p:cNvPr id="1559" name="Google Shape;1559;g3179fbc807c_0_161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None/>
            </a:pPr>
            <a:r>
              <a:rPr lang="en" sz="1700"/>
              <a:t>Can subdivide large devices</a:t>
            </a:r>
            <a:endParaRPr sz="1700"/>
          </a:p>
          <a:p>
            <a:pPr marL="0" lvl="0" indent="0" algn="l" rtl="0">
              <a:lnSpc>
                <a:spcPct val="95000"/>
              </a:lnSpc>
              <a:spcBef>
                <a:spcPts val="0"/>
              </a:spcBef>
              <a:spcAft>
                <a:spcPts val="0"/>
              </a:spcAft>
              <a:buNone/>
            </a:pPr>
            <a:endParaRPr sz="1700"/>
          </a:p>
          <a:p>
            <a:pPr marL="0" lvl="0" indent="0" algn="l" rtl="0">
              <a:lnSpc>
                <a:spcPct val="95000"/>
              </a:lnSpc>
              <a:spcBef>
                <a:spcPts val="0"/>
              </a:spcBef>
              <a:spcAft>
                <a:spcPts val="0"/>
              </a:spcAft>
              <a:buNone/>
            </a:pPr>
            <a:r>
              <a:rPr lang="en" sz="1700"/>
              <a:t>Can configure devices individually</a:t>
            </a:r>
            <a:endParaRPr sz="1700"/>
          </a:p>
          <a:p>
            <a:pPr marL="0" lvl="0" indent="0" algn="l" rtl="0">
              <a:lnSpc>
                <a:spcPct val="95000"/>
              </a:lnSpc>
              <a:spcBef>
                <a:spcPts val="0"/>
              </a:spcBef>
              <a:spcAft>
                <a:spcPts val="0"/>
              </a:spcAft>
              <a:buNone/>
            </a:pPr>
            <a:endParaRPr sz="1700"/>
          </a:p>
          <a:p>
            <a:pPr marL="0" lvl="0" indent="0" algn="l" rtl="0">
              <a:lnSpc>
                <a:spcPct val="95000"/>
              </a:lnSpc>
              <a:spcBef>
                <a:spcPts val="0"/>
              </a:spcBef>
              <a:spcAft>
                <a:spcPts val="0"/>
              </a:spcAft>
              <a:buNone/>
            </a:pPr>
            <a:r>
              <a:rPr lang="en" sz="1700"/>
              <a:t>Can share GPUs in the same node for diverse workloads</a:t>
            </a:r>
            <a:endParaRPr sz="1700"/>
          </a:p>
          <a:p>
            <a:pPr marL="0" lvl="0" indent="0" algn="l" rtl="0">
              <a:lnSpc>
                <a:spcPct val="95000"/>
              </a:lnSpc>
              <a:spcBef>
                <a:spcPts val="0"/>
              </a:spcBef>
              <a:spcAft>
                <a:spcPts val="0"/>
              </a:spcAft>
              <a:buNone/>
            </a:pPr>
            <a:endParaRPr sz="1700"/>
          </a:p>
          <a:p>
            <a:pPr marL="0" lvl="0" indent="0" algn="l" rtl="0">
              <a:lnSpc>
                <a:spcPct val="95000"/>
              </a:lnSpc>
              <a:spcBef>
                <a:spcPts val="0"/>
              </a:spcBef>
              <a:spcAft>
                <a:spcPts val="0"/>
              </a:spcAft>
              <a:buNone/>
            </a:pPr>
            <a:r>
              <a:rPr lang="en" sz="1700"/>
              <a:t>Foundational for new functionality:</a:t>
            </a:r>
            <a:endParaRPr sz="1700"/>
          </a:p>
          <a:p>
            <a:pPr marL="457200" lvl="0" indent="-336550" algn="l" rtl="0">
              <a:lnSpc>
                <a:spcPct val="95000"/>
              </a:lnSpc>
              <a:spcBef>
                <a:spcPts val="0"/>
              </a:spcBef>
              <a:spcAft>
                <a:spcPts val="0"/>
              </a:spcAft>
              <a:buSzPts val="1700"/>
              <a:buChar char="●"/>
            </a:pPr>
            <a:r>
              <a:rPr lang="en" sz="1700"/>
              <a:t>Workload-specific accelerator sharing configuration</a:t>
            </a:r>
            <a:endParaRPr sz="1700"/>
          </a:p>
          <a:p>
            <a:pPr marL="457200" lvl="0" indent="-336550" algn="l" rtl="0">
              <a:lnSpc>
                <a:spcPct val="95000"/>
              </a:lnSpc>
              <a:spcBef>
                <a:spcPts val="0"/>
              </a:spcBef>
              <a:spcAft>
                <a:spcPts val="0"/>
              </a:spcAft>
              <a:buSzPts val="1700"/>
              <a:buChar char="●"/>
            </a:pPr>
            <a:r>
              <a:rPr lang="en" sz="1700"/>
              <a:t>Dynamic MIG and TPU</a:t>
            </a:r>
            <a:endParaRPr sz="1700"/>
          </a:p>
          <a:p>
            <a:pPr marL="457200" lvl="0" indent="-336550" algn="l" rtl="0">
              <a:lnSpc>
                <a:spcPct val="95000"/>
              </a:lnSpc>
              <a:spcBef>
                <a:spcPts val="0"/>
              </a:spcBef>
              <a:spcAft>
                <a:spcPts val="0"/>
              </a:spcAft>
              <a:buSzPts val="1700"/>
              <a:buChar char="●"/>
            </a:pPr>
            <a:r>
              <a:rPr lang="en" sz="1700"/>
              <a:t>Alignment of multiple, independent devices (GPU and NIC alignment on PCIe)</a:t>
            </a:r>
            <a:endParaRPr sz="1700"/>
          </a:p>
          <a:p>
            <a:pPr marL="457200" lvl="0" indent="-336550" algn="l" rtl="0">
              <a:lnSpc>
                <a:spcPct val="95000"/>
              </a:lnSpc>
              <a:spcBef>
                <a:spcPts val="0"/>
              </a:spcBef>
              <a:spcAft>
                <a:spcPts val="0"/>
              </a:spcAft>
              <a:buSzPts val="1700"/>
              <a:buChar char="●"/>
            </a:pPr>
            <a:r>
              <a:rPr lang="en" sz="1700"/>
              <a:t>Consumption of multiple associated devices as a unit</a:t>
            </a:r>
            <a:endParaRPr sz="1700"/>
          </a:p>
        </p:txBody>
      </p:sp>
      <p:sp>
        <p:nvSpPr>
          <p:cNvPr id="1560" name="Google Shape;1560;g3179fbc807c_0_1612"/>
          <p:cNvSpPr txBox="1">
            <a:spLocks noGrp="1"/>
          </p:cNvSpPr>
          <p:nvPr>
            <p:ph type="title"/>
          </p:nvPr>
        </p:nvSpPr>
        <p:spPr>
          <a:xfrm>
            <a:off x="91075" y="29700"/>
            <a:ext cx="7690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DRA overcomes the limitations of device plugins</a:t>
            </a:r>
            <a:endParaRPr/>
          </a:p>
          <a:p>
            <a:pPr marL="0" lvl="0" indent="0" algn="l" rtl="0">
              <a:spcBef>
                <a:spcPts val="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64"/>
        <p:cNvGrpSpPr/>
        <p:nvPr/>
      </p:nvGrpSpPr>
      <p:grpSpPr>
        <a:xfrm>
          <a:off x="0" y="0"/>
          <a:ext cx="0" cy="0"/>
          <a:chOff x="0" y="0"/>
          <a:chExt cx="0" cy="0"/>
        </a:xfrm>
      </p:grpSpPr>
      <p:sp>
        <p:nvSpPr>
          <p:cNvPr id="1565" name="Google Shape;1565;g3179fbc807c_0_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85000" lnSpcReduction="20000"/>
          </a:bodyPr>
          <a:lstStyle/>
          <a:p>
            <a:pPr marL="457200" lvl="0" indent="-368935" algn="l" rtl="0">
              <a:lnSpc>
                <a:spcPct val="150000"/>
              </a:lnSpc>
              <a:spcBef>
                <a:spcPts val="0"/>
              </a:spcBef>
              <a:spcAft>
                <a:spcPts val="0"/>
              </a:spcAft>
              <a:buClr>
                <a:srgbClr val="262626"/>
              </a:buClr>
              <a:buSzPct val="100000"/>
              <a:buChar char="●"/>
            </a:pPr>
            <a:r>
              <a:rPr lang="en" sz="2600">
                <a:solidFill>
                  <a:srgbClr val="262626"/>
                </a:solidFill>
              </a:rPr>
              <a:t>VPA Beta APIs Removal Update:</a:t>
            </a:r>
            <a:endParaRPr sz="2400">
              <a:solidFill>
                <a:srgbClr val="262626"/>
              </a:solidFill>
            </a:endParaRPr>
          </a:p>
          <a:p>
            <a:pPr marL="914400" lvl="1" indent="-358140" algn="l" rtl="0">
              <a:lnSpc>
                <a:spcPct val="150000"/>
              </a:lnSpc>
              <a:spcBef>
                <a:spcPts val="0"/>
              </a:spcBef>
              <a:spcAft>
                <a:spcPts val="0"/>
              </a:spcAft>
              <a:buClr>
                <a:srgbClr val="262626"/>
              </a:buClr>
              <a:buSzPct val="100000"/>
              <a:buChar char="○"/>
            </a:pPr>
            <a:r>
              <a:rPr lang="en" sz="2400">
                <a:solidFill>
                  <a:srgbClr val="262626"/>
                </a:solidFill>
              </a:rPr>
              <a:t>v1beta2 APIs will no longer be included in releases starting with VPA 1.3.0</a:t>
            </a:r>
            <a:endParaRPr sz="2400">
              <a:solidFill>
                <a:srgbClr val="262626"/>
              </a:solidFill>
            </a:endParaRPr>
          </a:p>
          <a:p>
            <a:pPr marL="457200" lvl="0" indent="-358140" algn="l" rtl="0">
              <a:lnSpc>
                <a:spcPct val="150000"/>
              </a:lnSpc>
              <a:spcBef>
                <a:spcPts val="0"/>
              </a:spcBef>
              <a:spcAft>
                <a:spcPts val="0"/>
              </a:spcAft>
              <a:buClr>
                <a:srgbClr val="262626"/>
              </a:buClr>
              <a:buSzPct val="100000"/>
              <a:buChar char="●"/>
            </a:pPr>
            <a:r>
              <a:rPr lang="en" sz="2400">
                <a:solidFill>
                  <a:srgbClr val="262626"/>
                </a:solidFill>
              </a:rPr>
              <a:t>High Availability Capability introduced in 1.2.0</a:t>
            </a:r>
            <a:endParaRPr sz="2400">
              <a:solidFill>
                <a:srgbClr val="262626"/>
              </a:solidFill>
            </a:endParaRPr>
          </a:p>
          <a:p>
            <a:pPr marL="457200" lvl="0" indent="-358140" algn="l" rtl="0">
              <a:lnSpc>
                <a:spcPct val="150000"/>
              </a:lnSpc>
              <a:spcBef>
                <a:spcPts val="0"/>
              </a:spcBef>
              <a:spcAft>
                <a:spcPts val="0"/>
              </a:spcAft>
              <a:buClr>
                <a:srgbClr val="262626"/>
              </a:buClr>
              <a:buSzPct val="100000"/>
              <a:buChar char="●"/>
            </a:pPr>
            <a:r>
              <a:rPr lang="en" sz="2400">
                <a:solidFill>
                  <a:srgbClr val="262626"/>
                </a:solidFill>
              </a:rPr>
              <a:t>In-place VPA:</a:t>
            </a:r>
            <a:endParaRPr sz="2400">
              <a:solidFill>
                <a:srgbClr val="262626"/>
              </a:solidFill>
            </a:endParaRPr>
          </a:p>
          <a:p>
            <a:pPr marL="914400" lvl="1" indent="-358140" algn="l" rtl="0">
              <a:lnSpc>
                <a:spcPct val="150000"/>
              </a:lnSpc>
              <a:spcBef>
                <a:spcPts val="0"/>
              </a:spcBef>
              <a:spcAft>
                <a:spcPts val="0"/>
              </a:spcAft>
              <a:buClr>
                <a:srgbClr val="262626"/>
              </a:buClr>
              <a:buSzPct val="100000"/>
              <a:buChar char="○"/>
            </a:pPr>
            <a:r>
              <a:rPr lang="en" sz="2400">
                <a:solidFill>
                  <a:srgbClr val="262626"/>
                </a:solidFill>
              </a:rPr>
              <a:t>AEP 4106</a:t>
            </a:r>
            <a:endParaRPr sz="2400">
              <a:solidFill>
                <a:srgbClr val="262626"/>
              </a:solidFill>
            </a:endParaRPr>
          </a:p>
          <a:p>
            <a:pPr marL="914400" lvl="1" indent="-358140" algn="l" rtl="0">
              <a:lnSpc>
                <a:spcPct val="150000"/>
              </a:lnSpc>
              <a:spcBef>
                <a:spcPts val="0"/>
              </a:spcBef>
              <a:spcAft>
                <a:spcPts val="0"/>
              </a:spcAft>
              <a:buClr>
                <a:srgbClr val="262626"/>
              </a:buClr>
              <a:buSzPct val="100000"/>
              <a:buChar char="○"/>
            </a:pPr>
            <a:r>
              <a:rPr lang="en" sz="2400">
                <a:solidFill>
                  <a:srgbClr val="262626"/>
                </a:solidFill>
              </a:rPr>
              <a:t>Earliest implementation will be v1.33 release cycle</a:t>
            </a:r>
            <a:endParaRPr sz="2400">
              <a:solidFill>
                <a:srgbClr val="262626"/>
              </a:solidFill>
            </a:endParaRPr>
          </a:p>
          <a:p>
            <a:pPr marL="914400" lvl="1" indent="-358140" algn="l" rtl="0">
              <a:lnSpc>
                <a:spcPct val="150000"/>
              </a:lnSpc>
              <a:spcBef>
                <a:spcPts val="0"/>
              </a:spcBef>
              <a:spcAft>
                <a:spcPts val="0"/>
              </a:spcAft>
              <a:buClr>
                <a:srgbClr val="262626"/>
              </a:buClr>
              <a:buSzPct val="100000"/>
              <a:buChar char="○"/>
            </a:pPr>
            <a:r>
              <a:rPr lang="en" sz="2400">
                <a:solidFill>
                  <a:srgbClr val="262626"/>
                </a:solidFill>
              </a:rPr>
              <a:t>Needs In Place Pod Vertical Scaling (SIG Node)</a:t>
            </a:r>
            <a:endParaRPr sz="2400">
              <a:solidFill>
                <a:srgbClr val="262626"/>
              </a:solidFill>
            </a:endParaRPr>
          </a:p>
        </p:txBody>
      </p:sp>
      <p:sp>
        <p:nvSpPr>
          <p:cNvPr id="1566" name="Google Shape;1566;g3179fbc807c_0_0"/>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Project Updates - VPA</a:t>
            </a:r>
            <a:endParaRPr>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70"/>
        <p:cNvGrpSpPr/>
        <p:nvPr/>
      </p:nvGrpSpPr>
      <p:grpSpPr>
        <a:xfrm>
          <a:off x="0" y="0"/>
          <a:ext cx="0" cy="0"/>
          <a:chOff x="0" y="0"/>
          <a:chExt cx="0" cy="0"/>
        </a:xfrm>
      </p:grpSpPr>
      <p:sp>
        <p:nvSpPr>
          <p:cNvPr id="1571" name="Google Shape;1571;g3122bf38765_0_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93700" algn="l" rtl="0">
              <a:lnSpc>
                <a:spcPct val="150000"/>
              </a:lnSpc>
              <a:spcBef>
                <a:spcPts val="0"/>
              </a:spcBef>
              <a:spcAft>
                <a:spcPts val="0"/>
              </a:spcAft>
              <a:buClr>
                <a:srgbClr val="262626"/>
              </a:buClr>
              <a:buSzPts val="2600"/>
              <a:buChar char="●"/>
            </a:pPr>
            <a:r>
              <a:rPr lang="en" sz="2600">
                <a:solidFill>
                  <a:srgbClr val="262626"/>
                </a:solidFill>
              </a:rPr>
              <a:t>Proactive Scale Up (1.31.0)</a:t>
            </a:r>
            <a:endParaRPr sz="2600">
              <a:solidFill>
                <a:srgbClr val="262626"/>
              </a:solidFill>
            </a:endParaRPr>
          </a:p>
          <a:p>
            <a:pPr marL="457200" lvl="0" indent="-393700" algn="l" rtl="0">
              <a:lnSpc>
                <a:spcPct val="150000"/>
              </a:lnSpc>
              <a:spcBef>
                <a:spcPts val="0"/>
              </a:spcBef>
              <a:spcAft>
                <a:spcPts val="0"/>
              </a:spcAft>
              <a:buClr>
                <a:srgbClr val="262626"/>
              </a:buClr>
              <a:buSzPts val="2600"/>
              <a:buChar char="●"/>
            </a:pPr>
            <a:r>
              <a:rPr lang="en" sz="2600">
                <a:solidFill>
                  <a:srgbClr val="262626"/>
                </a:solidFill>
              </a:rPr>
              <a:t>ProvisioningRequest v1 (1.31.0)</a:t>
            </a:r>
            <a:endParaRPr sz="2600">
              <a:solidFill>
                <a:srgbClr val="262626"/>
              </a:solidFill>
            </a:endParaRPr>
          </a:p>
          <a:p>
            <a:pPr marL="457200" lvl="0" indent="-393700" algn="l" rtl="0">
              <a:lnSpc>
                <a:spcPct val="150000"/>
              </a:lnSpc>
              <a:spcBef>
                <a:spcPts val="0"/>
              </a:spcBef>
              <a:spcAft>
                <a:spcPts val="0"/>
              </a:spcAft>
              <a:buClr>
                <a:srgbClr val="262626"/>
              </a:buClr>
              <a:buSzPts val="2600"/>
              <a:buChar char="●"/>
            </a:pPr>
            <a:r>
              <a:rPr lang="en" sz="2600">
                <a:solidFill>
                  <a:srgbClr val="262626"/>
                </a:solidFill>
              </a:rPr>
              <a:t>Least-nodes expander (1.31.0)</a:t>
            </a:r>
            <a:endParaRPr sz="2600">
              <a:solidFill>
                <a:srgbClr val="262626"/>
              </a:solidFill>
            </a:endParaRPr>
          </a:p>
          <a:p>
            <a:pPr marL="457200" lvl="0" indent="-393700" algn="l" rtl="0">
              <a:lnSpc>
                <a:spcPct val="150000"/>
              </a:lnSpc>
              <a:spcBef>
                <a:spcPts val="0"/>
              </a:spcBef>
              <a:spcAft>
                <a:spcPts val="0"/>
              </a:spcAft>
              <a:buClr>
                <a:srgbClr val="262626"/>
              </a:buClr>
              <a:buSzPts val="2600"/>
              <a:buChar char="●"/>
            </a:pPr>
            <a:r>
              <a:rPr lang="en" sz="2600">
                <a:solidFill>
                  <a:srgbClr val="262626"/>
                </a:solidFill>
              </a:rPr>
              <a:t>DRA support coming in 1.32</a:t>
            </a:r>
            <a:endParaRPr>
              <a:latin typeface="Montserrat"/>
              <a:ea typeface="Montserrat"/>
              <a:cs typeface="Montserrat"/>
              <a:sym typeface="Montserrat"/>
            </a:endParaRPr>
          </a:p>
        </p:txBody>
      </p:sp>
      <p:sp>
        <p:nvSpPr>
          <p:cNvPr id="1572" name="Google Shape;1572;g3122bf38765_0_12"/>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Project Updates - Cluster Autoscaler</a:t>
            </a:r>
            <a:endParaRPr>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76"/>
        <p:cNvGrpSpPr/>
        <p:nvPr/>
      </p:nvGrpSpPr>
      <p:grpSpPr>
        <a:xfrm>
          <a:off x="0" y="0"/>
          <a:ext cx="0" cy="0"/>
          <a:chOff x="0" y="0"/>
          <a:chExt cx="0" cy="0"/>
        </a:xfrm>
      </p:grpSpPr>
      <p:sp>
        <p:nvSpPr>
          <p:cNvPr id="1577" name="Google Shape;1577;g313e1c0309c_0_1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ctr" rtl="0">
              <a:lnSpc>
                <a:spcPct val="150000"/>
              </a:lnSpc>
              <a:spcBef>
                <a:spcPts val="0"/>
              </a:spcBef>
              <a:spcAft>
                <a:spcPts val="0"/>
              </a:spcAft>
              <a:buNone/>
            </a:pPr>
            <a:r>
              <a:rPr lang="en" sz="2600">
                <a:solidFill>
                  <a:srgbClr val="262626"/>
                </a:solidFill>
              </a:rPr>
              <a:t>Expanders</a:t>
            </a:r>
            <a:endParaRPr sz="2600">
              <a:solidFill>
                <a:srgbClr val="262626"/>
              </a:solidFill>
            </a:endParaRPr>
          </a:p>
          <a:p>
            <a:pPr marL="457200" lvl="0" indent="-342900" algn="l" rtl="0">
              <a:lnSpc>
                <a:spcPct val="150000"/>
              </a:lnSpc>
              <a:spcBef>
                <a:spcPts val="0"/>
              </a:spcBef>
              <a:spcAft>
                <a:spcPts val="0"/>
              </a:spcAft>
              <a:buSzPts val="1800"/>
              <a:buChar char="●"/>
            </a:pPr>
            <a:r>
              <a:rPr lang="en"/>
              <a:t>random</a:t>
            </a:r>
            <a:endParaRPr/>
          </a:p>
          <a:p>
            <a:pPr marL="457200" lvl="0" indent="-342900" algn="l" rtl="0">
              <a:lnSpc>
                <a:spcPct val="150000"/>
              </a:lnSpc>
              <a:spcBef>
                <a:spcPts val="0"/>
              </a:spcBef>
              <a:spcAft>
                <a:spcPts val="0"/>
              </a:spcAft>
              <a:buSzPts val="1800"/>
              <a:buChar char="●"/>
            </a:pPr>
            <a:r>
              <a:rPr lang="en"/>
              <a:t>most-pods</a:t>
            </a:r>
            <a:endParaRPr/>
          </a:p>
          <a:p>
            <a:pPr marL="457200" lvl="0" indent="-342900" algn="l" rtl="0">
              <a:lnSpc>
                <a:spcPct val="150000"/>
              </a:lnSpc>
              <a:spcBef>
                <a:spcPts val="0"/>
              </a:spcBef>
              <a:spcAft>
                <a:spcPts val="0"/>
              </a:spcAft>
              <a:buSzPts val="1800"/>
              <a:buChar char="●"/>
            </a:pPr>
            <a:r>
              <a:rPr lang="en"/>
              <a:t>least-waste</a:t>
            </a:r>
            <a:endParaRPr/>
          </a:p>
          <a:p>
            <a:pPr marL="457200" lvl="0" indent="-342900" algn="l" rtl="0">
              <a:lnSpc>
                <a:spcPct val="150000"/>
              </a:lnSpc>
              <a:spcBef>
                <a:spcPts val="0"/>
              </a:spcBef>
              <a:spcAft>
                <a:spcPts val="0"/>
              </a:spcAft>
              <a:buSzPts val="1800"/>
              <a:buChar char="●"/>
            </a:pPr>
            <a:r>
              <a:rPr lang="en"/>
              <a:t>least-nodes</a:t>
            </a:r>
            <a:endParaRPr/>
          </a:p>
          <a:p>
            <a:pPr marL="457200" lvl="0" indent="-342900" algn="l" rtl="0">
              <a:lnSpc>
                <a:spcPct val="150000"/>
              </a:lnSpc>
              <a:spcBef>
                <a:spcPts val="0"/>
              </a:spcBef>
              <a:spcAft>
                <a:spcPts val="0"/>
              </a:spcAft>
              <a:buSzPts val="1800"/>
              <a:buChar char="●"/>
            </a:pPr>
            <a:r>
              <a:rPr lang="en"/>
              <a:t>price</a:t>
            </a:r>
            <a:endParaRPr/>
          </a:p>
          <a:p>
            <a:pPr marL="457200" lvl="0" indent="-342900" algn="l" rtl="0">
              <a:lnSpc>
                <a:spcPct val="150000"/>
              </a:lnSpc>
              <a:spcBef>
                <a:spcPts val="0"/>
              </a:spcBef>
              <a:spcAft>
                <a:spcPts val="0"/>
              </a:spcAft>
              <a:buSzPts val="1800"/>
              <a:buChar char="●"/>
            </a:pPr>
            <a:r>
              <a:rPr lang="en"/>
              <a:t>priority</a:t>
            </a:r>
            <a:endParaRPr/>
          </a:p>
        </p:txBody>
      </p:sp>
      <p:sp>
        <p:nvSpPr>
          <p:cNvPr id="1578" name="Google Shape;1578;g313e1c0309c_0_133"/>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Project Updates - Cluster Autoscaler</a:t>
            </a:r>
            <a:endParaRPr>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582"/>
        <p:cNvGrpSpPr/>
        <p:nvPr/>
      </p:nvGrpSpPr>
      <p:grpSpPr>
        <a:xfrm>
          <a:off x="0" y="0"/>
          <a:ext cx="0" cy="0"/>
          <a:chOff x="0" y="0"/>
          <a:chExt cx="0" cy="0"/>
        </a:xfrm>
      </p:grpSpPr>
      <p:sp>
        <p:nvSpPr>
          <p:cNvPr id="1583" name="Google Shape;1583;g3179fbc807c_0_1577"/>
          <p:cNvSpPr txBox="1">
            <a:spLocks noGrp="1"/>
          </p:cNvSpPr>
          <p:nvPr>
            <p:ph type="body" idx="1"/>
          </p:nvPr>
        </p:nvSpPr>
        <p:spPr>
          <a:xfrm>
            <a:off x="311700" y="1152475"/>
            <a:ext cx="8520600" cy="3872100"/>
          </a:xfrm>
          <a:prstGeom prst="rect">
            <a:avLst/>
          </a:prstGeom>
          <a:noFill/>
          <a:ln>
            <a:noFill/>
          </a:ln>
        </p:spPr>
        <p:txBody>
          <a:bodyPr spcFirstLastPara="1" wrap="square" lIns="91425" tIns="91425" rIns="91425" bIns="91425" anchor="t" anchorCtr="0">
            <a:normAutofit lnSpcReduction="10000"/>
          </a:bodyPr>
          <a:lstStyle/>
          <a:p>
            <a:pPr marL="457200" lvl="0" indent="-393700" algn="l" rtl="0">
              <a:lnSpc>
                <a:spcPct val="150000"/>
              </a:lnSpc>
              <a:spcBef>
                <a:spcPts val="0"/>
              </a:spcBef>
              <a:spcAft>
                <a:spcPts val="0"/>
              </a:spcAft>
              <a:buClr>
                <a:srgbClr val="262626"/>
              </a:buClr>
              <a:buSzPts val="2600"/>
              <a:buChar char="●"/>
            </a:pPr>
            <a:r>
              <a:rPr lang="en" sz="2600">
                <a:solidFill>
                  <a:srgbClr val="262626"/>
                </a:solidFill>
              </a:rPr>
              <a:t>VPA: Vertical Pod Autoscaling for Workloads with Heterogeneous Resource Requirements</a:t>
            </a:r>
            <a:endParaRPr sz="2400">
              <a:solidFill>
                <a:srgbClr val="262626"/>
              </a:solidFill>
            </a:endParaRPr>
          </a:p>
          <a:p>
            <a:pPr marL="914400" lvl="1" indent="-381000" algn="l" rtl="0">
              <a:lnSpc>
                <a:spcPct val="150000"/>
              </a:lnSpc>
              <a:spcBef>
                <a:spcPts val="0"/>
              </a:spcBef>
              <a:spcAft>
                <a:spcPts val="0"/>
              </a:spcAft>
              <a:buClr>
                <a:srgbClr val="262626"/>
              </a:buClr>
              <a:buSzPts val="2400"/>
              <a:buChar char="○"/>
            </a:pPr>
            <a:r>
              <a:rPr lang="en" sz="2400" u="sng">
                <a:solidFill>
                  <a:schemeClr val="hlink"/>
                </a:solidFill>
                <a:hlinkClick r:id="rId3"/>
              </a:rPr>
              <a:t>https://github.com/kubernetes/enhancements/issues/4943</a:t>
            </a:r>
            <a:endParaRPr sz="2400">
              <a:solidFill>
                <a:srgbClr val="262626"/>
              </a:solidFill>
            </a:endParaRPr>
          </a:p>
          <a:p>
            <a:pPr marL="457200" lvl="0" indent="-381000" algn="l" rtl="0">
              <a:lnSpc>
                <a:spcPct val="150000"/>
              </a:lnSpc>
              <a:spcBef>
                <a:spcPts val="0"/>
              </a:spcBef>
              <a:spcAft>
                <a:spcPts val="0"/>
              </a:spcAft>
              <a:buClr>
                <a:srgbClr val="262626"/>
              </a:buClr>
              <a:buSzPts val="2400"/>
              <a:buChar char="●"/>
            </a:pPr>
            <a:r>
              <a:rPr lang="en" sz="2400">
                <a:solidFill>
                  <a:srgbClr val="262626"/>
                </a:solidFill>
              </a:rPr>
              <a:t>HPA: Configurable Tolerance</a:t>
            </a:r>
            <a:endParaRPr sz="2400">
              <a:solidFill>
                <a:srgbClr val="262626"/>
              </a:solidFill>
            </a:endParaRPr>
          </a:p>
          <a:p>
            <a:pPr marL="914400" lvl="1" indent="-381000" algn="l" rtl="0">
              <a:lnSpc>
                <a:spcPct val="150000"/>
              </a:lnSpc>
              <a:spcBef>
                <a:spcPts val="0"/>
              </a:spcBef>
              <a:spcAft>
                <a:spcPts val="0"/>
              </a:spcAft>
              <a:buClr>
                <a:srgbClr val="262626"/>
              </a:buClr>
              <a:buSzPts val="2400"/>
              <a:buChar char="○"/>
            </a:pPr>
            <a:r>
              <a:rPr lang="en" sz="2400">
                <a:solidFill>
                  <a:srgbClr val="262626"/>
                </a:solidFill>
              </a:rPr>
              <a:t>KEP 4951</a:t>
            </a:r>
            <a:endParaRPr sz="2400">
              <a:solidFill>
                <a:srgbClr val="262626"/>
              </a:solidFill>
            </a:endParaRPr>
          </a:p>
          <a:p>
            <a:pPr marL="914400" lvl="1" indent="-381000" algn="l" rtl="0">
              <a:lnSpc>
                <a:spcPct val="150000"/>
              </a:lnSpc>
              <a:spcBef>
                <a:spcPts val="0"/>
              </a:spcBef>
              <a:spcAft>
                <a:spcPts val="0"/>
              </a:spcAft>
              <a:buClr>
                <a:srgbClr val="262626"/>
              </a:buClr>
              <a:buSzPts val="2400"/>
              <a:buChar char="○"/>
            </a:pPr>
            <a:r>
              <a:rPr lang="en" sz="2400">
                <a:solidFill>
                  <a:srgbClr val="262626"/>
                </a:solidFill>
              </a:rPr>
              <a:t>https://github.com/kubernetes/enhancements/pull/4954</a:t>
            </a:r>
            <a:endParaRPr sz="2400">
              <a:solidFill>
                <a:srgbClr val="262626"/>
              </a:solidFill>
            </a:endParaRPr>
          </a:p>
        </p:txBody>
      </p:sp>
      <p:sp>
        <p:nvSpPr>
          <p:cNvPr id="1584" name="Google Shape;1584;g3179fbc807c_0_1577"/>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Help Wanted!</a:t>
            </a:r>
            <a:endParaRPr>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588"/>
        <p:cNvGrpSpPr/>
        <p:nvPr/>
      </p:nvGrpSpPr>
      <p:grpSpPr>
        <a:xfrm>
          <a:off x="0" y="0"/>
          <a:ext cx="0" cy="0"/>
          <a:chOff x="0" y="0"/>
          <a:chExt cx="0" cy="0"/>
        </a:xfrm>
      </p:grpSpPr>
      <p:sp>
        <p:nvSpPr>
          <p:cNvPr id="1589" name="Google Shape;1589;g3179fbc807c_0_1814"/>
          <p:cNvSpPr txBox="1">
            <a:spLocks noGrp="1"/>
          </p:cNvSpPr>
          <p:nvPr>
            <p:ph type="body" idx="1"/>
          </p:nvPr>
        </p:nvSpPr>
        <p:spPr>
          <a:xfrm>
            <a:off x="311700" y="1152475"/>
            <a:ext cx="8520600" cy="3872100"/>
          </a:xfrm>
          <a:prstGeom prst="rect">
            <a:avLst/>
          </a:prstGeom>
          <a:noFill/>
          <a:ln>
            <a:noFill/>
          </a:ln>
        </p:spPr>
        <p:txBody>
          <a:bodyPr spcFirstLastPara="1" wrap="square" lIns="91425" tIns="91425" rIns="91425" bIns="91425" anchor="t" anchorCtr="0">
            <a:normAutofit/>
          </a:bodyPr>
          <a:lstStyle/>
          <a:p>
            <a:pPr marL="457200" lvl="0" indent="-393700" algn="l" rtl="0">
              <a:lnSpc>
                <a:spcPct val="150000"/>
              </a:lnSpc>
              <a:spcBef>
                <a:spcPts val="0"/>
              </a:spcBef>
              <a:spcAft>
                <a:spcPts val="0"/>
              </a:spcAft>
              <a:buClr>
                <a:srgbClr val="262626"/>
              </a:buClr>
              <a:buSzPts val="2600"/>
              <a:buChar char="●"/>
            </a:pPr>
            <a:r>
              <a:rPr lang="en" sz="2600">
                <a:solidFill>
                  <a:srgbClr val="262626"/>
                </a:solidFill>
              </a:rPr>
              <a:t>DRA</a:t>
            </a:r>
            <a:endParaRPr sz="2600">
              <a:solidFill>
                <a:srgbClr val="262626"/>
              </a:solidFill>
            </a:endParaRPr>
          </a:p>
          <a:p>
            <a:pPr marL="914400" lvl="1" indent="-393700" algn="l" rtl="0">
              <a:lnSpc>
                <a:spcPct val="150000"/>
              </a:lnSpc>
              <a:spcBef>
                <a:spcPts val="0"/>
              </a:spcBef>
              <a:spcAft>
                <a:spcPts val="0"/>
              </a:spcAft>
              <a:buClr>
                <a:srgbClr val="262626"/>
              </a:buClr>
              <a:buSzPts val="2600"/>
              <a:buChar char="○"/>
            </a:pPr>
            <a:r>
              <a:rPr lang="en" sz="2600">
                <a:solidFill>
                  <a:srgbClr val="262626"/>
                </a:solidFill>
              </a:rPr>
              <a:t>Testers needed</a:t>
            </a:r>
            <a:endParaRPr sz="2600">
              <a:solidFill>
                <a:srgbClr val="262626"/>
              </a:solidFill>
            </a:endParaRPr>
          </a:p>
          <a:p>
            <a:pPr marL="457200" lvl="0" indent="-381000" algn="l" rtl="0">
              <a:lnSpc>
                <a:spcPct val="150000"/>
              </a:lnSpc>
              <a:spcBef>
                <a:spcPts val="0"/>
              </a:spcBef>
              <a:spcAft>
                <a:spcPts val="0"/>
              </a:spcAft>
              <a:buClr>
                <a:srgbClr val="262626"/>
              </a:buClr>
              <a:buSzPts val="2400"/>
              <a:buChar char="●"/>
            </a:pPr>
            <a:r>
              <a:rPr lang="en" sz="2400">
                <a:solidFill>
                  <a:srgbClr val="262626"/>
                </a:solidFill>
              </a:rPr>
              <a:t>Pre-1.32</a:t>
            </a:r>
            <a:endParaRPr sz="2400">
              <a:solidFill>
                <a:srgbClr val="262626"/>
              </a:solidFill>
            </a:endParaRPr>
          </a:p>
          <a:p>
            <a:pPr marL="914400" lvl="1" indent="-381000" algn="l" rtl="0">
              <a:lnSpc>
                <a:spcPct val="150000"/>
              </a:lnSpc>
              <a:spcBef>
                <a:spcPts val="0"/>
              </a:spcBef>
              <a:spcAft>
                <a:spcPts val="0"/>
              </a:spcAft>
              <a:buClr>
                <a:srgbClr val="262626"/>
              </a:buClr>
              <a:buSzPts val="2400"/>
              <a:buChar char="○"/>
            </a:pPr>
            <a:r>
              <a:rPr lang="en" sz="2400">
                <a:solidFill>
                  <a:srgbClr val="262626"/>
                </a:solidFill>
              </a:rPr>
              <a:t>💪</a:t>
            </a:r>
            <a:endParaRPr sz="2400">
              <a:solidFill>
                <a:srgbClr val="262626"/>
              </a:solidFill>
            </a:endParaRPr>
          </a:p>
          <a:p>
            <a:pPr marL="914400" lvl="1" indent="-381000" algn="l" rtl="0">
              <a:lnSpc>
                <a:spcPct val="150000"/>
              </a:lnSpc>
              <a:spcBef>
                <a:spcPts val="0"/>
              </a:spcBef>
              <a:spcAft>
                <a:spcPts val="0"/>
              </a:spcAft>
              <a:buClr>
                <a:srgbClr val="262626"/>
              </a:buClr>
              <a:buSzPts val="2400"/>
              <a:buChar char="○"/>
            </a:pPr>
            <a:r>
              <a:rPr lang="en" sz="2400">
                <a:solidFill>
                  <a:srgbClr val="262626"/>
                </a:solidFill>
              </a:rPr>
              <a:t>🪵</a:t>
            </a:r>
            <a:endParaRPr sz="2400">
              <a:solidFill>
                <a:srgbClr val="262626"/>
              </a:solidFill>
            </a:endParaRPr>
          </a:p>
          <a:p>
            <a:pPr marL="914400" lvl="1" indent="-381000" algn="l" rtl="0">
              <a:lnSpc>
                <a:spcPct val="150000"/>
              </a:lnSpc>
              <a:spcBef>
                <a:spcPts val="0"/>
              </a:spcBef>
              <a:spcAft>
                <a:spcPts val="0"/>
              </a:spcAft>
              <a:buClr>
                <a:srgbClr val="262626"/>
              </a:buClr>
              <a:buSzPts val="2400"/>
              <a:buChar char="○"/>
            </a:pPr>
            <a:r>
              <a:rPr lang="en" sz="2400">
                <a:solidFill>
                  <a:srgbClr val="262626"/>
                </a:solidFill>
              </a:rPr>
              <a:t>🪣</a:t>
            </a:r>
            <a:endParaRPr sz="2400">
              <a:solidFill>
                <a:srgbClr val="262626"/>
              </a:solidFill>
            </a:endParaRPr>
          </a:p>
        </p:txBody>
      </p:sp>
      <p:sp>
        <p:nvSpPr>
          <p:cNvPr id="1590" name="Google Shape;1590;g3179fbc807c_0_1814"/>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Help Wanted!</a:t>
            </a:r>
            <a:endParaRPr>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1595" name="Google Shape;1595;g3179fbc807c_0_1587"/>
          <p:cNvSpPr txBox="1">
            <a:spLocks noGrp="1"/>
          </p:cNvSpPr>
          <p:nvPr>
            <p:ph type="body" idx="1"/>
          </p:nvPr>
        </p:nvSpPr>
        <p:spPr>
          <a:xfrm>
            <a:off x="311700" y="1152475"/>
            <a:ext cx="8520600" cy="3872100"/>
          </a:xfrm>
          <a:prstGeom prst="rect">
            <a:avLst/>
          </a:prstGeom>
          <a:noFill/>
          <a:ln>
            <a:noFill/>
          </a:ln>
        </p:spPr>
        <p:txBody>
          <a:bodyPr spcFirstLastPara="1" wrap="square" lIns="91425" tIns="91425" rIns="91425" bIns="91425" anchor="t" anchorCtr="0">
            <a:normAutofit/>
          </a:bodyPr>
          <a:lstStyle/>
          <a:p>
            <a:pPr marL="457200" lvl="0" indent="-368300" algn="l" rtl="0">
              <a:spcBef>
                <a:spcPts val="0"/>
              </a:spcBef>
              <a:spcAft>
                <a:spcPts val="0"/>
              </a:spcAft>
              <a:buSzPts val="2200"/>
              <a:buChar char="●"/>
            </a:pPr>
            <a:r>
              <a:rPr lang="en" sz="2200"/>
              <a:t>SIG Information (calendar, workstreams, organizers, subprojects, etc.)</a:t>
            </a:r>
            <a:endParaRPr sz="2200"/>
          </a:p>
          <a:p>
            <a:pPr marL="914400" lvl="1" indent="-323850" algn="l" rtl="0">
              <a:spcBef>
                <a:spcPts val="0"/>
              </a:spcBef>
              <a:spcAft>
                <a:spcPts val="0"/>
              </a:spcAft>
              <a:buSzPts val="1500"/>
              <a:buChar char="○"/>
            </a:pPr>
            <a:r>
              <a:rPr lang="en" sz="1500"/>
              <a:t>https://github.com/kubernetes/community/blob/master/sig-autoscaling/README.md</a:t>
            </a:r>
            <a:endParaRPr sz="1500"/>
          </a:p>
          <a:p>
            <a:pPr marL="457200" lvl="0" indent="-368300" algn="l" rtl="0">
              <a:spcBef>
                <a:spcPts val="0"/>
              </a:spcBef>
              <a:spcAft>
                <a:spcPts val="0"/>
              </a:spcAft>
              <a:buSzPts val="2200"/>
              <a:buChar char="●"/>
            </a:pPr>
            <a:r>
              <a:rPr lang="en" sz="2200"/>
              <a:t>#sig-autoscaling and #karpenter on k8s Slack Workspace</a:t>
            </a:r>
            <a:endParaRPr sz="2200"/>
          </a:p>
          <a:p>
            <a:pPr marL="457200" lvl="0" indent="-368300" algn="l" rtl="0">
              <a:spcBef>
                <a:spcPts val="0"/>
              </a:spcBef>
              <a:spcAft>
                <a:spcPts val="0"/>
              </a:spcAft>
              <a:buSzPts val="2200"/>
              <a:buChar char="●"/>
            </a:pPr>
            <a:r>
              <a:rPr lang="en" sz="2200"/>
              <a:t>Testgrid</a:t>
            </a:r>
            <a:endParaRPr sz="2200"/>
          </a:p>
          <a:p>
            <a:pPr marL="914400" lvl="1" indent="-368300" algn="l" rtl="0">
              <a:spcBef>
                <a:spcPts val="0"/>
              </a:spcBef>
              <a:spcAft>
                <a:spcPts val="0"/>
              </a:spcAft>
              <a:buSzPts val="2200"/>
              <a:buChar char="○"/>
            </a:pPr>
            <a:r>
              <a:rPr lang="en" sz="2200" u="sng">
                <a:solidFill>
                  <a:schemeClr val="hlink"/>
                </a:solidFill>
                <a:hlinkClick r:id="rId3"/>
              </a:rPr>
              <a:t>https://testgrid.k8s.io/sig-autoscaling</a:t>
            </a:r>
            <a:endParaRPr sz="2200"/>
          </a:p>
          <a:p>
            <a:pPr marL="457200" lvl="0" indent="-368300" algn="l" rtl="0">
              <a:spcBef>
                <a:spcPts val="0"/>
              </a:spcBef>
              <a:spcAft>
                <a:spcPts val="0"/>
              </a:spcAft>
              <a:buSzPts val="2200"/>
              <a:buChar char="●"/>
            </a:pPr>
            <a:r>
              <a:rPr lang="en" sz="2200"/>
              <a:t>Karpenter</a:t>
            </a:r>
            <a:endParaRPr sz="2200"/>
          </a:p>
          <a:p>
            <a:pPr marL="914400" lvl="1" indent="-368300" algn="l" rtl="0">
              <a:spcBef>
                <a:spcPts val="0"/>
              </a:spcBef>
              <a:spcAft>
                <a:spcPts val="0"/>
              </a:spcAft>
              <a:buSzPts val="2200"/>
              <a:buChar char="○"/>
            </a:pPr>
            <a:r>
              <a:rPr lang="en" sz="2200" u="sng">
                <a:solidFill>
                  <a:schemeClr val="hlink"/>
                </a:solidFill>
                <a:hlinkClick r:id="rId4"/>
              </a:rPr>
              <a:t>https://karpenter.sh</a:t>
            </a:r>
            <a:endParaRPr sz="2200"/>
          </a:p>
        </p:txBody>
      </p:sp>
      <p:sp>
        <p:nvSpPr>
          <p:cNvPr id="1596" name="Google Shape;1596;g3179fbc807c_0_1587"/>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Get Involved!</a:t>
            </a:r>
            <a:endParaRPr>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600"/>
        <p:cNvGrpSpPr/>
        <p:nvPr/>
      </p:nvGrpSpPr>
      <p:grpSpPr>
        <a:xfrm>
          <a:off x="0" y="0"/>
          <a:ext cx="0" cy="0"/>
          <a:chOff x="0" y="0"/>
          <a:chExt cx="0" cy="0"/>
        </a:xfrm>
      </p:grpSpPr>
      <p:sp>
        <p:nvSpPr>
          <p:cNvPr id="1601" name="Google Shape;1601;g3179fbc807c_0_1572"/>
          <p:cNvSpPr txBox="1">
            <a:spLocks noGrp="1"/>
          </p:cNvSpPr>
          <p:nvPr>
            <p:ph type="ctrTitle"/>
          </p:nvPr>
        </p:nvSpPr>
        <p:spPr>
          <a:xfrm>
            <a:off x="311708" y="1545450"/>
            <a:ext cx="8520600" cy="2052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Thanks!</a:t>
            </a:r>
            <a:endParaRPr/>
          </a:p>
        </p:txBody>
      </p:sp>
      <p:sp>
        <p:nvSpPr>
          <p:cNvPr id="1602" name="Google Shape;1602;g3179fbc807c_0_1572"/>
          <p:cNvSpPr txBox="1">
            <a:spLocks noGrp="1"/>
          </p:cNvSpPr>
          <p:nvPr>
            <p:ph type="subTitle" idx="1"/>
          </p:nvPr>
        </p:nvSpPr>
        <p:spPr>
          <a:xfrm>
            <a:off x="311700" y="3598050"/>
            <a:ext cx="8520600" cy="792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Any questions?</a:t>
            </a:r>
            <a:endParaRPr/>
          </a:p>
        </p:txBody>
      </p:sp>
      <p:pic>
        <p:nvPicPr>
          <p:cNvPr id="1603" name="Google Shape;1603;g3179fbc807c_0_1572"/>
          <p:cNvPicPr preferRelativeResize="0"/>
          <p:nvPr/>
        </p:nvPicPr>
        <p:blipFill>
          <a:blip r:embed="rId3">
            <a:alphaModFix/>
          </a:blip>
          <a:stretch>
            <a:fillRect/>
          </a:stretch>
        </p:blipFill>
        <p:spPr>
          <a:xfrm>
            <a:off x="5076825" y="1285875"/>
            <a:ext cx="3086100" cy="3028950"/>
          </a:xfrm>
          <a:prstGeom prst="rect">
            <a:avLst/>
          </a:prstGeom>
          <a:noFill/>
          <a:ln>
            <a:noFill/>
          </a:ln>
        </p:spPr>
      </p:pic>
      <p:sp>
        <p:nvSpPr>
          <p:cNvPr id="1604" name="Google Shape;1604;g3179fbc807c_0_1572"/>
          <p:cNvSpPr txBox="1"/>
          <p:nvPr/>
        </p:nvSpPr>
        <p:spPr>
          <a:xfrm>
            <a:off x="5076825" y="476250"/>
            <a:ext cx="3086100" cy="10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800">
                <a:solidFill>
                  <a:schemeClr val="lt1"/>
                </a:solidFill>
              </a:rPr>
              <a:t>Feedback</a:t>
            </a:r>
            <a:endParaRPr sz="2800">
              <a:solidFill>
                <a:schemeClr val="lt1"/>
              </a:solidFill>
            </a:endParaRPr>
          </a:p>
          <a:p>
            <a:pPr marL="0" lvl="0" indent="0" algn="ctr" rtl="0">
              <a:spcBef>
                <a:spcPts val="0"/>
              </a:spcBef>
              <a:spcAft>
                <a:spcPts val="0"/>
              </a:spcAft>
              <a:buNone/>
            </a:pP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70000" lnSpcReduction="10000"/>
          </a:bodyPr>
          <a:lstStyle/>
          <a:p>
            <a:pPr marL="457200" lvl="0" indent="-344170" algn="l" rtl="0">
              <a:lnSpc>
                <a:spcPct val="150000"/>
              </a:lnSpc>
              <a:spcBef>
                <a:spcPts val="0"/>
              </a:spcBef>
              <a:spcAft>
                <a:spcPts val="0"/>
              </a:spcAft>
              <a:buClr>
                <a:srgbClr val="262626"/>
              </a:buClr>
              <a:buSzPct val="100000"/>
              <a:buChar char="●"/>
            </a:pPr>
            <a:r>
              <a:rPr lang="en" sz="2600">
                <a:solidFill>
                  <a:srgbClr val="262626"/>
                </a:solidFill>
              </a:rPr>
              <a:t>Clusters:</a:t>
            </a:r>
            <a:endParaRPr sz="2400">
              <a:solidFill>
                <a:srgbClr val="262626"/>
              </a:solidFill>
            </a:endParaRPr>
          </a:p>
          <a:p>
            <a:pPr marL="914400" lvl="1" indent="-335280" algn="l" rtl="0">
              <a:lnSpc>
                <a:spcPct val="150000"/>
              </a:lnSpc>
              <a:spcBef>
                <a:spcPts val="0"/>
              </a:spcBef>
              <a:spcAft>
                <a:spcPts val="0"/>
              </a:spcAft>
              <a:buClr>
                <a:srgbClr val="262626"/>
              </a:buClr>
              <a:buSzPct val="100000"/>
              <a:buChar char="○"/>
            </a:pPr>
            <a:r>
              <a:rPr lang="en" sz="2400">
                <a:solidFill>
                  <a:srgbClr val="262626"/>
                </a:solidFill>
              </a:rPr>
              <a:t>Cluster Autoscaler</a:t>
            </a:r>
            <a:endParaRPr sz="2400">
              <a:solidFill>
                <a:srgbClr val="262626"/>
              </a:solidFill>
            </a:endParaRPr>
          </a:p>
          <a:p>
            <a:pPr marL="914400" lvl="1" indent="-335280" algn="l" rtl="0">
              <a:lnSpc>
                <a:spcPct val="150000"/>
              </a:lnSpc>
              <a:spcBef>
                <a:spcPts val="0"/>
              </a:spcBef>
              <a:spcAft>
                <a:spcPts val="0"/>
              </a:spcAft>
              <a:buClr>
                <a:srgbClr val="262626"/>
              </a:buClr>
              <a:buSzPct val="100000"/>
              <a:buChar char="○"/>
            </a:pPr>
            <a:r>
              <a:rPr lang="en" sz="2400">
                <a:solidFill>
                  <a:srgbClr val="262626"/>
                </a:solidFill>
              </a:rPr>
              <a:t>Karpenter</a:t>
            </a:r>
            <a:endParaRPr sz="2400">
              <a:solidFill>
                <a:srgbClr val="262626"/>
              </a:solidFill>
            </a:endParaRPr>
          </a:p>
          <a:p>
            <a:pPr marL="457200" lvl="0" indent="-335280" algn="l" rtl="0">
              <a:lnSpc>
                <a:spcPct val="150000"/>
              </a:lnSpc>
              <a:spcBef>
                <a:spcPts val="0"/>
              </a:spcBef>
              <a:spcAft>
                <a:spcPts val="0"/>
              </a:spcAft>
              <a:buClr>
                <a:srgbClr val="262626"/>
              </a:buClr>
              <a:buSzPct val="100000"/>
              <a:buChar char="●"/>
            </a:pPr>
            <a:r>
              <a:rPr lang="en" sz="2400">
                <a:solidFill>
                  <a:srgbClr val="262626"/>
                </a:solidFill>
              </a:rPr>
              <a:t>Workloads:</a:t>
            </a:r>
            <a:endParaRPr sz="2400">
              <a:solidFill>
                <a:srgbClr val="262626"/>
              </a:solidFill>
            </a:endParaRPr>
          </a:p>
          <a:p>
            <a:pPr marL="914400" lvl="1" indent="-335280" algn="l" rtl="0">
              <a:lnSpc>
                <a:spcPct val="150000"/>
              </a:lnSpc>
              <a:spcBef>
                <a:spcPts val="0"/>
              </a:spcBef>
              <a:spcAft>
                <a:spcPts val="0"/>
              </a:spcAft>
              <a:buClr>
                <a:srgbClr val="262626"/>
              </a:buClr>
              <a:buSzPct val="100000"/>
              <a:buChar char="○"/>
            </a:pPr>
            <a:r>
              <a:rPr lang="en" sz="2400">
                <a:solidFill>
                  <a:srgbClr val="262626"/>
                </a:solidFill>
              </a:rPr>
              <a:t>Horizontal Pod Autoscaler</a:t>
            </a:r>
            <a:endParaRPr sz="2400">
              <a:solidFill>
                <a:srgbClr val="262626"/>
              </a:solidFill>
            </a:endParaRPr>
          </a:p>
          <a:p>
            <a:pPr marL="914400" lvl="1" indent="-335280" algn="l" rtl="0">
              <a:lnSpc>
                <a:spcPct val="150000"/>
              </a:lnSpc>
              <a:spcBef>
                <a:spcPts val="0"/>
              </a:spcBef>
              <a:spcAft>
                <a:spcPts val="0"/>
              </a:spcAft>
              <a:buClr>
                <a:srgbClr val="262626"/>
              </a:buClr>
              <a:buSzPct val="100000"/>
              <a:buChar char="○"/>
            </a:pPr>
            <a:r>
              <a:rPr lang="en" sz="2400">
                <a:solidFill>
                  <a:srgbClr val="262626"/>
                </a:solidFill>
              </a:rPr>
              <a:t>Vertical Pod Autoscaler</a:t>
            </a:r>
            <a:endParaRPr sz="2400">
              <a:solidFill>
                <a:srgbClr val="262626"/>
              </a:solidFill>
            </a:endParaRPr>
          </a:p>
          <a:p>
            <a:pPr marL="914400" lvl="1" indent="-335280" algn="l" rtl="0">
              <a:lnSpc>
                <a:spcPct val="150000"/>
              </a:lnSpc>
              <a:spcBef>
                <a:spcPts val="0"/>
              </a:spcBef>
              <a:spcAft>
                <a:spcPts val="0"/>
              </a:spcAft>
              <a:buClr>
                <a:srgbClr val="262626"/>
              </a:buClr>
              <a:buSzPct val="100000"/>
              <a:buChar char="○"/>
            </a:pPr>
            <a:r>
              <a:rPr lang="en" sz="2400">
                <a:solidFill>
                  <a:srgbClr val="262626"/>
                </a:solidFill>
              </a:rPr>
              <a:t>Multidimensional Pod Autoscaler</a:t>
            </a:r>
            <a:endParaRPr sz="2400">
              <a:solidFill>
                <a:srgbClr val="262626"/>
              </a:solidFill>
            </a:endParaRPr>
          </a:p>
          <a:p>
            <a:pPr marL="914400" lvl="1" indent="-335280" algn="l" rtl="0">
              <a:lnSpc>
                <a:spcPct val="150000"/>
              </a:lnSpc>
              <a:spcBef>
                <a:spcPts val="0"/>
              </a:spcBef>
              <a:spcAft>
                <a:spcPts val="0"/>
              </a:spcAft>
              <a:buClr>
                <a:srgbClr val="262626"/>
              </a:buClr>
              <a:buSzPct val="100000"/>
              <a:buChar char="○"/>
            </a:pPr>
            <a:r>
              <a:rPr lang="en" sz="2400">
                <a:solidFill>
                  <a:srgbClr val="262626"/>
                </a:solidFill>
              </a:rPr>
              <a:t>Balancer (needs help!)</a:t>
            </a:r>
            <a:endParaRPr sz="2400">
              <a:solidFill>
                <a:srgbClr val="262626"/>
              </a:solidFill>
            </a:endParaRPr>
          </a:p>
          <a:p>
            <a:pPr marL="914400" lvl="1" indent="-335280" algn="l" rtl="0">
              <a:lnSpc>
                <a:spcPct val="150000"/>
              </a:lnSpc>
              <a:spcBef>
                <a:spcPts val="0"/>
              </a:spcBef>
              <a:spcAft>
                <a:spcPts val="0"/>
              </a:spcAft>
              <a:buClr>
                <a:srgbClr val="262626"/>
              </a:buClr>
              <a:buSzPct val="100000"/>
              <a:buChar char="○"/>
            </a:pPr>
            <a:r>
              <a:rPr lang="en" sz="2400">
                <a:solidFill>
                  <a:srgbClr val="262626"/>
                </a:solidFill>
              </a:rPr>
              <a:t>Addon Resizer</a:t>
            </a:r>
            <a:endParaRPr>
              <a:latin typeface="Montserrat"/>
              <a:ea typeface="Montserrat"/>
              <a:cs typeface="Montserrat"/>
              <a:sym typeface="Montserrat"/>
            </a:endParaRPr>
          </a:p>
        </p:txBody>
      </p:sp>
      <p:sp>
        <p:nvSpPr>
          <p:cNvPr id="86" name="Google Shape;86;p4"/>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SIG Autoscaling - Introduction</a:t>
            </a:r>
            <a:endParaRPr>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30199321028_0_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77500" lnSpcReduction="20000"/>
          </a:bodyPr>
          <a:lstStyle/>
          <a:p>
            <a:pPr marL="457200" lvl="0" indent="-356552" algn="l" rtl="0">
              <a:lnSpc>
                <a:spcPct val="150000"/>
              </a:lnSpc>
              <a:spcBef>
                <a:spcPts val="0"/>
              </a:spcBef>
              <a:spcAft>
                <a:spcPts val="0"/>
              </a:spcAft>
              <a:buClr>
                <a:srgbClr val="262626"/>
              </a:buClr>
              <a:buSzPct val="100000"/>
              <a:buChar char="●"/>
            </a:pPr>
            <a:r>
              <a:rPr lang="en" sz="2600" dirty="0">
                <a:solidFill>
                  <a:srgbClr val="262626"/>
                </a:solidFill>
              </a:rPr>
              <a:t>Monitors for Pending pods and increases node pool replicas in response</a:t>
            </a:r>
            <a:br>
              <a:rPr lang="en" sz="2600" dirty="0">
                <a:solidFill>
                  <a:srgbClr val="262626"/>
                </a:solidFill>
              </a:rPr>
            </a:br>
            <a:endParaRPr sz="2600" dirty="0">
              <a:solidFill>
                <a:srgbClr val="262626"/>
              </a:solidFill>
            </a:endParaRPr>
          </a:p>
          <a:p>
            <a:pPr marL="457200" lvl="0" indent="-356552" algn="l" rtl="0">
              <a:lnSpc>
                <a:spcPct val="150000"/>
              </a:lnSpc>
              <a:spcBef>
                <a:spcPts val="0"/>
              </a:spcBef>
              <a:spcAft>
                <a:spcPts val="0"/>
              </a:spcAft>
              <a:buClr>
                <a:srgbClr val="262626"/>
              </a:buClr>
              <a:buSzPct val="100000"/>
              <a:buChar char="●"/>
            </a:pPr>
            <a:r>
              <a:rPr lang="en" sz="2600" dirty="0">
                <a:solidFill>
                  <a:srgbClr val="262626"/>
                </a:solidFill>
              </a:rPr>
              <a:t>Removes </a:t>
            </a:r>
            <a:r>
              <a:rPr lang="en" sz="2600" dirty="0" err="1">
                <a:solidFill>
                  <a:srgbClr val="262626"/>
                </a:solidFill>
              </a:rPr>
              <a:t>underutilised</a:t>
            </a:r>
            <a:r>
              <a:rPr lang="en" sz="2600" dirty="0">
                <a:solidFill>
                  <a:srgbClr val="262626"/>
                </a:solidFill>
              </a:rPr>
              <a:t> nodes</a:t>
            </a:r>
            <a:endParaRPr sz="2600" dirty="0">
              <a:solidFill>
                <a:srgbClr val="262626"/>
              </a:solidFill>
            </a:endParaRPr>
          </a:p>
          <a:p>
            <a:pPr marL="914400" lvl="1" indent="-356552" algn="l" rtl="0">
              <a:lnSpc>
                <a:spcPct val="150000"/>
              </a:lnSpc>
              <a:spcBef>
                <a:spcPts val="0"/>
              </a:spcBef>
              <a:spcAft>
                <a:spcPts val="0"/>
              </a:spcAft>
              <a:buClr>
                <a:srgbClr val="262626"/>
              </a:buClr>
              <a:buSzPct val="100000"/>
              <a:buChar char="○"/>
            </a:pPr>
            <a:r>
              <a:rPr lang="en" sz="2600" dirty="0">
                <a:solidFill>
                  <a:srgbClr val="262626"/>
                </a:solidFill>
              </a:rPr>
              <a:t>Respecting PDBs, constraints etc.</a:t>
            </a:r>
            <a:br>
              <a:rPr lang="en" sz="2600" dirty="0">
                <a:solidFill>
                  <a:srgbClr val="262626"/>
                </a:solidFill>
              </a:rPr>
            </a:br>
            <a:endParaRPr sz="2600" dirty="0">
              <a:solidFill>
                <a:srgbClr val="262626"/>
              </a:solidFill>
            </a:endParaRPr>
          </a:p>
          <a:p>
            <a:pPr marL="457200" lvl="0" indent="-356552" algn="l" rtl="0">
              <a:lnSpc>
                <a:spcPct val="150000"/>
              </a:lnSpc>
              <a:spcBef>
                <a:spcPts val="0"/>
              </a:spcBef>
              <a:spcAft>
                <a:spcPts val="0"/>
              </a:spcAft>
              <a:buClr>
                <a:srgbClr val="262626"/>
              </a:buClr>
              <a:buSzPct val="100000"/>
              <a:buChar char="●"/>
            </a:pPr>
            <a:r>
              <a:rPr lang="en" sz="2600" dirty="0">
                <a:solidFill>
                  <a:srgbClr val="262626"/>
                </a:solidFill>
              </a:rPr>
              <a:t>Performs scheduling simulations based on declared </a:t>
            </a:r>
            <a:r>
              <a:rPr lang="en" sz="2600" dirty="0" err="1">
                <a:solidFill>
                  <a:srgbClr val="262626"/>
                </a:solidFill>
              </a:rPr>
              <a:t>unschedulable</a:t>
            </a:r>
            <a:r>
              <a:rPr lang="en" sz="2600" dirty="0">
                <a:solidFill>
                  <a:srgbClr val="262626"/>
                </a:solidFill>
              </a:rPr>
              <a:t> pod requests</a:t>
            </a:r>
            <a:endParaRPr sz="2600" dirty="0">
              <a:solidFill>
                <a:srgbClr val="262626"/>
              </a:solidFill>
            </a:endParaRPr>
          </a:p>
        </p:txBody>
      </p:sp>
      <p:sp>
        <p:nvSpPr>
          <p:cNvPr id="92" name="Google Shape;92;g30199321028_0_7"/>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Cluster Autoscaler</a:t>
            </a:r>
            <a:endParaRPr>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30199321028_0_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85000" lnSpcReduction="10000"/>
          </a:bodyPr>
          <a:lstStyle/>
          <a:p>
            <a:pPr marL="457200" lvl="0" indent="-368935" algn="l" rtl="0">
              <a:lnSpc>
                <a:spcPct val="150000"/>
              </a:lnSpc>
              <a:spcBef>
                <a:spcPts val="0"/>
              </a:spcBef>
              <a:spcAft>
                <a:spcPts val="0"/>
              </a:spcAft>
              <a:buClr>
                <a:srgbClr val="262626"/>
              </a:buClr>
              <a:buSzPct val="100000"/>
              <a:buChar char="●"/>
            </a:pPr>
            <a:r>
              <a:rPr lang="en" sz="2600">
                <a:solidFill>
                  <a:srgbClr val="262626"/>
                </a:solidFill>
              </a:rPr>
              <a:t>Monitors for unschedulable pods and provisions nodes in response</a:t>
            </a:r>
            <a:br>
              <a:rPr lang="en" sz="2600">
                <a:solidFill>
                  <a:srgbClr val="262626"/>
                </a:solidFill>
              </a:rPr>
            </a:br>
            <a:endParaRPr sz="2600">
              <a:solidFill>
                <a:srgbClr val="262626"/>
              </a:solidFill>
            </a:endParaRPr>
          </a:p>
          <a:p>
            <a:pPr marL="457200" lvl="0" indent="-368935" algn="l" rtl="0">
              <a:lnSpc>
                <a:spcPct val="150000"/>
              </a:lnSpc>
              <a:spcBef>
                <a:spcPts val="0"/>
              </a:spcBef>
              <a:spcAft>
                <a:spcPts val="0"/>
              </a:spcAft>
              <a:buClr>
                <a:srgbClr val="262626"/>
              </a:buClr>
              <a:buSzPct val="100000"/>
              <a:buChar char="●"/>
            </a:pPr>
            <a:r>
              <a:rPr lang="en" sz="2600">
                <a:solidFill>
                  <a:srgbClr val="262626"/>
                </a:solidFill>
              </a:rPr>
              <a:t>Removes underutilised nodes/expensive nodes where cheaper alternatives exist</a:t>
            </a:r>
            <a:br>
              <a:rPr lang="en" sz="2600">
                <a:solidFill>
                  <a:srgbClr val="262626"/>
                </a:solidFill>
              </a:rPr>
            </a:br>
            <a:endParaRPr sz="2600">
              <a:solidFill>
                <a:srgbClr val="262626"/>
              </a:solidFill>
            </a:endParaRPr>
          </a:p>
          <a:p>
            <a:pPr marL="457200" lvl="0" indent="-368935" algn="l" rtl="0">
              <a:lnSpc>
                <a:spcPct val="150000"/>
              </a:lnSpc>
              <a:spcBef>
                <a:spcPts val="0"/>
              </a:spcBef>
              <a:spcAft>
                <a:spcPts val="0"/>
              </a:spcAft>
              <a:buClr>
                <a:srgbClr val="262626"/>
              </a:buClr>
              <a:buSzPct val="100000"/>
              <a:buChar char="●"/>
            </a:pPr>
            <a:r>
              <a:rPr lang="en" sz="2600">
                <a:solidFill>
                  <a:srgbClr val="262626"/>
                </a:solidFill>
              </a:rPr>
              <a:t>Supports standard scheduling constraints for node selection</a:t>
            </a:r>
            <a:endParaRPr sz="2600">
              <a:solidFill>
                <a:srgbClr val="262626"/>
              </a:solidFill>
            </a:endParaRPr>
          </a:p>
        </p:txBody>
      </p:sp>
      <p:sp>
        <p:nvSpPr>
          <p:cNvPr id="98" name="Google Shape;98;g30199321028_0_12"/>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Karpenter</a:t>
            </a:r>
            <a:endParaRPr>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30199321028_0_17"/>
          <p:cNvSpPr txBox="1">
            <a:spLocks noGrp="1"/>
          </p:cNvSpPr>
          <p:nvPr>
            <p:ph type="body" idx="1"/>
          </p:nvPr>
        </p:nvSpPr>
        <p:spPr>
          <a:xfrm>
            <a:off x="311700" y="1152475"/>
            <a:ext cx="5129700" cy="3416400"/>
          </a:xfrm>
          <a:prstGeom prst="rect">
            <a:avLst/>
          </a:prstGeom>
          <a:noFill/>
          <a:ln>
            <a:noFill/>
          </a:ln>
        </p:spPr>
        <p:txBody>
          <a:bodyPr spcFirstLastPara="1" wrap="square" lIns="91425" tIns="91425" rIns="91425" bIns="91425" anchor="t" anchorCtr="0">
            <a:normAutofit fontScale="70000" lnSpcReduction="20000"/>
          </a:bodyPr>
          <a:lstStyle/>
          <a:p>
            <a:pPr marL="457200" lvl="0" indent="-344170" algn="l" rtl="0">
              <a:lnSpc>
                <a:spcPct val="150000"/>
              </a:lnSpc>
              <a:spcBef>
                <a:spcPts val="0"/>
              </a:spcBef>
              <a:spcAft>
                <a:spcPts val="0"/>
              </a:spcAft>
              <a:buClr>
                <a:srgbClr val="262626"/>
              </a:buClr>
              <a:buSzPct val="100000"/>
              <a:buChar char="●"/>
            </a:pPr>
            <a:r>
              <a:rPr lang="en" sz="2600">
                <a:solidFill>
                  <a:srgbClr val="262626"/>
                </a:solidFill>
              </a:rPr>
              <a:t>Increases and decreases pod replicas to achieve target</a:t>
            </a:r>
            <a:endParaRPr sz="2600">
              <a:solidFill>
                <a:srgbClr val="262626"/>
              </a:solidFill>
            </a:endParaRPr>
          </a:p>
          <a:p>
            <a:pPr marL="457200" lvl="0" indent="-344170" algn="l" rtl="0">
              <a:lnSpc>
                <a:spcPct val="150000"/>
              </a:lnSpc>
              <a:spcBef>
                <a:spcPts val="0"/>
              </a:spcBef>
              <a:spcAft>
                <a:spcPts val="0"/>
              </a:spcAft>
              <a:buClr>
                <a:srgbClr val="262626"/>
              </a:buClr>
              <a:buSzPct val="100000"/>
              <a:buChar char="●"/>
            </a:pPr>
            <a:r>
              <a:rPr lang="en" sz="2600">
                <a:solidFill>
                  <a:srgbClr val="262626"/>
                </a:solidFill>
              </a:rPr>
              <a:t>Can scale on:</a:t>
            </a:r>
            <a:endParaRPr sz="2600">
              <a:solidFill>
                <a:srgbClr val="262626"/>
              </a:solidFill>
            </a:endParaRPr>
          </a:p>
          <a:p>
            <a:pPr marL="914400" lvl="1" indent="-344169" algn="l" rtl="0">
              <a:lnSpc>
                <a:spcPct val="150000"/>
              </a:lnSpc>
              <a:spcBef>
                <a:spcPts val="0"/>
              </a:spcBef>
              <a:spcAft>
                <a:spcPts val="0"/>
              </a:spcAft>
              <a:buClr>
                <a:srgbClr val="262626"/>
              </a:buClr>
              <a:buSzPct val="100000"/>
              <a:buChar char="○"/>
            </a:pPr>
            <a:r>
              <a:rPr lang="en" sz="2600">
                <a:solidFill>
                  <a:srgbClr val="262626"/>
                </a:solidFill>
              </a:rPr>
              <a:t>Resource metrics (CPU &amp; Memory)</a:t>
            </a:r>
            <a:endParaRPr sz="2600">
              <a:solidFill>
                <a:srgbClr val="262626"/>
              </a:solidFill>
            </a:endParaRPr>
          </a:p>
          <a:p>
            <a:pPr marL="914400" lvl="1" indent="-344169" algn="l" rtl="0">
              <a:lnSpc>
                <a:spcPct val="150000"/>
              </a:lnSpc>
              <a:spcBef>
                <a:spcPts val="0"/>
              </a:spcBef>
              <a:spcAft>
                <a:spcPts val="0"/>
              </a:spcAft>
              <a:buClr>
                <a:srgbClr val="262626"/>
              </a:buClr>
              <a:buSzPct val="100000"/>
              <a:buChar char="○"/>
            </a:pPr>
            <a:r>
              <a:rPr lang="en" sz="2600">
                <a:solidFill>
                  <a:srgbClr val="262626"/>
                </a:solidFill>
              </a:rPr>
              <a:t>Custom metrics (e.g. QPS)</a:t>
            </a:r>
            <a:endParaRPr sz="2600">
              <a:solidFill>
                <a:srgbClr val="262626"/>
              </a:solidFill>
            </a:endParaRPr>
          </a:p>
          <a:p>
            <a:pPr marL="914400" lvl="1" indent="-344169" algn="l" rtl="0">
              <a:lnSpc>
                <a:spcPct val="150000"/>
              </a:lnSpc>
              <a:spcBef>
                <a:spcPts val="0"/>
              </a:spcBef>
              <a:spcAft>
                <a:spcPts val="0"/>
              </a:spcAft>
              <a:buClr>
                <a:srgbClr val="262626"/>
              </a:buClr>
              <a:buSzPct val="100000"/>
              <a:buChar char="○"/>
            </a:pPr>
            <a:r>
              <a:rPr lang="en" sz="2600">
                <a:solidFill>
                  <a:srgbClr val="262626"/>
                </a:solidFill>
              </a:rPr>
              <a:t>External metrics (e.g. queue length)</a:t>
            </a:r>
            <a:endParaRPr sz="2600">
              <a:solidFill>
                <a:srgbClr val="262626"/>
              </a:solidFill>
            </a:endParaRPr>
          </a:p>
          <a:p>
            <a:pPr marL="457200" lvl="0" indent="-344170" algn="l" rtl="0">
              <a:lnSpc>
                <a:spcPct val="150000"/>
              </a:lnSpc>
              <a:spcBef>
                <a:spcPts val="0"/>
              </a:spcBef>
              <a:spcAft>
                <a:spcPts val="0"/>
              </a:spcAft>
              <a:buClr>
                <a:srgbClr val="262626"/>
              </a:buClr>
              <a:buSzPct val="100000"/>
              <a:buChar char="●"/>
            </a:pPr>
            <a:r>
              <a:rPr lang="en" sz="2600">
                <a:solidFill>
                  <a:srgbClr val="262626"/>
                </a:solidFill>
              </a:rPr>
              <a:t>Configurable scaling behaviours</a:t>
            </a:r>
            <a:endParaRPr sz="2600">
              <a:solidFill>
                <a:srgbClr val="262626"/>
              </a:solidFill>
            </a:endParaRPr>
          </a:p>
          <a:p>
            <a:pPr marL="914400" lvl="1" indent="-344169" algn="l" rtl="0">
              <a:lnSpc>
                <a:spcPct val="150000"/>
              </a:lnSpc>
              <a:spcBef>
                <a:spcPts val="0"/>
              </a:spcBef>
              <a:spcAft>
                <a:spcPts val="0"/>
              </a:spcAft>
              <a:buClr>
                <a:srgbClr val="262626"/>
              </a:buClr>
              <a:buSzPct val="100000"/>
              <a:buChar char="○"/>
            </a:pPr>
            <a:r>
              <a:rPr lang="en" sz="2600">
                <a:solidFill>
                  <a:srgbClr val="262626"/>
                </a:solidFill>
              </a:rPr>
              <a:t>E.g. fast scale up, slow scale down</a:t>
            </a:r>
            <a:endParaRPr sz="2600">
              <a:solidFill>
                <a:srgbClr val="262626"/>
              </a:solidFill>
            </a:endParaRPr>
          </a:p>
          <a:p>
            <a:pPr marL="457200" lvl="0" indent="0" algn="l" rtl="0">
              <a:lnSpc>
                <a:spcPct val="150000"/>
              </a:lnSpc>
              <a:spcBef>
                <a:spcPts val="0"/>
              </a:spcBef>
              <a:spcAft>
                <a:spcPts val="0"/>
              </a:spcAft>
              <a:buNone/>
            </a:pPr>
            <a:endParaRPr sz="2600">
              <a:solidFill>
                <a:srgbClr val="262626"/>
              </a:solidFill>
            </a:endParaRPr>
          </a:p>
        </p:txBody>
      </p:sp>
      <p:sp>
        <p:nvSpPr>
          <p:cNvPr id="104" name="Google Shape;104;g30199321028_0_17"/>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Horizontal Pod Autoscaler</a:t>
            </a:r>
            <a:endParaRPr>
              <a:latin typeface="Montserrat"/>
              <a:ea typeface="Montserrat"/>
              <a:cs typeface="Montserrat"/>
              <a:sym typeface="Montserrat"/>
            </a:endParaRPr>
          </a:p>
        </p:txBody>
      </p:sp>
      <p:grpSp>
        <p:nvGrpSpPr>
          <p:cNvPr id="105" name="Google Shape;105;g30199321028_0_17"/>
          <p:cNvGrpSpPr/>
          <p:nvPr/>
        </p:nvGrpSpPr>
        <p:grpSpPr>
          <a:xfrm>
            <a:off x="5880857" y="768913"/>
            <a:ext cx="3263143" cy="4281163"/>
            <a:chOff x="2940432" y="431163"/>
            <a:chExt cx="3263143" cy="4281163"/>
          </a:xfrm>
        </p:grpSpPr>
        <p:sp>
          <p:nvSpPr>
            <p:cNvPr id="106" name="Google Shape;106;g30199321028_0_17"/>
            <p:cNvSpPr/>
            <p:nvPr/>
          </p:nvSpPr>
          <p:spPr>
            <a:xfrm>
              <a:off x="3784075" y="1114875"/>
              <a:ext cx="2419500" cy="3810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07" name="Google Shape;107;g30199321028_0_17"/>
            <p:cNvSpPr/>
            <p:nvPr/>
          </p:nvSpPr>
          <p:spPr>
            <a:xfrm>
              <a:off x="3784075" y="1114875"/>
              <a:ext cx="1981200" cy="381000"/>
            </a:xfrm>
            <a:prstGeom prst="rect">
              <a:avLst/>
            </a:prstGeom>
            <a:solidFill>
              <a:srgbClr val="FFE5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08" name="Google Shape;108;g30199321028_0_17"/>
            <p:cNvSpPr txBox="1"/>
            <p:nvPr/>
          </p:nvSpPr>
          <p:spPr>
            <a:xfrm>
              <a:off x="4529425" y="1087825"/>
              <a:ext cx="928800" cy="45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Indie Flower"/>
                  <a:ea typeface="Indie Flower"/>
                  <a:cs typeface="Indie Flower"/>
                  <a:sym typeface="Indie Flower"/>
                </a:rPr>
                <a:t>85%</a:t>
              </a:r>
              <a:endParaRPr sz="2000">
                <a:latin typeface="Indie Flower"/>
                <a:ea typeface="Indie Flower"/>
                <a:cs typeface="Indie Flower"/>
                <a:sym typeface="Indie Flower"/>
              </a:endParaRPr>
            </a:p>
          </p:txBody>
        </p:sp>
        <p:sp>
          <p:nvSpPr>
            <p:cNvPr id="109" name="Google Shape;109;g30199321028_0_17"/>
            <p:cNvSpPr/>
            <p:nvPr/>
          </p:nvSpPr>
          <p:spPr>
            <a:xfrm>
              <a:off x="3784075" y="1947025"/>
              <a:ext cx="2419500" cy="3810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10" name="Google Shape;110;g30199321028_0_17"/>
            <p:cNvSpPr/>
            <p:nvPr/>
          </p:nvSpPr>
          <p:spPr>
            <a:xfrm>
              <a:off x="3784075" y="1947025"/>
              <a:ext cx="2152500" cy="381000"/>
            </a:xfrm>
            <a:prstGeom prst="rect">
              <a:avLst/>
            </a:prstGeom>
            <a:solidFill>
              <a:srgbClr val="FFE5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11" name="Google Shape;111;g30199321028_0_17"/>
            <p:cNvSpPr txBox="1"/>
            <p:nvPr/>
          </p:nvSpPr>
          <p:spPr>
            <a:xfrm>
              <a:off x="4529425" y="1919975"/>
              <a:ext cx="928800" cy="45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Indie Flower"/>
                  <a:ea typeface="Indie Flower"/>
                  <a:cs typeface="Indie Flower"/>
                  <a:sym typeface="Indie Flower"/>
                </a:rPr>
                <a:t>90%</a:t>
              </a:r>
              <a:endParaRPr sz="2000">
                <a:latin typeface="Indie Flower"/>
                <a:ea typeface="Indie Flower"/>
                <a:cs typeface="Indie Flower"/>
                <a:sym typeface="Indie Flower"/>
              </a:endParaRPr>
            </a:p>
          </p:txBody>
        </p:sp>
        <p:sp>
          <p:nvSpPr>
            <p:cNvPr id="112" name="Google Shape;112;g30199321028_0_17"/>
            <p:cNvSpPr/>
            <p:nvPr/>
          </p:nvSpPr>
          <p:spPr>
            <a:xfrm>
              <a:off x="3784075" y="2779175"/>
              <a:ext cx="2419500" cy="3810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13" name="Google Shape;113;g30199321028_0_17"/>
            <p:cNvSpPr/>
            <p:nvPr/>
          </p:nvSpPr>
          <p:spPr>
            <a:xfrm>
              <a:off x="3784075" y="2779175"/>
              <a:ext cx="2228700" cy="381000"/>
            </a:xfrm>
            <a:prstGeom prst="rect">
              <a:avLst/>
            </a:prstGeom>
            <a:solidFill>
              <a:srgbClr val="FFE5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14" name="Google Shape;114;g30199321028_0_17"/>
            <p:cNvSpPr txBox="1"/>
            <p:nvPr/>
          </p:nvSpPr>
          <p:spPr>
            <a:xfrm>
              <a:off x="4529425" y="2752125"/>
              <a:ext cx="928800" cy="45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Indie Flower"/>
                  <a:ea typeface="Indie Flower"/>
                  <a:cs typeface="Indie Flower"/>
                  <a:sym typeface="Indie Flower"/>
                </a:rPr>
                <a:t>93%</a:t>
              </a:r>
              <a:endParaRPr sz="2000">
                <a:latin typeface="Indie Flower"/>
                <a:ea typeface="Indie Flower"/>
                <a:cs typeface="Indie Flower"/>
                <a:sym typeface="Indie Flower"/>
              </a:endParaRPr>
            </a:p>
          </p:txBody>
        </p:sp>
        <p:sp>
          <p:nvSpPr>
            <p:cNvPr id="115" name="Google Shape;115;g30199321028_0_17"/>
            <p:cNvSpPr/>
            <p:nvPr/>
          </p:nvSpPr>
          <p:spPr>
            <a:xfrm>
              <a:off x="3784075" y="3598238"/>
              <a:ext cx="2419500" cy="3810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16" name="Google Shape;116;g30199321028_0_17"/>
            <p:cNvSpPr/>
            <p:nvPr/>
          </p:nvSpPr>
          <p:spPr>
            <a:xfrm>
              <a:off x="3784075" y="3598250"/>
              <a:ext cx="1981200" cy="381000"/>
            </a:xfrm>
            <a:prstGeom prst="rect">
              <a:avLst/>
            </a:prstGeom>
            <a:solidFill>
              <a:srgbClr val="FFE5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17" name="Google Shape;117;g30199321028_0_17"/>
            <p:cNvSpPr txBox="1"/>
            <p:nvPr/>
          </p:nvSpPr>
          <p:spPr>
            <a:xfrm>
              <a:off x="4529425" y="3571188"/>
              <a:ext cx="928800" cy="45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Indie Flower"/>
                  <a:ea typeface="Indie Flower"/>
                  <a:cs typeface="Indie Flower"/>
                  <a:sym typeface="Indie Flower"/>
                </a:rPr>
                <a:t>88%</a:t>
              </a:r>
              <a:endParaRPr sz="2000">
                <a:latin typeface="Indie Flower"/>
                <a:ea typeface="Indie Flower"/>
                <a:cs typeface="Indie Flower"/>
                <a:sym typeface="Indie Flower"/>
              </a:endParaRPr>
            </a:p>
          </p:txBody>
        </p:sp>
        <p:grpSp>
          <p:nvGrpSpPr>
            <p:cNvPr id="118" name="Google Shape;118;g30199321028_0_17"/>
            <p:cNvGrpSpPr/>
            <p:nvPr/>
          </p:nvGrpSpPr>
          <p:grpSpPr>
            <a:xfrm>
              <a:off x="2940445" y="1013316"/>
              <a:ext cx="651052" cy="608302"/>
              <a:chOff x="8372160" y="3765349"/>
              <a:chExt cx="1283113" cy="1200516"/>
            </a:xfrm>
          </p:grpSpPr>
          <p:grpSp>
            <p:nvGrpSpPr>
              <p:cNvPr id="119" name="Google Shape;119;g30199321028_0_17"/>
              <p:cNvGrpSpPr/>
              <p:nvPr/>
            </p:nvGrpSpPr>
            <p:grpSpPr>
              <a:xfrm>
                <a:off x="8372160" y="3765349"/>
                <a:ext cx="1283113" cy="1200516"/>
                <a:chOff x="6636910" y="3934370"/>
                <a:chExt cx="1283113" cy="1200516"/>
              </a:xfrm>
            </p:grpSpPr>
            <p:sp>
              <p:nvSpPr>
                <p:cNvPr id="120" name="Google Shape;120;g30199321028_0_17"/>
                <p:cNvSpPr/>
                <p:nvPr/>
              </p:nvSpPr>
              <p:spPr>
                <a:xfrm>
                  <a:off x="6636910" y="3967886"/>
                  <a:ext cx="1167000" cy="1167000"/>
                </a:xfrm>
                <a:prstGeom prst="ellipse">
                  <a:avLst/>
                </a:prstGeom>
                <a:solidFill>
                  <a:srgbClr val="0F9D58"/>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grpSp>
              <p:nvGrpSpPr>
                <p:cNvPr id="121" name="Google Shape;121;g30199321028_0_17"/>
                <p:cNvGrpSpPr/>
                <p:nvPr/>
              </p:nvGrpSpPr>
              <p:grpSpPr>
                <a:xfrm>
                  <a:off x="7380623" y="3934370"/>
                  <a:ext cx="539400" cy="539100"/>
                  <a:chOff x="7380623" y="3934370"/>
                  <a:chExt cx="539400" cy="539100"/>
                </a:xfrm>
              </p:grpSpPr>
              <p:sp>
                <p:nvSpPr>
                  <p:cNvPr id="122" name="Google Shape;122;g30199321028_0_17"/>
                  <p:cNvSpPr/>
                  <p:nvPr/>
                </p:nvSpPr>
                <p:spPr>
                  <a:xfrm>
                    <a:off x="7380623" y="3934370"/>
                    <a:ext cx="539400" cy="539100"/>
                  </a:xfrm>
                  <a:prstGeom prst="ellipse">
                    <a:avLst/>
                  </a:prstGeom>
                  <a:solidFill>
                    <a:srgbClr val="0F9D58"/>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23" name="Google Shape;123;g30199321028_0_17"/>
                  <p:cNvSpPr/>
                  <p:nvPr/>
                </p:nvSpPr>
                <p:spPr>
                  <a:xfrm>
                    <a:off x="7461163" y="4014914"/>
                    <a:ext cx="378300" cy="378000"/>
                  </a:xfrm>
                  <a:prstGeom prst="ellipse">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24" name="Google Shape;124;g30199321028_0_17"/>
                  <p:cNvSpPr/>
                  <p:nvPr/>
                </p:nvSpPr>
                <p:spPr>
                  <a:xfrm rot="5400000">
                    <a:off x="7592363" y="4131014"/>
                    <a:ext cx="168600" cy="145800"/>
                  </a:xfrm>
                  <a:prstGeom prst="triangle">
                    <a:avLst>
                      <a:gd name="adj" fmla="val 50000"/>
                    </a:avLst>
                  </a:prstGeom>
                  <a:solidFill>
                    <a:srgbClr val="0F9D58"/>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grpSp>
          </p:grpSp>
          <p:grpSp>
            <p:nvGrpSpPr>
              <p:cNvPr id="125" name="Google Shape;125;g30199321028_0_17"/>
              <p:cNvGrpSpPr/>
              <p:nvPr/>
            </p:nvGrpSpPr>
            <p:grpSpPr>
              <a:xfrm rot="388938">
                <a:off x="8507638" y="4067694"/>
                <a:ext cx="298952" cy="294746"/>
                <a:chOff x="7805859" y="4507143"/>
                <a:chExt cx="599477" cy="591161"/>
              </a:xfrm>
            </p:grpSpPr>
            <p:grpSp>
              <p:nvGrpSpPr>
                <p:cNvPr id="126" name="Google Shape;126;g30199321028_0_17"/>
                <p:cNvGrpSpPr/>
                <p:nvPr/>
              </p:nvGrpSpPr>
              <p:grpSpPr>
                <a:xfrm>
                  <a:off x="7805859" y="4507143"/>
                  <a:ext cx="599477" cy="591161"/>
                  <a:chOff x="7805859" y="4507143"/>
                  <a:chExt cx="599477" cy="591161"/>
                </a:xfrm>
              </p:grpSpPr>
              <p:grpSp>
                <p:nvGrpSpPr>
                  <p:cNvPr id="127" name="Google Shape;127;g30199321028_0_17"/>
                  <p:cNvGrpSpPr/>
                  <p:nvPr/>
                </p:nvGrpSpPr>
                <p:grpSpPr>
                  <a:xfrm>
                    <a:off x="7805859" y="4507143"/>
                    <a:ext cx="599477" cy="591161"/>
                    <a:chOff x="7795946" y="4504243"/>
                    <a:chExt cx="599477" cy="591161"/>
                  </a:xfrm>
                </p:grpSpPr>
                <p:sp>
                  <p:nvSpPr>
                    <p:cNvPr id="128" name="Google Shape;128;g30199321028_0_17"/>
                    <p:cNvSpPr/>
                    <p:nvPr/>
                  </p:nvSpPr>
                  <p:spPr>
                    <a:xfrm>
                      <a:off x="8034438" y="4504243"/>
                      <a:ext cx="119700" cy="89700"/>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29" name="Google Shape;129;g30199321028_0_17"/>
                    <p:cNvSpPr/>
                    <p:nvPr/>
                  </p:nvSpPr>
                  <p:spPr>
                    <a:xfrm rot="9821976" flipH="1">
                      <a:off x="8105765" y="4990698"/>
                      <a:ext cx="119712" cy="8971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30" name="Google Shape;130;g30199321028_0_17"/>
                    <p:cNvSpPr/>
                    <p:nvPr/>
                  </p:nvSpPr>
                  <p:spPr>
                    <a:xfrm rot="-9838536">
                      <a:off x="7963585" y="4990747"/>
                      <a:ext cx="119545" cy="89628"/>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31" name="Google Shape;131;g30199321028_0_17"/>
                    <p:cNvSpPr/>
                    <p:nvPr/>
                  </p:nvSpPr>
                  <p:spPr>
                    <a:xfrm rot="1968777">
                      <a:off x="8170089" y="4544751"/>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32" name="Google Shape;132;g30199321028_0_17"/>
                    <p:cNvSpPr/>
                    <p:nvPr/>
                  </p:nvSpPr>
                  <p:spPr>
                    <a:xfrm rot="-7874398">
                      <a:off x="7847459" y="4915556"/>
                      <a:ext cx="119688" cy="89746"/>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33" name="Google Shape;133;g30199321028_0_17"/>
                    <p:cNvSpPr/>
                    <p:nvPr/>
                  </p:nvSpPr>
                  <p:spPr>
                    <a:xfrm rot="-1968777">
                      <a:off x="7901934" y="4542610"/>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sp>
                  <p:nvSpPr>
                    <p:cNvPr id="134" name="Google Shape;134;g30199321028_0_17"/>
                    <p:cNvSpPr/>
                    <p:nvPr/>
                  </p:nvSpPr>
                  <p:spPr>
                    <a:xfrm rot="7850090" flipH="1">
                      <a:off x="8225329" y="4912768"/>
                      <a:ext cx="119747" cy="89777"/>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35" name="Google Shape;135;g30199321028_0_17"/>
                    <p:cNvSpPr/>
                    <p:nvPr/>
                  </p:nvSpPr>
                  <p:spPr>
                    <a:xfrm rot="-5901201">
                      <a:off x="7789161"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36" name="Google Shape;136;g30199321028_0_17"/>
                    <p:cNvSpPr/>
                    <p:nvPr/>
                  </p:nvSpPr>
                  <p:spPr>
                    <a:xfrm rot="-3944765">
                      <a:off x="7809577"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37" name="Google Shape;137;g30199321028_0_17"/>
                    <p:cNvSpPr/>
                    <p:nvPr/>
                  </p:nvSpPr>
                  <p:spPr>
                    <a:xfrm rot="5901201" flipH="1">
                      <a:off x="8282438"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38" name="Google Shape;138;g30199321028_0_17"/>
                    <p:cNvSpPr/>
                    <p:nvPr/>
                  </p:nvSpPr>
                  <p:spPr>
                    <a:xfrm rot="3944765" flipH="1">
                      <a:off x="8259145"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grpSp>
              <p:sp>
                <p:nvSpPr>
                  <p:cNvPr id="139" name="Google Shape;139;g30199321028_0_17"/>
                  <p:cNvSpPr/>
                  <p:nvPr/>
                </p:nvSpPr>
                <p:spPr>
                  <a:xfrm>
                    <a:off x="7851200" y="4555813"/>
                    <a:ext cx="508800" cy="493800"/>
                  </a:xfrm>
                  <a:prstGeom prst="ellipse">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sp>
              <p:nvSpPr>
                <p:cNvPr id="140" name="Google Shape;140;g30199321028_0_17"/>
                <p:cNvSpPr/>
                <p:nvPr/>
              </p:nvSpPr>
              <p:spPr>
                <a:xfrm>
                  <a:off x="7963675" y="4657556"/>
                  <a:ext cx="296400" cy="287700"/>
                </a:xfrm>
                <a:prstGeom prst="ellipse">
                  <a:avLst/>
                </a:prstGeom>
                <a:solidFill>
                  <a:srgbClr val="0F9D58"/>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grpSp>
            <p:nvGrpSpPr>
              <p:cNvPr id="141" name="Google Shape;141;g30199321028_0_17"/>
              <p:cNvGrpSpPr/>
              <p:nvPr/>
            </p:nvGrpSpPr>
            <p:grpSpPr>
              <a:xfrm rot="389700">
                <a:off x="8831169" y="4093964"/>
                <a:ext cx="169059" cy="166655"/>
                <a:chOff x="7805859" y="4507143"/>
                <a:chExt cx="599477" cy="591161"/>
              </a:xfrm>
            </p:grpSpPr>
            <p:grpSp>
              <p:nvGrpSpPr>
                <p:cNvPr id="142" name="Google Shape;142;g30199321028_0_17"/>
                <p:cNvGrpSpPr/>
                <p:nvPr/>
              </p:nvGrpSpPr>
              <p:grpSpPr>
                <a:xfrm>
                  <a:off x="7805859" y="4507143"/>
                  <a:ext cx="599477" cy="591161"/>
                  <a:chOff x="7805859" y="4507143"/>
                  <a:chExt cx="599477" cy="591161"/>
                </a:xfrm>
              </p:grpSpPr>
              <p:grpSp>
                <p:nvGrpSpPr>
                  <p:cNvPr id="143" name="Google Shape;143;g30199321028_0_17"/>
                  <p:cNvGrpSpPr/>
                  <p:nvPr/>
                </p:nvGrpSpPr>
                <p:grpSpPr>
                  <a:xfrm>
                    <a:off x="7805859" y="4507143"/>
                    <a:ext cx="599477" cy="591161"/>
                    <a:chOff x="7795946" y="4504243"/>
                    <a:chExt cx="599477" cy="591161"/>
                  </a:xfrm>
                </p:grpSpPr>
                <p:sp>
                  <p:nvSpPr>
                    <p:cNvPr id="144" name="Google Shape;144;g30199321028_0_17"/>
                    <p:cNvSpPr/>
                    <p:nvPr/>
                  </p:nvSpPr>
                  <p:spPr>
                    <a:xfrm>
                      <a:off x="8034438" y="4504243"/>
                      <a:ext cx="119700" cy="89700"/>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45" name="Google Shape;145;g30199321028_0_17"/>
                    <p:cNvSpPr/>
                    <p:nvPr/>
                  </p:nvSpPr>
                  <p:spPr>
                    <a:xfrm rot="9821976" flipH="1">
                      <a:off x="8105765" y="4990698"/>
                      <a:ext cx="119712" cy="8971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46" name="Google Shape;146;g30199321028_0_17"/>
                    <p:cNvSpPr/>
                    <p:nvPr/>
                  </p:nvSpPr>
                  <p:spPr>
                    <a:xfrm rot="-9838536">
                      <a:off x="7963585" y="4990747"/>
                      <a:ext cx="119545" cy="89628"/>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47" name="Google Shape;147;g30199321028_0_17"/>
                    <p:cNvSpPr/>
                    <p:nvPr/>
                  </p:nvSpPr>
                  <p:spPr>
                    <a:xfrm rot="1968777">
                      <a:off x="8170089" y="4544751"/>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48" name="Google Shape;148;g30199321028_0_17"/>
                    <p:cNvSpPr/>
                    <p:nvPr/>
                  </p:nvSpPr>
                  <p:spPr>
                    <a:xfrm rot="-7874398">
                      <a:off x="7847459" y="4915556"/>
                      <a:ext cx="119688" cy="89746"/>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49" name="Google Shape;149;g30199321028_0_17"/>
                    <p:cNvSpPr/>
                    <p:nvPr/>
                  </p:nvSpPr>
                  <p:spPr>
                    <a:xfrm rot="-1968777">
                      <a:off x="7901934" y="4542610"/>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sp>
                  <p:nvSpPr>
                    <p:cNvPr id="150" name="Google Shape;150;g30199321028_0_17"/>
                    <p:cNvSpPr/>
                    <p:nvPr/>
                  </p:nvSpPr>
                  <p:spPr>
                    <a:xfrm rot="7850090" flipH="1">
                      <a:off x="8225329" y="4912768"/>
                      <a:ext cx="119747" cy="89777"/>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51" name="Google Shape;151;g30199321028_0_17"/>
                    <p:cNvSpPr/>
                    <p:nvPr/>
                  </p:nvSpPr>
                  <p:spPr>
                    <a:xfrm rot="-5901201">
                      <a:off x="7789161"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52" name="Google Shape;152;g30199321028_0_17"/>
                    <p:cNvSpPr/>
                    <p:nvPr/>
                  </p:nvSpPr>
                  <p:spPr>
                    <a:xfrm rot="-3944765">
                      <a:off x="7809577"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53" name="Google Shape;153;g30199321028_0_17"/>
                    <p:cNvSpPr/>
                    <p:nvPr/>
                  </p:nvSpPr>
                  <p:spPr>
                    <a:xfrm rot="5901201" flipH="1">
                      <a:off x="8282438"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54" name="Google Shape;154;g30199321028_0_17"/>
                    <p:cNvSpPr/>
                    <p:nvPr/>
                  </p:nvSpPr>
                  <p:spPr>
                    <a:xfrm rot="3944765" flipH="1">
                      <a:off x="8259145"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grpSp>
              <p:sp>
                <p:nvSpPr>
                  <p:cNvPr id="155" name="Google Shape;155;g30199321028_0_17"/>
                  <p:cNvSpPr/>
                  <p:nvPr/>
                </p:nvSpPr>
                <p:spPr>
                  <a:xfrm>
                    <a:off x="7851200" y="4555813"/>
                    <a:ext cx="508800" cy="493800"/>
                  </a:xfrm>
                  <a:prstGeom prst="ellipse">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sp>
              <p:nvSpPr>
                <p:cNvPr id="156" name="Google Shape;156;g30199321028_0_17"/>
                <p:cNvSpPr/>
                <p:nvPr/>
              </p:nvSpPr>
              <p:spPr>
                <a:xfrm>
                  <a:off x="7962330" y="4657707"/>
                  <a:ext cx="296400" cy="287700"/>
                </a:xfrm>
                <a:prstGeom prst="ellipse">
                  <a:avLst/>
                </a:prstGeom>
                <a:solidFill>
                  <a:srgbClr val="0F9D58"/>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grpSp>
            <p:nvGrpSpPr>
              <p:cNvPr id="157" name="Google Shape;157;g30199321028_0_17"/>
              <p:cNvGrpSpPr/>
              <p:nvPr/>
            </p:nvGrpSpPr>
            <p:grpSpPr>
              <a:xfrm>
                <a:off x="8726646" y="4269643"/>
                <a:ext cx="599477" cy="591161"/>
                <a:chOff x="7805859" y="4507143"/>
                <a:chExt cx="599477" cy="591161"/>
              </a:xfrm>
            </p:grpSpPr>
            <p:grpSp>
              <p:nvGrpSpPr>
                <p:cNvPr id="158" name="Google Shape;158;g30199321028_0_17"/>
                <p:cNvGrpSpPr/>
                <p:nvPr/>
              </p:nvGrpSpPr>
              <p:grpSpPr>
                <a:xfrm>
                  <a:off x="7805859" y="4507143"/>
                  <a:ext cx="599477" cy="591161"/>
                  <a:chOff x="7805859" y="4507143"/>
                  <a:chExt cx="599477" cy="591161"/>
                </a:xfrm>
              </p:grpSpPr>
              <p:grpSp>
                <p:nvGrpSpPr>
                  <p:cNvPr id="159" name="Google Shape;159;g30199321028_0_17"/>
                  <p:cNvGrpSpPr/>
                  <p:nvPr/>
                </p:nvGrpSpPr>
                <p:grpSpPr>
                  <a:xfrm>
                    <a:off x="7805859" y="4507143"/>
                    <a:ext cx="599477" cy="591161"/>
                    <a:chOff x="7795946" y="4504243"/>
                    <a:chExt cx="599477" cy="591161"/>
                  </a:xfrm>
                </p:grpSpPr>
                <p:sp>
                  <p:nvSpPr>
                    <p:cNvPr id="160" name="Google Shape;160;g30199321028_0_17"/>
                    <p:cNvSpPr/>
                    <p:nvPr/>
                  </p:nvSpPr>
                  <p:spPr>
                    <a:xfrm>
                      <a:off x="8034438" y="4504243"/>
                      <a:ext cx="119700" cy="89700"/>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61" name="Google Shape;161;g30199321028_0_17"/>
                    <p:cNvSpPr/>
                    <p:nvPr/>
                  </p:nvSpPr>
                  <p:spPr>
                    <a:xfrm rot="9821976" flipH="1">
                      <a:off x="8105765" y="4990698"/>
                      <a:ext cx="119712" cy="8971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62" name="Google Shape;162;g30199321028_0_17"/>
                    <p:cNvSpPr/>
                    <p:nvPr/>
                  </p:nvSpPr>
                  <p:spPr>
                    <a:xfrm rot="-9838536">
                      <a:off x="7963585" y="4990747"/>
                      <a:ext cx="119545" cy="89628"/>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63" name="Google Shape;163;g30199321028_0_17"/>
                    <p:cNvSpPr/>
                    <p:nvPr/>
                  </p:nvSpPr>
                  <p:spPr>
                    <a:xfrm rot="1968777">
                      <a:off x="8170089" y="4544751"/>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64" name="Google Shape;164;g30199321028_0_17"/>
                    <p:cNvSpPr/>
                    <p:nvPr/>
                  </p:nvSpPr>
                  <p:spPr>
                    <a:xfrm rot="-7874398">
                      <a:off x="7847459" y="4915556"/>
                      <a:ext cx="119688" cy="89746"/>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65" name="Google Shape;165;g30199321028_0_17"/>
                    <p:cNvSpPr/>
                    <p:nvPr/>
                  </p:nvSpPr>
                  <p:spPr>
                    <a:xfrm rot="-1968777">
                      <a:off x="7901934" y="4542610"/>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sp>
                  <p:nvSpPr>
                    <p:cNvPr id="166" name="Google Shape;166;g30199321028_0_17"/>
                    <p:cNvSpPr/>
                    <p:nvPr/>
                  </p:nvSpPr>
                  <p:spPr>
                    <a:xfrm rot="7850090" flipH="1">
                      <a:off x="8225329" y="4912768"/>
                      <a:ext cx="119747" cy="89777"/>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67" name="Google Shape;167;g30199321028_0_17"/>
                    <p:cNvSpPr/>
                    <p:nvPr/>
                  </p:nvSpPr>
                  <p:spPr>
                    <a:xfrm rot="-5901201">
                      <a:off x="7789161"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68" name="Google Shape;168;g30199321028_0_17"/>
                    <p:cNvSpPr/>
                    <p:nvPr/>
                  </p:nvSpPr>
                  <p:spPr>
                    <a:xfrm rot="-3944765">
                      <a:off x="7809577"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69" name="Google Shape;169;g30199321028_0_17"/>
                    <p:cNvSpPr/>
                    <p:nvPr/>
                  </p:nvSpPr>
                  <p:spPr>
                    <a:xfrm rot="5901201" flipH="1">
                      <a:off x="8282438"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70" name="Google Shape;170;g30199321028_0_17"/>
                    <p:cNvSpPr/>
                    <p:nvPr/>
                  </p:nvSpPr>
                  <p:spPr>
                    <a:xfrm rot="3944765" flipH="1">
                      <a:off x="8259145"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grpSp>
              <p:sp>
                <p:nvSpPr>
                  <p:cNvPr id="171" name="Google Shape;171;g30199321028_0_17"/>
                  <p:cNvSpPr/>
                  <p:nvPr/>
                </p:nvSpPr>
                <p:spPr>
                  <a:xfrm>
                    <a:off x="7851200" y="4555813"/>
                    <a:ext cx="508800" cy="493800"/>
                  </a:xfrm>
                  <a:prstGeom prst="ellipse">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sp>
              <p:nvSpPr>
                <p:cNvPr id="172" name="Google Shape;172;g30199321028_0_17"/>
                <p:cNvSpPr/>
                <p:nvPr/>
              </p:nvSpPr>
              <p:spPr>
                <a:xfrm>
                  <a:off x="7952063" y="4658876"/>
                  <a:ext cx="296400" cy="287700"/>
                </a:xfrm>
                <a:prstGeom prst="ellipse">
                  <a:avLst/>
                </a:prstGeom>
                <a:solidFill>
                  <a:srgbClr val="0F9D58"/>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grpSp>
        <p:grpSp>
          <p:nvGrpSpPr>
            <p:cNvPr id="173" name="Google Shape;173;g30199321028_0_17"/>
            <p:cNvGrpSpPr/>
            <p:nvPr/>
          </p:nvGrpSpPr>
          <p:grpSpPr>
            <a:xfrm>
              <a:off x="2940445" y="1833366"/>
              <a:ext cx="651052" cy="608302"/>
              <a:chOff x="8372160" y="3765349"/>
              <a:chExt cx="1283113" cy="1200516"/>
            </a:xfrm>
          </p:grpSpPr>
          <p:grpSp>
            <p:nvGrpSpPr>
              <p:cNvPr id="174" name="Google Shape;174;g30199321028_0_17"/>
              <p:cNvGrpSpPr/>
              <p:nvPr/>
            </p:nvGrpSpPr>
            <p:grpSpPr>
              <a:xfrm>
                <a:off x="8372160" y="3765349"/>
                <a:ext cx="1283113" cy="1200516"/>
                <a:chOff x="6636910" y="3934370"/>
                <a:chExt cx="1283113" cy="1200516"/>
              </a:xfrm>
            </p:grpSpPr>
            <p:sp>
              <p:nvSpPr>
                <p:cNvPr id="175" name="Google Shape;175;g30199321028_0_17"/>
                <p:cNvSpPr/>
                <p:nvPr/>
              </p:nvSpPr>
              <p:spPr>
                <a:xfrm>
                  <a:off x="6636910" y="3967886"/>
                  <a:ext cx="1167000" cy="1167000"/>
                </a:xfrm>
                <a:prstGeom prst="ellipse">
                  <a:avLst/>
                </a:prstGeom>
                <a:solidFill>
                  <a:srgbClr val="0F9D58"/>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grpSp>
              <p:nvGrpSpPr>
                <p:cNvPr id="176" name="Google Shape;176;g30199321028_0_17"/>
                <p:cNvGrpSpPr/>
                <p:nvPr/>
              </p:nvGrpSpPr>
              <p:grpSpPr>
                <a:xfrm>
                  <a:off x="7380623" y="3934370"/>
                  <a:ext cx="539400" cy="539100"/>
                  <a:chOff x="7380623" y="3934370"/>
                  <a:chExt cx="539400" cy="539100"/>
                </a:xfrm>
              </p:grpSpPr>
              <p:sp>
                <p:nvSpPr>
                  <p:cNvPr id="177" name="Google Shape;177;g30199321028_0_17"/>
                  <p:cNvSpPr/>
                  <p:nvPr/>
                </p:nvSpPr>
                <p:spPr>
                  <a:xfrm>
                    <a:off x="7380623" y="3934370"/>
                    <a:ext cx="539400" cy="539100"/>
                  </a:xfrm>
                  <a:prstGeom prst="ellipse">
                    <a:avLst/>
                  </a:prstGeom>
                  <a:solidFill>
                    <a:srgbClr val="0F9D58"/>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78" name="Google Shape;178;g30199321028_0_17"/>
                  <p:cNvSpPr/>
                  <p:nvPr/>
                </p:nvSpPr>
                <p:spPr>
                  <a:xfrm>
                    <a:off x="7461163" y="4014914"/>
                    <a:ext cx="378300" cy="378000"/>
                  </a:xfrm>
                  <a:prstGeom prst="ellipse">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79" name="Google Shape;179;g30199321028_0_17"/>
                  <p:cNvSpPr/>
                  <p:nvPr/>
                </p:nvSpPr>
                <p:spPr>
                  <a:xfrm rot="5400000">
                    <a:off x="7592363" y="4131014"/>
                    <a:ext cx="168600" cy="145800"/>
                  </a:xfrm>
                  <a:prstGeom prst="triangle">
                    <a:avLst>
                      <a:gd name="adj" fmla="val 50000"/>
                    </a:avLst>
                  </a:prstGeom>
                  <a:solidFill>
                    <a:srgbClr val="0F9D58"/>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grpSp>
          </p:grpSp>
          <p:grpSp>
            <p:nvGrpSpPr>
              <p:cNvPr id="180" name="Google Shape;180;g30199321028_0_17"/>
              <p:cNvGrpSpPr/>
              <p:nvPr/>
            </p:nvGrpSpPr>
            <p:grpSpPr>
              <a:xfrm rot="388938">
                <a:off x="8507638" y="4067694"/>
                <a:ext cx="298952" cy="294746"/>
                <a:chOff x="7805859" y="4507143"/>
                <a:chExt cx="599477" cy="591161"/>
              </a:xfrm>
            </p:grpSpPr>
            <p:grpSp>
              <p:nvGrpSpPr>
                <p:cNvPr id="181" name="Google Shape;181;g30199321028_0_17"/>
                <p:cNvGrpSpPr/>
                <p:nvPr/>
              </p:nvGrpSpPr>
              <p:grpSpPr>
                <a:xfrm>
                  <a:off x="7805859" y="4507143"/>
                  <a:ext cx="599477" cy="591161"/>
                  <a:chOff x="7805859" y="4507143"/>
                  <a:chExt cx="599477" cy="591161"/>
                </a:xfrm>
              </p:grpSpPr>
              <p:grpSp>
                <p:nvGrpSpPr>
                  <p:cNvPr id="182" name="Google Shape;182;g30199321028_0_17"/>
                  <p:cNvGrpSpPr/>
                  <p:nvPr/>
                </p:nvGrpSpPr>
                <p:grpSpPr>
                  <a:xfrm>
                    <a:off x="7805859" y="4507143"/>
                    <a:ext cx="599477" cy="591161"/>
                    <a:chOff x="7795946" y="4504243"/>
                    <a:chExt cx="599477" cy="591161"/>
                  </a:xfrm>
                </p:grpSpPr>
                <p:sp>
                  <p:nvSpPr>
                    <p:cNvPr id="183" name="Google Shape;183;g30199321028_0_17"/>
                    <p:cNvSpPr/>
                    <p:nvPr/>
                  </p:nvSpPr>
                  <p:spPr>
                    <a:xfrm>
                      <a:off x="8034438" y="4504243"/>
                      <a:ext cx="119700" cy="89700"/>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84" name="Google Shape;184;g30199321028_0_17"/>
                    <p:cNvSpPr/>
                    <p:nvPr/>
                  </p:nvSpPr>
                  <p:spPr>
                    <a:xfrm rot="9821976" flipH="1">
                      <a:off x="8105765" y="4990698"/>
                      <a:ext cx="119712" cy="8971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85" name="Google Shape;185;g30199321028_0_17"/>
                    <p:cNvSpPr/>
                    <p:nvPr/>
                  </p:nvSpPr>
                  <p:spPr>
                    <a:xfrm rot="-9838536">
                      <a:off x="7963585" y="4990747"/>
                      <a:ext cx="119545" cy="89628"/>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86" name="Google Shape;186;g30199321028_0_17"/>
                    <p:cNvSpPr/>
                    <p:nvPr/>
                  </p:nvSpPr>
                  <p:spPr>
                    <a:xfrm rot="1968777">
                      <a:off x="8170089" y="4544751"/>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87" name="Google Shape;187;g30199321028_0_17"/>
                    <p:cNvSpPr/>
                    <p:nvPr/>
                  </p:nvSpPr>
                  <p:spPr>
                    <a:xfrm rot="-7874398">
                      <a:off x="7847459" y="4915556"/>
                      <a:ext cx="119688" cy="89746"/>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88" name="Google Shape;188;g30199321028_0_17"/>
                    <p:cNvSpPr/>
                    <p:nvPr/>
                  </p:nvSpPr>
                  <p:spPr>
                    <a:xfrm rot="-1968777">
                      <a:off x="7901934" y="4542610"/>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sp>
                  <p:nvSpPr>
                    <p:cNvPr id="189" name="Google Shape;189;g30199321028_0_17"/>
                    <p:cNvSpPr/>
                    <p:nvPr/>
                  </p:nvSpPr>
                  <p:spPr>
                    <a:xfrm rot="7850090" flipH="1">
                      <a:off x="8225329" y="4912768"/>
                      <a:ext cx="119747" cy="89777"/>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90" name="Google Shape;190;g30199321028_0_17"/>
                    <p:cNvSpPr/>
                    <p:nvPr/>
                  </p:nvSpPr>
                  <p:spPr>
                    <a:xfrm rot="-5901201">
                      <a:off x="7789161"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91" name="Google Shape;191;g30199321028_0_17"/>
                    <p:cNvSpPr/>
                    <p:nvPr/>
                  </p:nvSpPr>
                  <p:spPr>
                    <a:xfrm rot="-3944765">
                      <a:off x="7809577"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92" name="Google Shape;192;g30199321028_0_17"/>
                    <p:cNvSpPr/>
                    <p:nvPr/>
                  </p:nvSpPr>
                  <p:spPr>
                    <a:xfrm rot="5901201" flipH="1">
                      <a:off x="8282438"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193" name="Google Shape;193;g30199321028_0_17"/>
                    <p:cNvSpPr/>
                    <p:nvPr/>
                  </p:nvSpPr>
                  <p:spPr>
                    <a:xfrm rot="3944765" flipH="1">
                      <a:off x="8259145"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grpSp>
              <p:sp>
                <p:nvSpPr>
                  <p:cNvPr id="194" name="Google Shape;194;g30199321028_0_17"/>
                  <p:cNvSpPr/>
                  <p:nvPr/>
                </p:nvSpPr>
                <p:spPr>
                  <a:xfrm>
                    <a:off x="7851200" y="4555813"/>
                    <a:ext cx="508800" cy="493800"/>
                  </a:xfrm>
                  <a:prstGeom prst="ellipse">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sp>
              <p:nvSpPr>
                <p:cNvPr id="195" name="Google Shape;195;g30199321028_0_17"/>
                <p:cNvSpPr/>
                <p:nvPr/>
              </p:nvSpPr>
              <p:spPr>
                <a:xfrm>
                  <a:off x="7963675" y="4657556"/>
                  <a:ext cx="296400" cy="287700"/>
                </a:xfrm>
                <a:prstGeom prst="ellipse">
                  <a:avLst/>
                </a:prstGeom>
                <a:solidFill>
                  <a:srgbClr val="0F9D58"/>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grpSp>
            <p:nvGrpSpPr>
              <p:cNvPr id="196" name="Google Shape;196;g30199321028_0_17"/>
              <p:cNvGrpSpPr/>
              <p:nvPr/>
            </p:nvGrpSpPr>
            <p:grpSpPr>
              <a:xfrm rot="389700">
                <a:off x="8831169" y="4093964"/>
                <a:ext cx="169059" cy="166655"/>
                <a:chOff x="7805859" y="4507143"/>
                <a:chExt cx="599477" cy="591161"/>
              </a:xfrm>
            </p:grpSpPr>
            <p:grpSp>
              <p:nvGrpSpPr>
                <p:cNvPr id="197" name="Google Shape;197;g30199321028_0_17"/>
                <p:cNvGrpSpPr/>
                <p:nvPr/>
              </p:nvGrpSpPr>
              <p:grpSpPr>
                <a:xfrm>
                  <a:off x="7805859" y="4507143"/>
                  <a:ext cx="599477" cy="591161"/>
                  <a:chOff x="7805859" y="4507143"/>
                  <a:chExt cx="599477" cy="591161"/>
                </a:xfrm>
              </p:grpSpPr>
              <p:grpSp>
                <p:nvGrpSpPr>
                  <p:cNvPr id="198" name="Google Shape;198;g30199321028_0_17"/>
                  <p:cNvGrpSpPr/>
                  <p:nvPr/>
                </p:nvGrpSpPr>
                <p:grpSpPr>
                  <a:xfrm>
                    <a:off x="7805859" y="4507143"/>
                    <a:ext cx="599477" cy="591161"/>
                    <a:chOff x="7795946" y="4504243"/>
                    <a:chExt cx="599477" cy="591161"/>
                  </a:xfrm>
                </p:grpSpPr>
                <p:sp>
                  <p:nvSpPr>
                    <p:cNvPr id="199" name="Google Shape;199;g30199321028_0_17"/>
                    <p:cNvSpPr/>
                    <p:nvPr/>
                  </p:nvSpPr>
                  <p:spPr>
                    <a:xfrm>
                      <a:off x="8034438" y="4504243"/>
                      <a:ext cx="119700" cy="89700"/>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00" name="Google Shape;200;g30199321028_0_17"/>
                    <p:cNvSpPr/>
                    <p:nvPr/>
                  </p:nvSpPr>
                  <p:spPr>
                    <a:xfrm rot="9821976" flipH="1">
                      <a:off x="8105765" y="4990698"/>
                      <a:ext cx="119712" cy="8971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01" name="Google Shape;201;g30199321028_0_17"/>
                    <p:cNvSpPr/>
                    <p:nvPr/>
                  </p:nvSpPr>
                  <p:spPr>
                    <a:xfrm rot="-9838536">
                      <a:off x="7963585" y="4990747"/>
                      <a:ext cx="119545" cy="89628"/>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02" name="Google Shape;202;g30199321028_0_17"/>
                    <p:cNvSpPr/>
                    <p:nvPr/>
                  </p:nvSpPr>
                  <p:spPr>
                    <a:xfrm rot="1968777">
                      <a:off x="8170089" y="4544751"/>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03" name="Google Shape;203;g30199321028_0_17"/>
                    <p:cNvSpPr/>
                    <p:nvPr/>
                  </p:nvSpPr>
                  <p:spPr>
                    <a:xfrm rot="-7874398">
                      <a:off x="7847459" y="4915556"/>
                      <a:ext cx="119688" cy="89746"/>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04" name="Google Shape;204;g30199321028_0_17"/>
                    <p:cNvSpPr/>
                    <p:nvPr/>
                  </p:nvSpPr>
                  <p:spPr>
                    <a:xfrm rot="-1968777">
                      <a:off x="7901934" y="4542610"/>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sp>
                  <p:nvSpPr>
                    <p:cNvPr id="205" name="Google Shape;205;g30199321028_0_17"/>
                    <p:cNvSpPr/>
                    <p:nvPr/>
                  </p:nvSpPr>
                  <p:spPr>
                    <a:xfrm rot="7850090" flipH="1">
                      <a:off x="8225329" y="4912768"/>
                      <a:ext cx="119747" cy="89777"/>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06" name="Google Shape;206;g30199321028_0_17"/>
                    <p:cNvSpPr/>
                    <p:nvPr/>
                  </p:nvSpPr>
                  <p:spPr>
                    <a:xfrm rot="-5901201">
                      <a:off x="7789161"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07" name="Google Shape;207;g30199321028_0_17"/>
                    <p:cNvSpPr/>
                    <p:nvPr/>
                  </p:nvSpPr>
                  <p:spPr>
                    <a:xfrm rot="-3944765">
                      <a:off x="7809577"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08" name="Google Shape;208;g30199321028_0_17"/>
                    <p:cNvSpPr/>
                    <p:nvPr/>
                  </p:nvSpPr>
                  <p:spPr>
                    <a:xfrm rot="5901201" flipH="1">
                      <a:off x="8282438"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09" name="Google Shape;209;g30199321028_0_17"/>
                    <p:cNvSpPr/>
                    <p:nvPr/>
                  </p:nvSpPr>
                  <p:spPr>
                    <a:xfrm rot="3944765" flipH="1">
                      <a:off x="8259145"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grpSp>
              <p:sp>
                <p:nvSpPr>
                  <p:cNvPr id="210" name="Google Shape;210;g30199321028_0_17"/>
                  <p:cNvSpPr/>
                  <p:nvPr/>
                </p:nvSpPr>
                <p:spPr>
                  <a:xfrm>
                    <a:off x="7851200" y="4555813"/>
                    <a:ext cx="508800" cy="493800"/>
                  </a:xfrm>
                  <a:prstGeom prst="ellipse">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sp>
              <p:nvSpPr>
                <p:cNvPr id="211" name="Google Shape;211;g30199321028_0_17"/>
                <p:cNvSpPr/>
                <p:nvPr/>
              </p:nvSpPr>
              <p:spPr>
                <a:xfrm>
                  <a:off x="7962330" y="4657707"/>
                  <a:ext cx="296400" cy="287700"/>
                </a:xfrm>
                <a:prstGeom prst="ellipse">
                  <a:avLst/>
                </a:prstGeom>
                <a:solidFill>
                  <a:srgbClr val="0F9D58"/>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grpSp>
            <p:nvGrpSpPr>
              <p:cNvPr id="212" name="Google Shape;212;g30199321028_0_17"/>
              <p:cNvGrpSpPr/>
              <p:nvPr/>
            </p:nvGrpSpPr>
            <p:grpSpPr>
              <a:xfrm>
                <a:off x="8726646" y="4269643"/>
                <a:ext cx="599477" cy="591161"/>
                <a:chOff x="7805859" y="4507143"/>
                <a:chExt cx="599477" cy="591161"/>
              </a:xfrm>
            </p:grpSpPr>
            <p:grpSp>
              <p:nvGrpSpPr>
                <p:cNvPr id="213" name="Google Shape;213;g30199321028_0_17"/>
                <p:cNvGrpSpPr/>
                <p:nvPr/>
              </p:nvGrpSpPr>
              <p:grpSpPr>
                <a:xfrm>
                  <a:off x="7805859" y="4507143"/>
                  <a:ext cx="599477" cy="591161"/>
                  <a:chOff x="7805859" y="4507143"/>
                  <a:chExt cx="599477" cy="591161"/>
                </a:xfrm>
              </p:grpSpPr>
              <p:grpSp>
                <p:nvGrpSpPr>
                  <p:cNvPr id="214" name="Google Shape;214;g30199321028_0_17"/>
                  <p:cNvGrpSpPr/>
                  <p:nvPr/>
                </p:nvGrpSpPr>
                <p:grpSpPr>
                  <a:xfrm>
                    <a:off x="7805859" y="4507143"/>
                    <a:ext cx="599477" cy="591161"/>
                    <a:chOff x="7795946" y="4504243"/>
                    <a:chExt cx="599477" cy="591161"/>
                  </a:xfrm>
                </p:grpSpPr>
                <p:sp>
                  <p:nvSpPr>
                    <p:cNvPr id="215" name="Google Shape;215;g30199321028_0_17"/>
                    <p:cNvSpPr/>
                    <p:nvPr/>
                  </p:nvSpPr>
                  <p:spPr>
                    <a:xfrm>
                      <a:off x="8034438" y="4504243"/>
                      <a:ext cx="119700" cy="89700"/>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16" name="Google Shape;216;g30199321028_0_17"/>
                    <p:cNvSpPr/>
                    <p:nvPr/>
                  </p:nvSpPr>
                  <p:spPr>
                    <a:xfrm rot="9821976" flipH="1">
                      <a:off x="8105765" y="4990698"/>
                      <a:ext cx="119712" cy="8971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17" name="Google Shape;217;g30199321028_0_17"/>
                    <p:cNvSpPr/>
                    <p:nvPr/>
                  </p:nvSpPr>
                  <p:spPr>
                    <a:xfrm rot="-9838536">
                      <a:off x="7963585" y="4990747"/>
                      <a:ext cx="119545" cy="89628"/>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18" name="Google Shape;218;g30199321028_0_17"/>
                    <p:cNvSpPr/>
                    <p:nvPr/>
                  </p:nvSpPr>
                  <p:spPr>
                    <a:xfrm rot="1968777">
                      <a:off x="8170089" y="4544751"/>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19" name="Google Shape;219;g30199321028_0_17"/>
                    <p:cNvSpPr/>
                    <p:nvPr/>
                  </p:nvSpPr>
                  <p:spPr>
                    <a:xfrm rot="-7874398">
                      <a:off x="7847459" y="4915556"/>
                      <a:ext cx="119688" cy="89746"/>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20" name="Google Shape;220;g30199321028_0_17"/>
                    <p:cNvSpPr/>
                    <p:nvPr/>
                  </p:nvSpPr>
                  <p:spPr>
                    <a:xfrm rot="-1968777">
                      <a:off x="7901934" y="4542610"/>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sp>
                  <p:nvSpPr>
                    <p:cNvPr id="221" name="Google Shape;221;g30199321028_0_17"/>
                    <p:cNvSpPr/>
                    <p:nvPr/>
                  </p:nvSpPr>
                  <p:spPr>
                    <a:xfrm rot="7850090" flipH="1">
                      <a:off x="8225329" y="4912768"/>
                      <a:ext cx="119747" cy="89777"/>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22" name="Google Shape;222;g30199321028_0_17"/>
                    <p:cNvSpPr/>
                    <p:nvPr/>
                  </p:nvSpPr>
                  <p:spPr>
                    <a:xfrm rot="-5901201">
                      <a:off x="7789161"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23" name="Google Shape;223;g30199321028_0_17"/>
                    <p:cNvSpPr/>
                    <p:nvPr/>
                  </p:nvSpPr>
                  <p:spPr>
                    <a:xfrm rot="-3944765">
                      <a:off x="7809577"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24" name="Google Shape;224;g30199321028_0_17"/>
                    <p:cNvSpPr/>
                    <p:nvPr/>
                  </p:nvSpPr>
                  <p:spPr>
                    <a:xfrm rot="5901201" flipH="1">
                      <a:off x="8282438"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25" name="Google Shape;225;g30199321028_0_17"/>
                    <p:cNvSpPr/>
                    <p:nvPr/>
                  </p:nvSpPr>
                  <p:spPr>
                    <a:xfrm rot="3944765" flipH="1">
                      <a:off x="8259145"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grpSp>
              <p:sp>
                <p:nvSpPr>
                  <p:cNvPr id="226" name="Google Shape;226;g30199321028_0_17"/>
                  <p:cNvSpPr/>
                  <p:nvPr/>
                </p:nvSpPr>
                <p:spPr>
                  <a:xfrm>
                    <a:off x="7851200" y="4555813"/>
                    <a:ext cx="508800" cy="493800"/>
                  </a:xfrm>
                  <a:prstGeom prst="ellipse">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sp>
              <p:nvSpPr>
                <p:cNvPr id="227" name="Google Shape;227;g30199321028_0_17"/>
                <p:cNvSpPr/>
                <p:nvPr/>
              </p:nvSpPr>
              <p:spPr>
                <a:xfrm>
                  <a:off x="7952063" y="4658876"/>
                  <a:ext cx="296400" cy="287700"/>
                </a:xfrm>
                <a:prstGeom prst="ellipse">
                  <a:avLst/>
                </a:prstGeom>
                <a:solidFill>
                  <a:srgbClr val="0F9D58"/>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grpSp>
        <p:grpSp>
          <p:nvGrpSpPr>
            <p:cNvPr id="228" name="Google Shape;228;g30199321028_0_17"/>
            <p:cNvGrpSpPr/>
            <p:nvPr/>
          </p:nvGrpSpPr>
          <p:grpSpPr>
            <a:xfrm>
              <a:off x="2940432" y="2677616"/>
              <a:ext cx="651052" cy="608302"/>
              <a:chOff x="8372160" y="3765349"/>
              <a:chExt cx="1283113" cy="1200516"/>
            </a:xfrm>
          </p:grpSpPr>
          <p:grpSp>
            <p:nvGrpSpPr>
              <p:cNvPr id="229" name="Google Shape;229;g30199321028_0_17"/>
              <p:cNvGrpSpPr/>
              <p:nvPr/>
            </p:nvGrpSpPr>
            <p:grpSpPr>
              <a:xfrm>
                <a:off x="8372160" y="3765349"/>
                <a:ext cx="1283113" cy="1200516"/>
                <a:chOff x="6636910" y="3934370"/>
                <a:chExt cx="1283113" cy="1200516"/>
              </a:xfrm>
            </p:grpSpPr>
            <p:sp>
              <p:nvSpPr>
                <p:cNvPr id="230" name="Google Shape;230;g30199321028_0_17"/>
                <p:cNvSpPr/>
                <p:nvPr/>
              </p:nvSpPr>
              <p:spPr>
                <a:xfrm>
                  <a:off x="6636910" y="3967886"/>
                  <a:ext cx="1167000" cy="1167000"/>
                </a:xfrm>
                <a:prstGeom prst="ellipse">
                  <a:avLst/>
                </a:prstGeom>
                <a:solidFill>
                  <a:srgbClr val="0F9D58"/>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grpSp>
              <p:nvGrpSpPr>
                <p:cNvPr id="231" name="Google Shape;231;g30199321028_0_17"/>
                <p:cNvGrpSpPr/>
                <p:nvPr/>
              </p:nvGrpSpPr>
              <p:grpSpPr>
                <a:xfrm>
                  <a:off x="7380623" y="3934370"/>
                  <a:ext cx="539400" cy="539100"/>
                  <a:chOff x="7380623" y="3934370"/>
                  <a:chExt cx="539400" cy="539100"/>
                </a:xfrm>
              </p:grpSpPr>
              <p:sp>
                <p:nvSpPr>
                  <p:cNvPr id="232" name="Google Shape;232;g30199321028_0_17"/>
                  <p:cNvSpPr/>
                  <p:nvPr/>
                </p:nvSpPr>
                <p:spPr>
                  <a:xfrm>
                    <a:off x="7380623" y="3934370"/>
                    <a:ext cx="539400" cy="539100"/>
                  </a:xfrm>
                  <a:prstGeom prst="ellipse">
                    <a:avLst/>
                  </a:prstGeom>
                  <a:solidFill>
                    <a:srgbClr val="0F9D58"/>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33" name="Google Shape;233;g30199321028_0_17"/>
                  <p:cNvSpPr/>
                  <p:nvPr/>
                </p:nvSpPr>
                <p:spPr>
                  <a:xfrm>
                    <a:off x="7461163" y="4014914"/>
                    <a:ext cx="378300" cy="378000"/>
                  </a:xfrm>
                  <a:prstGeom prst="ellipse">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34" name="Google Shape;234;g30199321028_0_17"/>
                  <p:cNvSpPr/>
                  <p:nvPr/>
                </p:nvSpPr>
                <p:spPr>
                  <a:xfrm rot="5400000">
                    <a:off x="7592363" y="4131014"/>
                    <a:ext cx="168600" cy="145800"/>
                  </a:xfrm>
                  <a:prstGeom prst="triangle">
                    <a:avLst>
                      <a:gd name="adj" fmla="val 50000"/>
                    </a:avLst>
                  </a:prstGeom>
                  <a:solidFill>
                    <a:srgbClr val="0F9D58"/>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grpSp>
          </p:grpSp>
          <p:grpSp>
            <p:nvGrpSpPr>
              <p:cNvPr id="235" name="Google Shape;235;g30199321028_0_17"/>
              <p:cNvGrpSpPr/>
              <p:nvPr/>
            </p:nvGrpSpPr>
            <p:grpSpPr>
              <a:xfrm rot="388938">
                <a:off x="8507638" y="4067694"/>
                <a:ext cx="298952" cy="294746"/>
                <a:chOff x="7805859" y="4507143"/>
                <a:chExt cx="599477" cy="591161"/>
              </a:xfrm>
            </p:grpSpPr>
            <p:grpSp>
              <p:nvGrpSpPr>
                <p:cNvPr id="236" name="Google Shape;236;g30199321028_0_17"/>
                <p:cNvGrpSpPr/>
                <p:nvPr/>
              </p:nvGrpSpPr>
              <p:grpSpPr>
                <a:xfrm>
                  <a:off x="7805859" y="4507143"/>
                  <a:ext cx="599477" cy="591161"/>
                  <a:chOff x="7805859" y="4507143"/>
                  <a:chExt cx="599477" cy="591161"/>
                </a:xfrm>
              </p:grpSpPr>
              <p:grpSp>
                <p:nvGrpSpPr>
                  <p:cNvPr id="237" name="Google Shape;237;g30199321028_0_17"/>
                  <p:cNvGrpSpPr/>
                  <p:nvPr/>
                </p:nvGrpSpPr>
                <p:grpSpPr>
                  <a:xfrm>
                    <a:off x="7805859" y="4507143"/>
                    <a:ext cx="599477" cy="591161"/>
                    <a:chOff x="7795946" y="4504243"/>
                    <a:chExt cx="599477" cy="591161"/>
                  </a:xfrm>
                </p:grpSpPr>
                <p:sp>
                  <p:nvSpPr>
                    <p:cNvPr id="238" name="Google Shape;238;g30199321028_0_17"/>
                    <p:cNvSpPr/>
                    <p:nvPr/>
                  </p:nvSpPr>
                  <p:spPr>
                    <a:xfrm>
                      <a:off x="8034438" y="4504243"/>
                      <a:ext cx="119700" cy="89700"/>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39" name="Google Shape;239;g30199321028_0_17"/>
                    <p:cNvSpPr/>
                    <p:nvPr/>
                  </p:nvSpPr>
                  <p:spPr>
                    <a:xfrm rot="9821976" flipH="1">
                      <a:off x="8105765" y="4990698"/>
                      <a:ext cx="119712" cy="8971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40" name="Google Shape;240;g30199321028_0_17"/>
                    <p:cNvSpPr/>
                    <p:nvPr/>
                  </p:nvSpPr>
                  <p:spPr>
                    <a:xfrm rot="-9838536">
                      <a:off x="7963585" y="4990747"/>
                      <a:ext cx="119545" cy="89628"/>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41" name="Google Shape;241;g30199321028_0_17"/>
                    <p:cNvSpPr/>
                    <p:nvPr/>
                  </p:nvSpPr>
                  <p:spPr>
                    <a:xfrm rot="1968777">
                      <a:off x="8170089" y="4544751"/>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42" name="Google Shape;242;g30199321028_0_17"/>
                    <p:cNvSpPr/>
                    <p:nvPr/>
                  </p:nvSpPr>
                  <p:spPr>
                    <a:xfrm rot="-7874398">
                      <a:off x="7847459" y="4915556"/>
                      <a:ext cx="119688" cy="89746"/>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43" name="Google Shape;243;g30199321028_0_17"/>
                    <p:cNvSpPr/>
                    <p:nvPr/>
                  </p:nvSpPr>
                  <p:spPr>
                    <a:xfrm rot="-1968777">
                      <a:off x="7901934" y="4542610"/>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sp>
                  <p:nvSpPr>
                    <p:cNvPr id="244" name="Google Shape;244;g30199321028_0_17"/>
                    <p:cNvSpPr/>
                    <p:nvPr/>
                  </p:nvSpPr>
                  <p:spPr>
                    <a:xfrm rot="7850090" flipH="1">
                      <a:off x="8225329" y="4912768"/>
                      <a:ext cx="119747" cy="89777"/>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45" name="Google Shape;245;g30199321028_0_17"/>
                    <p:cNvSpPr/>
                    <p:nvPr/>
                  </p:nvSpPr>
                  <p:spPr>
                    <a:xfrm rot="-5901201">
                      <a:off x="7789161"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46" name="Google Shape;246;g30199321028_0_17"/>
                    <p:cNvSpPr/>
                    <p:nvPr/>
                  </p:nvSpPr>
                  <p:spPr>
                    <a:xfrm rot="-3944765">
                      <a:off x="7809577"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47" name="Google Shape;247;g30199321028_0_17"/>
                    <p:cNvSpPr/>
                    <p:nvPr/>
                  </p:nvSpPr>
                  <p:spPr>
                    <a:xfrm rot="5901201" flipH="1">
                      <a:off x="8282438"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48" name="Google Shape;248;g30199321028_0_17"/>
                    <p:cNvSpPr/>
                    <p:nvPr/>
                  </p:nvSpPr>
                  <p:spPr>
                    <a:xfrm rot="3944765" flipH="1">
                      <a:off x="8259145"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grpSp>
              <p:sp>
                <p:nvSpPr>
                  <p:cNvPr id="249" name="Google Shape;249;g30199321028_0_17"/>
                  <p:cNvSpPr/>
                  <p:nvPr/>
                </p:nvSpPr>
                <p:spPr>
                  <a:xfrm>
                    <a:off x="7851200" y="4555813"/>
                    <a:ext cx="508800" cy="493800"/>
                  </a:xfrm>
                  <a:prstGeom prst="ellipse">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sp>
              <p:nvSpPr>
                <p:cNvPr id="250" name="Google Shape;250;g30199321028_0_17"/>
                <p:cNvSpPr/>
                <p:nvPr/>
              </p:nvSpPr>
              <p:spPr>
                <a:xfrm>
                  <a:off x="7963675" y="4657556"/>
                  <a:ext cx="296400" cy="287700"/>
                </a:xfrm>
                <a:prstGeom prst="ellipse">
                  <a:avLst/>
                </a:prstGeom>
                <a:solidFill>
                  <a:srgbClr val="0F9D58"/>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grpSp>
            <p:nvGrpSpPr>
              <p:cNvPr id="251" name="Google Shape;251;g30199321028_0_17"/>
              <p:cNvGrpSpPr/>
              <p:nvPr/>
            </p:nvGrpSpPr>
            <p:grpSpPr>
              <a:xfrm rot="389700">
                <a:off x="8831169" y="4093964"/>
                <a:ext cx="169059" cy="166655"/>
                <a:chOff x="7805859" y="4507143"/>
                <a:chExt cx="599477" cy="591161"/>
              </a:xfrm>
            </p:grpSpPr>
            <p:grpSp>
              <p:nvGrpSpPr>
                <p:cNvPr id="252" name="Google Shape;252;g30199321028_0_17"/>
                <p:cNvGrpSpPr/>
                <p:nvPr/>
              </p:nvGrpSpPr>
              <p:grpSpPr>
                <a:xfrm>
                  <a:off x="7805859" y="4507143"/>
                  <a:ext cx="599477" cy="591161"/>
                  <a:chOff x="7805859" y="4507143"/>
                  <a:chExt cx="599477" cy="591161"/>
                </a:xfrm>
              </p:grpSpPr>
              <p:grpSp>
                <p:nvGrpSpPr>
                  <p:cNvPr id="253" name="Google Shape;253;g30199321028_0_17"/>
                  <p:cNvGrpSpPr/>
                  <p:nvPr/>
                </p:nvGrpSpPr>
                <p:grpSpPr>
                  <a:xfrm>
                    <a:off x="7805859" y="4507143"/>
                    <a:ext cx="599477" cy="591161"/>
                    <a:chOff x="7795946" y="4504243"/>
                    <a:chExt cx="599477" cy="591161"/>
                  </a:xfrm>
                </p:grpSpPr>
                <p:sp>
                  <p:nvSpPr>
                    <p:cNvPr id="254" name="Google Shape;254;g30199321028_0_17"/>
                    <p:cNvSpPr/>
                    <p:nvPr/>
                  </p:nvSpPr>
                  <p:spPr>
                    <a:xfrm>
                      <a:off x="8034438" y="4504243"/>
                      <a:ext cx="119700" cy="89700"/>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55" name="Google Shape;255;g30199321028_0_17"/>
                    <p:cNvSpPr/>
                    <p:nvPr/>
                  </p:nvSpPr>
                  <p:spPr>
                    <a:xfrm rot="9821976" flipH="1">
                      <a:off x="8105765" y="4990698"/>
                      <a:ext cx="119712" cy="8971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56" name="Google Shape;256;g30199321028_0_17"/>
                    <p:cNvSpPr/>
                    <p:nvPr/>
                  </p:nvSpPr>
                  <p:spPr>
                    <a:xfrm rot="-9838536">
                      <a:off x="7963585" y="4990747"/>
                      <a:ext cx="119545" cy="89628"/>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57" name="Google Shape;257;g30199321028_0_17"/>
                    <p:cNvSpPr/>
                    <p:nvPr/>
                  </p:nvSpPr>
                  <p:spPr>
                    <a:xfrm rot="1968777">
                      <a:off x="8170089" y="4544751"/>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58" name="Google Shape;258;g30199321028_0_17"/>
                    <p:cNvSpPr/>
                    <p:nvPr/>
                  </p:nvSpPr>
                  <p:spPr>
                    <a:xfrm rot="-7874398">
                      <a:off x="7847459" y="4915556"/>
                      <a:ext cx="119688" cy="89746"/>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59" name="Google Shape;259;g30199321028_0_17"/>
                    <p:cNvSpPr/>
                    <p:nvPr/>
                  </p:nvSpPr>
                  <p:spPr>
                    <a:xfrm rot="-1968777">
                      <a:off x="7901934" y="4542610"/>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sp>
                  <p:nvSpPr>
                    <p:cNvPr id="260" name="Google Shape;260;g30199321028_0_17"/>
                    <p:cNvSpPr/>
                    <p:nvPr/>
                  </p:nvSpPr>
                  <p:spPr>
                    <a:xfrm rot="7850090" flipH="1">
                      <a:off x="8225329" y="4912768"/>
                      <a:ext cx="119747" cy="89777"/>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61" name="Google Shape;261;g30199321028_0_17"/>
                    <p:cNvSpPr/>
                    <p:nvPr/>
                  </p:nvSpPr>
                  <p:spPr>
                    <a:xfrm rot="-5901201">
                      <a:off x="7789161"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62" name="Google Shape;262;g30199321028_0_17"/>
                    <p:cNvSpPr/>
                    <p:nvPr/>
                  </p:nvSpPr>
                  <p:spPr>
                    <a:xfrm rot="-3944765">
                      <a:off x="7809577"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63" name="Google Shape;263;g30199321028_0_17"/>
                    <p:cNvSpPr/>
                    <p:nvPr/>
                  </p:nvSpPr>
                  <p:spPr>
                    <a:xfrm rot="5901201" flipH="1">
                      <a:off x="8282438"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64" name="Google Shape;264;g30199321028_0_17"/>
                    <p:cNvSpPr/>
                    <p:nvPr/>
                  </p:nvSpPr>
                  <p:spPr>
                    <a:xfrm rot="3944765" flipH="1">
                      <a:off x="8259145"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grpSp>
              <p:sp>
                <p:nvSpPr>
                  <p:cNvPr id="265" name="Google Shape;265;g30199321028_0_17"/>
                  <p:cNvSpPr/>
                  <p:nvPr/>
                </p:nvSpPr>
                <p:spPr>
                  <a:xfrm>
                    <a:off x="7851200" y="4555813"/>
                    <a:ext cx="508800" cy="493800"/>
                  </a:xfrm>
                  <a:prstGeom prst="ellipse">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sp>
              <p:nvSpPr>
                <p:cNvPr id="266" name="Google Shape;266;g30199321028_0_17"/>
                <p:cNvSpPr/>
                <p:nvPr/>
              </p:nvSpPr>
              <p:spPr>
                <a:xfrm>
                  <a:off x="7962330" y="4657707"/>
                  <a:ext cx="296400" cy="287700"/>
                </a:xfrm>
                <a:prstGeom prst="ellipse">
                  <a:avLst/>
                </a:prstGeom>
                <a:solidFill>
                  <a:srgbClr val="0F9D58"/>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grpSp>
            <p:nvGrpSpPr>
              <p:cNvPr id="267" name="Google Shape;267;g30199321028_0_17"/>
              <p:cNvGrpSpPr/>
              <p:nvPr/>
            </p:nvGrpSpPr>
            <p:grpSpPr>
              <a:xfrm>
                <a:off x="8726646" y="4269643"/>
                <a:ext cx="599477" cy="591161"/>
                <a:chOff x="7805859" y="4507143"/>
                <a:chExt cx="599477" cy="591161"/>
              </a:xfrm>
            </p:grpSpPr>
            <p:grpSp>
              <p:nvGrpSpPr>
                <p:cNvPr id="268" name="Google Shape;268;g30199321028_0_17"/>
                <p:cNvGrpSpPr/>
                <p:nvPr/>
              </p:nvGrpSpPr>
              <p:grpSpPr>
                <a:xfrm>
                  <a:off x="7805859" y="4507143"/>
                  <a:ext cx="599477" cy="591161"/>
                  <a:chOff x="7805859" y="4507143"/>
                  <a:chExt cx="599477" cy="591161"/>
                </a:xfrm>
              </p:grpSpPr>
              <p:grpSp>
                <p:nvGrpSpPr>
                  <p:cNvPr id="269" name="Google Shape;269;g30199321028_0_17"/>
                  <p:cNvGrpSpPr/>
                  <p:nvPr/>
                </p:nvGrpSpPr>
                <p:grpSpPr>
                  <a:xfrm>
                    <a:off x="7805859" y="4507143"/>
                    <a:ext cx="599477" cy="591161"/>
                    <a:chOff x="7795946" y="4504243"/>
                    <a:chExt cx="599477" cy="591161"/>
                  </a:xfrm>
                </p:grpSpPr>
                <p:sp>
                  <p:nvSpPr>
                    <p:cNvPr id="270" name="Google Shape;270;g30199321028_0_17"/>
                    <p:cNvSpPr/>
                    <p:nvPr/>
                  </p:nvSpPr>
                  <p:spPr>
                    <a:xfrm>
                      <a:off x="8034438" y="4504243"/>
                      <a:ext cx="119700" cy="89700"/>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71" name="Google Shape;271;g30199321028_0_17"/>
                    <p:cNvSpPr/>
                    <p:nvPr/>
                  </p:nvSpPr>
                  <p:spPr>
                    <a:xfrm rot="9821976" flipH="1">
                      <a:off x="8105765" y="4990698"/>
                      <a:ext cx="119712" cy="8971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72" name="Google Shape;272;g30199321028_0_17"/>
                    <p:cNvSpPr/>
                    <p:nvPr/>
                  </p:nvSpPr>
                  <p:spPr>
                    <a:xfrm rot="-9838536">
                      <a:off x="7963585" y="4990747"/>
                      <a:ext cx="119545" cy="89628"/>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73" name="Google Shape;273;g30199321028_0_17"/>
                    <p:cNvSpPr/>
                    <p:nvPr/>
                  </p:nvSpPr>
                  <p:spPr>
                    <a:xfrm rot="1968777">
                      <a:off x="8170089" y="4544751"/>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74" name="Google Shape;274;g30199321028_0_17"/>
                    <p:cNvSpPr/>
                    <p:nvPr/>
                  </p:nvSpPr>
                  <p:spPr>
                    <a:xfrm rot="-7874398">
                      <a:off x="7847459" y="4915556"/>
                      <a:ext cx="119688" cy="89746"/>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75" name="Google Shape;275;g30199321028_0_17"/>
                    <p:cNvSpPr/>
                    <p:nvPr/>
                  </p:nvSpPr>
                  <p:spPr>
                    <a:xfrm rot="-1968777">
                      <a:off x="7901934" y="4542610"/>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sp>
                  <p:nvSpPr>
                    <p:cNvPr id="276" name="Google Shape;276;g30199321028_0_17"/>
                    <p:cNvSpPr/>
                    <p:nvPr/>
                  </p:nvSpPr>
                  <p:spPr>
                    <a:xfrm rot="7850090" flipH="1">
                      <a:off x="8225329" y="4912768"/>
                      <a:ext cx="119747" cy="89777"/>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77" name="Google Shape;277;g30199321028_0_17"/>
                    <p:cNvSpPr/>
                    <p:nvPr/>
                  </p:nvSpPr>
                  <p:spPr>
                    <a:xfrm rot="-5901201">
                      <a:off x="7789161"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78" name="Google Shape;278;g30199321028_0_17"/>
                    <p:cNvSpPr/>
                    <p:nvPr/>
                  </p:nvSpPr>
                  <p:spPr>
                    <a:xfrm rot="-3944765">
                      <a:off x="7809577"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79" name="Google Shape;279;g30199321028_0_17"/>
                    <p:cNvSpPr/>
                    <p:nvPr/>
                  </p:nvSpPr>
                  <p:spPr>
                    <a:xfrm rot="5901201" flipH="1">
                      <a:off x="8282438"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80" name="Google Shape;280;g30199321028_0_17"/>
                    <p:cNvSpPr/>
                    <p:nvPr/>
                  </p:nvSpPr>
                  <p:spPr>
                    <a:xfrm rot="3944765" flipH="1">
                      <a:off x="8259145"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grpSp>
              <p:sp>
                <p:nvSpPr>
                  <p:cNvPr id="281" name="Google Shape;281;g30199321028_0_17"/>
                  <p:cNvSpPr/>
                  <p:nvPr/>
                </p:nvSpPr>
                <p:spPr>
                  <a:xfrm>
                    <a:off x="7851200" y="4555813"/>
                    <a:ext cx="508800" cy="493800"/>
                  </a:xfrm>
                  <a:prstGeom prst="ellipse">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sp>
              <p:nvSpPr>
                <p:cNvPr id="282" name="Google Shape;282;g30199321028_0_17"/>
                <p:cNvSpPr/>
                <p:nvPr/>
              </p:nvSpPr>
              <p:spPr>
                <a:xfrm>
                  <a:off x="7952063" y="4658876"/>
                  <a:ext cx="296400" cy="287700"/>
                </a:xfrm>
                <a:prstGeom prst="ellipse">
                  <a:avLst/>
                </a:prstGeom>
                <a:solidFill>
                  <a:srgbClr val="0F9D58"/>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grpSp>
        <p:grpSp>
          <p:nvGrpSpPr>
            <p:cNvPr id="283" name="Google Shape;283;g30199321028_0_17"/>
            <p:cNvGrpSpPr/>
            <p:nvPr/>
          </p:nvGrpSpPr>
          <p:grpSpPr>
            <a:xfrm>
              <a:off x="2940432" y="3521866"/>
              <a:ext cx="651052" cy="608302"/>
              <a:chOff x="8372160" y="3765349"/>
              <a:chExt cx="1283113" cy="1200516"/>
            </a:xfrm>
          </p:grpSpPr>
          <p:grpSp>
            <p:nvGrpSpPr>
              <p:cNvPr id="284" name="Google Shape;284;g30199321028_0_17"/>
              <p:cNvGrpSpPr/>
              <p:nvPr/>
            </p:nvGrpSpPr>
            <p:grpSpPr>
              <a:xfrm>
                <a:off x="8372160" y="3765349"/>
                <a:ext cx="1283113" cy="1200516"/>
                <a:chOff x="6636910" y="3934370"/>
                <a:chExt cx="1283113" cy="1200516"/>
              </a:xfrm>
            </p:grpSpPr>
            <p:sp>
              <p:nvSpPr>
                <p:cNvPr id="285" name="Google Shape;285;g30199321028_0_17"/>
                <p:cNvSpPr/>
                <p:nvPr/>
              </p:nvSpPr>
              <p:spPr>
                <a:xfrm>
                  <a:off x="6636910" y="3967886"/>
                  <a:ext cx="1167000" cy="1167000"/>
                </a:xfrm>
                <a:prstGeom prst="ellipse">
                  <a:avLst/>
                </a:prstGeom>
                <a:solidFill>
                  <a:srgbClr val="0F9D58"/>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grpSp>
              <p:nvGrpSpPr>
                <p:cNvPr id="286" name="Google Shape;286;g30199321028_0_17"/>
                <p:cNvGrpSpPr/>
                <p:nvPr/>
              </p:nvGrpSpPr>
              <p:grpSpPr>
                <a:xfrm>
                  <a:off x="7380623" y="3934370"/>
                  <a:ext cx="539400" cy="539100"/>
                  <a:chOff x="7380623" y="3934370"/>
                  <a:chExt cx="539400" cy="539100"/>
                </a:xfrm>
              </p:grpSpPr>
              <p:sp>
                <p:nvSpPr>
                  <p:cNvPr id="287" name="Google Shape;287;g30199321028_0_17"/>
                  <p:cNvSpPr/>
                  <p:nvPr/>
                </p:nvSpPr>
                <p:spPr>
                  <a:xfrm>
                    <a:off x="7380623" y="3934370"/>
                    <a:ext cx="539400" cy="539100"/>
                  </a:xfrm>
                  <a:prstGeom prst="ellipse">
                    <a:avLst/>
                  </a:prstGeom>
                  <a:solidFill>
                    <a:srgbClr val="0F9D58"/>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88" name="Google Shape;288;g30199321028_0_17"/>
                  <p:cNvSpPr/>
                  <p:nvPr/>
                </p:nvSpPr>
                <p:spPr>
                  <a:xfrm>
                    <a:off x="7461163" y="4014914"/>
                    <a:ext cx="378300" cy="378000"/>
                  </a:xfrm>
                  <a:prstGeom prst="ellipse">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89" name="Google Shape;289;g30199321028_0_17"/>
                  <p:cNvSpPr/>
                  <p:nvPr/>
                </p:nvSpPr>
                <p:spPr>
                  <a:xfrm rot="5400000">
                    <a:off x="7592363" y="4131014"/>
                    <a:ext cx="168600" cy="145800"/>
                  </a:xfrm>
                  <a:prstGeom prst="triangle">
                    <a:avLst>
                      <a:gd name="adj" fmla="val 50000"/>
                    </a:avLst>
                  </a:prstGeom>
                  <a:solidFill>
                    <a:srgbClr val="0F9D58"/>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grpSp>
          </p:grpSp>
          <p:grpSp>
            <p:nvGrpSpPr>
              <p:cNvPr id="290" name="Google Shape;290;g30199321028_0_17"/>
              <p:cNvGrpSpPr/>
              <p:nvPr/>
            </p:nvGrpSpPr>
            <p:grpSpPr>
              <a:xfrm rot="388938">
                <a:off x="8507638" y="4067694"/>
                <a:ext cx="298952" cy="294746"/>
                <a:chOff x="7805859" y="4507143"/>
                <a:chExt cx="599477" cy="591161"/>
              </a:xfrm>
            </p:grpSpPr>
            <p:grpSp>
              <p:nvGrpSpPr>
                <p:cNvPr id="291" name="Google Shape;291;g30199321028_0_17"/>
                <p:cNvGrpSpPr/>
                <p:nvPr/>
              </p:nvGrpSpPr>
              <p:grpSpPr>
                <a:xfrm>
                  <a:off x="7805859" y="4507143"/>
                  <a:ext cx="599477" cy="591161"/>
                  <a:chOff x="7805859" y="4507143"/>
                  <a:chExt cx="599477" cy="591161"/>
                </a:xfrm>
              </p:grpSpPr>
              <p:grpSp>
                <p:nvGrpSpPr>
                  <p:cNvPr id="292" name="Google Shape;292;g30199321028_0_17"/>
                  <p:cNvGrpSpPr/>
                  <p:nvPr/>
                </p:nvGrpSpPr>
                <p:grpSpPr>
                  <a:xfrm>
                    <a:off x="7805859" y="4507143"/>
                    <a:ext cx="599477" cy="591161"/>
                    <a:chOff x="7795946" y="4504243"/>
                    <a:chExt cx="599477" cy="591161"/>
                  </a:xfrm>
                </p:grpSpPr>
                <p:sp>
                  <p:nvSpPr>
                    <p:cNvPr id="293" name="Google Shape;293;g30199321028_0_17"/>
                    <p:cNvSpPr/>
                    <p:nvPr/>
                  </p:nvSpPr>
                  <p:spPr>
                    <a:xfrm>
                      <a:off x="8034438" y="4504243"/>
                      <a:ext cx="119700" cy="89700"/>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94" name="Google Shape;294;g30199321028_0_17"/>
                    <p:cNvSpPr/>
                    <p:nvPr/>
                  </p:nvSpPr>
                  <p:spPr>
                    <a:xfrm rot="9821976" flipH="1">
                      <a:off x="8105765" y="4990698"/>
                      <a:ext cx="119712" cy="8971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95" name="Google Shape;295;g30199321028_0_17"/>
                    <p:cNvSpPr/>
                    <p:nvPr/>
                  </p:nvSpPr>
                  <p:spPr>
                    <a:xfrm rot="-9838536">
                      <a:off x="7963585" y="4990747"/>
                      <a:ext cx="119545" cy="89628"/>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96" name="Google Shape;296;g30199321028_0_17"/>
                    <p:cNvSpPr/>
                    <p:nvPr/>
                  </p:nvSpPr>
                  <p:spPr>
                    <a:xfrm rot="1968777">
                      <a:off x="8170089" y="4544751"/>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97" name="Google Shape;297;g30199321028_0_17"/>
                    <p:cNvSpPr/>
                    <p:nvPr/>
                  </p:nvSpPr>
                  <p:spPr>
                    <a:xfrm rot="-7874398">
                      <a:off x="7847459" y="4915556"/>
                      <a:ext cx="119688" cy="89746"/>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298" name="Google Shape;298;g30199321028_0_17"/>
                    <p:cNvSpPr/>
                    <p:nvPr/>
                  </p:nvSpPr>
                  <p:spPr>
                    <a:xfrm rot="-1968777">
                      <a:off x="7901934" y="4542610"/>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sp>
                  <p:nvSpPr>
                    <p:cNvPr id="299" name="Google Shape;299;g30199321028_0_17"/>
                    <p:cNvSpPr/>
                    <p:nvPr/>
                  </p:nvSpPr>
                  <p:spPr>
                    <a:xfrm rot="7850090" flipH="1">
                      <a:off x="8225329" y="4912768"/>
                      <a:ext cx="119747" cy="89777"/>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00" name="Google Shape;300;g30199321028_0_17"/>
                    <p:cNvSpPr/>
                    <p:nvPr/>
                  </p:nvSpPr>
                  <p:spPr>
                    <a:xfrm rot="-5901201">
                      <a:off x="7789161"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01" name="Google Shape;301;g30199321028_0_17"/>
                    <p:cNvSpPr/>
                    <p:nvPr/>
                  </p:nvSpPr>
                  <p:spPr>
                    <a:xfrm rot="-3944765">
                      <a:off x="7809577"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02" name="Google Shape;302;g30199321028_0_17"/>
                    <p:cNvSpPr/>
                    <p:nvPr/>
                  </p:nvSpPr>
                  <p:spPr>
                    <a:xfrm rot="5901201" flipH="1">
                      <a:off x="8282438"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03" name="Google Shape;303;g30199321028_0_17"/>
                    <p:cNvSpPr/>
                    <p:nvPr/>
                  </p:nvSpPr>
                  <p:spPr>
                    <a:xfrm rot="3944765" flipH="1">
                      <a:off x="8259145"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grpSp>
              <p:sp>
                <p:nvSpPr>
                  <p:cNvPr id="304" name="Google Shape;304;g30199321028_0_17"/>
                  <p:cNvSpPr/>
                  <p:nvPr/>
                </p:nvSpPr>
                <p:spPr>
                  <a:xfrm>
                    <a:off x="7851200" y="4555813"/>
                    <a:ext cx="508800" cy="493800"/>
                  </a:xfrm>
                  <a:prstGeom prst="ellipse">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sp>
              <p:nvSpPr>
                <p:cNvPr id="305" name="Google Shape;305;g30199321028_0_17"/>
                <p:cNvSpPr/>
                <p:nvPr/>
              </p:nvSpPr>
              <p:spPr>
                <a:xfrm>
                  <a:off x="7963675" y="4657556"/>
                  <a:ext cx="296400" cy="287700"/>
                </a:xfrm>
                <a:prstGeom prst="ellipse">
                  <a:avLst/>
                </a:prstGeom>
                <a:solidFill>
                  <a:srgbClr val="0F9D58"/>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grpSp>
            <p:nvGrpSpPr>
              <p:cNvPr id="306" name="Google Shape;306;g30199321028_0_17"/>
              <p:cNvGrpSpPr/>
              <p:nvPr/>
            </p:nvGrpSpPr>
            <p:grpSpPr>
              <a:xfrm rot="389700">
                <a:off x="8831169" y="4093964"/>
                <a:ext cx="169059" cy="166655"/>
                <a:chOff x="7805859" y="4507143"/>
                <a:chExt cx="599477" cy="591161"/>
              </a:xfrm>
            </p:grpSpPr>
            <p:grpSp>
              <p:nvGrpSpPr>
                <p:cNvPr id="307" name="Google Shape;307;g30199321028_0_17"/>
                <p:cNvGrpSpPr/>
                <p:nvPr/>
              </p:nvGrpSpPr>
              <p:grpSpPr>
                <a:xfrm>
                  <a:off x="7805859" y="4507143"/>
                  <a:ext cx="599477" cy="591161"/>
                  <a:chOff x="7805859" y="4507143"/>
                  <a:chExt cx="599477" cy="591161"/>
                </a:xfrm>
              </p:grpSpPr>
              <p:grpSp>
                <p:nvGrpSpPr>
                  <p:cNvPr id="308" name="Google Shape;308;g30199321028_0_17"/>
                  <p:cNvGrpSpPr/>
                  <p:nvPr/>
                </p:nvGrpSpPr>
                <p:grpSpPr>
                  <a:xfrm>
                    <a:off x="7805859" y="4507143"/>
                    <a:ext cx="599477" cy="591161"/>
                    <a:chOff x="7795946" y="4504243"/>
                    <a:chExt cx="599477" cy="591161"/>
                  </a:xfrm>
                </p:grpSpPr>
                <p:sp>
                  <p:nvSpPr>
                    <p:cNvPr id="309" name="Google Shape;309;g30199321028_0_17"/>
                    <p:cNvSpPr/>
                    <p:nvPr/>
                  </p:nvSpPr>
                  <p:spPr>
                    <a:xfrm>
                      <a:off x="8034438" y="4504243"/>
                      <a:ext cx="119700" cy="89700"/>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10" name="Google Shape;310;g30199321028_0_17"/>
                    <p:cNvSpPr/>
                    <p:nvPr/>
                  </p:nvSpPr>
                  <p:spPr>
                    <a:xfrm rot="9821976" flipH="1">
                      <a:off x="8105765" y="4990698"/>
                      <a:ext cx="119712" cy="8971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11" name="Google Shape;311;g30199321028_0_17"/>
                    <p:cNvSpPr/>
                    <p:nvPr/>
                  </p:nvSpPr>
                  <p:spPr>
                    <a:xfrm rot="-9838536">
                      <a:off x="7963585" y="4990747"/>
                      <a:ext cx="119545" cy="89628"/>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12" name="Google Shape;312;g30199321028_0_17"/>
                    <p:cNvSpPr/>
                    <p:nvPr/>
                  </p:nvSpPr>
                  <p:spPr>
                    <a:xfrm rot="1968777">
                      <a:off x="8170089" y="4544751"/>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13" name="Google Shape;313;g30199321028_0_17"/>
                    <p:cNvSpPr/>
                    <p:nvPr/>
                  </p:nvSpPr>
                  <p:spPr>
                    <a:xfrm rot="-7874398">
                      <a:off x="7847459" y="4915556"/>
                      <a:ext cx="119688" cy="89746"/>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14" name="Google Shape;314;g30199321028_0_17"/>
                    <p:cNvSpPr/>
                    <p:nvPr/>
                  </p:nvSpPr>
                  <p:spPr>
                    <a:xfrm rot="-1968777">
                      <a:off x="7901934" y="4542610"/>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sp>
                  <p:nvSpPr>
                    <p:cNvPr id="315" name="Google Shape;315;g30199321028_0_17"/>
                    <p:cNvSpPr/>
                    <p:nvPr/>
                  </p:nvSpPr>
                  <p:spPr>
                    <a:xfrm rot="7850090" flipH="1">
                      <a:off x="8225329" y="4912768"/>
                      <a:ext cx="119747" cy="89777"/>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16" name="Google Shape;316;g30199321028_0_17"/>
                    <p:cNvSpPr/>
                    <p:nvPr/>
                  </p:nvSpPr>
                  <p:spPr>
                    <a:xfrm rot="-5901201">
                      <a:off x="7789161"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17" name="Google Shape;317;g30199321028_0_17"/>
                    <p:cNvSpPr/>
                    <p:nvPr/>
                  </p:nvSpPr>
                  <p:spPr>
                    <a:xfrm rot="-3944765">
                      <a:off x="7809577"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18" name="Google Shape;318;g30199321028_0_17"/>
                    <p:cNvSpPr/>
                    <p:nvPr/>
                  </p:nvSpPr>
                  <p:spPr>
                    <a:xfrm rot="5901201" flipH="1">
                      <a:off x="8282438"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19" name="Google Shape;319;g30199321028_0_17"/>
                    <p:cNvSpPr/>
                    <p:nvPr/>
                  </p:nvSpPr>
                  <p:spPr>
                    <a:xfrm rot="3944765" flipH="1">
                      <a:off x="8259145"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grpSp>
              <p:sp>
                <p:nvSpPr>
                  <p:cNvPr id="320" name="Google Shape;320;g30199321028_0_17"/>
                  <p:cNvSpPr/>
                  <p:nvPr/>
                </p:nvSpPr>
                <p:spPr>
                  <a:xfrm>
                    <a:off x="7851200" y="4555813"/>
                    <a:ext cx="508800" cy="493800"/>
                  </a:xfrm>
                  <a:prstGeom prst="ellipse">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sp>
              <p:nvSpPr>
                <p:cNvPr id="321" name="Google Shape;321;g30199321028_0_17"/>
                <p:cNvSpPr/>
                <p:nvPr/>
              </p:nvSpPr>
              <p:spPr>
                <a:xfrm>
                  <a:off x="7962330" y="4657707"/>
                  <a:ext cx="296400" cy="287700"/>
                </a:xfrm>
                <a:prstGeom prst="ellipse">
                  <a:avLst/>
                </a:prstGeom>
                <a:solidFill>
                  <a:srgbClr val="0F9D58"/>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grpSp>
            <p:nvGrpSpPr>
              <p:cNvPr id="322" name="Google Shape;322;g30199321028_0_17"/>
              <p:cNvGrpSpPr/>
              <p:nvPr/>
            </p:nvGrpSpPr>
            <p:grpSpPr>
              <a:xfrm>
                <a:off x="8726646" y="4269643"/>
                <a:ext cx="599477" cy="591161"/>
                <a:chOff x="7805859" y="4507143"/>
                <a:chExt cx="599477" cy="591161"/>
              </a:xfrm>
            </p:grpSpPr>
            <p:grpSp>
              <p:nvGrpSpPr>
                <p:cNvPr id="323" name="Google Shape;323;g30199321028_0_17"/>
                <p:cNvGrpSpPr/>
                <p:nvPr/>
              </p:nvGrpSpPr>
              <p:grpSpPr>
                <a:xfrm>
                  <a:off x="7805859" y="4507143"/>
                  <a:ext cx="599477" cy="591161"/>
                  <a:chOff x="7805859" y="4507143"/>
                  <a:chExt cx="599477" cy="591161"/>
                </a:xfrm>
              </p:grpSpPr>
              <p:grpSp>
                <p:nvGrpSpPr>
                  <p:cNvPr id="324" name="Google Shape;324;g30199321028_0_17"/>
                  <p:cNvGrpSpPr/>
                  <p:nvPr/>
                </p:nvGrpSpPr>
                <p:grpSpPr>
                  <a:xfrm>
                    <a:off x="7805859" y="4507143"/>
                    <a:ext cx="599477" cy="591161"/>
                    <a:chOff x="7795946" y="4504243"/>
                    <a:chExt cx="599477" cy="591161"/>
                  </a:xfrm>
                </p:grpSpPr>
                <p:sp>
                  <p:nvSpPr>
                    <p:cNvPr id="325" name="Google Shape;325;g30199321028_0_17"/>
                    <p:cNvSpPr/>
                    <p:nvPr/>
                  </p:nvSpPr>
                  <p:spPr>
                    <a:xfrm>
                      <a:off x="8034438" y="4504243"/>
                      <a:ext cx="119700" cy="89700"/>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26" name="Google Shape;326;g30199321028_0_17"/>
                    <p:cNvSpPr/>
                    <p:nvPr/>
                  </p:nvSpPr>
                  <p:spPr>
                    <a:xfrm rot="9821976" flipH="1">
                      <a:off x="8105765" y="4990698"/>
                      <a:ext cx="119712" cy="8971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27" name="Google Shape;327;g30199321028_0_17"/>
                    <p:cNvSpPr/>
                    <p:nvPr/>
                  </p:nvSpPr>
                  <p:spPr>
                    <a:xfrm rot="-9838536">
                      <a:off x="7963585" y="4990747"/>
                      <a:ext cx="119545" cy="89628"/>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28" name="Google Shape;328;g30199321028_0_17"/>
                    <p:cNvSpPr/>
                    <p:nvPr/>
                  </p:nvSpPr>
                  <p:spPr>
                    <a:xfrm rot="1968777">
                      <a:off x="8170089" y="4544751"/>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29" name="Google Shape;329;g30199321028_0_17"/>
                    <p:cNvSpPr/>
                    <p:nvPr/>
                  </p:nvSpPr>
                  <p:spPr>
                    <a:xfrm rot="-7874398">
                      <a:off x="7847459" y="4915556"/>
                      <a:ext cx="119688" cy="89746"/>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30" name="Google Shape;330;g30199321028_0_17"/>
                    <p:cNvSpPr/>
                    <p:nvPr/>
                  </p:nvSpPr>
                  <p:spPr>
                    <a:xfrm rot="-1968777">
                      <a:off x="7901934" y="4542610"/>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sp>
                  <p:nvSpPr>
                    <p:cNvPr id="331" name="Google Shape;331;g30199321028_0_17"/>
                    <p:cNvSpPr/>
                    <p:nvPr/>
                  </p:nvSpPr>
                  <p:spPr>
                    <a:xfrm rot="7850090" flipH="1">
                      <a:off x="8225329" y="4912768"/>
                      <a:ext cx="119747" cy="89777"/>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32" name="Google Shape;332;g30199321028_0_17"/>
                    <p:cNvSpPr/>
                    <p:nvPr/>
                  </p:nvSpPr>
                  <p:spPr>
                    <a:xfrm rot="-5901201">
                      <a:off x="7789161"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33" name="Google Shape;333;g30199321028_0_17"/>
                    <p:cNvSpPr/>
                    <p:nvPr/>
                  </p:nvSpPr>
                  <p:spPr>
                    <a:xfrm rot="-3944765">
                      <a:off x="7809577"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34" name="Google Shape;334;g30199321028_0_17"/>
                    <p:cNvSpPr/>
                    <p:nvPr/>
                  </p:nvSpPr>
                  <p:spPr>
                    <a:xfrm rot="5901201" flipH="1">
                      <a:off x="8282438"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35" name="Google Shape;335;g30199321028_0_17"/>
                    <p:cNvSpPr/>
                    <p:nvPr/>
                  </p:nvSpPr>
                  <p:spPr>
                    <a:xfrm rot="3944765" flipH="1">
                      <a:off x="8259145"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grpSp>
              <p:sp>
                <p:nvSpPr>
                  <p:cNvPr id="336" name="Google Shape;336;g30199321028_0_17"/>
                  <p:cNvSpPr/>
                  <p:nvPr/>
                </p:nvSpPr>
                <p:spPr>
                  <a:xfrm>
                    <a:off x="7851200" y="4555813"/>
                    <a:ext cx="508800" cy="493800"/>
                  </a:xfrm>
                  <a:prstGeom prst="ellipse">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sp>
              <p:nvSpPr>
                <p:cNvPr id="337" name="Google Shape;337;g30199321028_0_17"/>
                <p:cNvSpPr/>
                <p:nvPr/>
              </p:nvSpPr>
              <p:spPr>
                <a:xfrm>
                  <a:off x="7952063" y="4658876"/>
                  <a:ext cx="296400" cy="287700"/>
                </a:xfrm>
                <a:prstGeom prst="ellipse">
                  <a:avLst/>
                </a:prstGeom>
                <a:solidFill>
                  <a:srgbClr val="0F9D58"/>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grpSp>
        <p:cxnSp>
          <p:nvCxnSpPr>
            <p:cNvPr id="338" name="Google Shape;338;g30199321028_0_17"/>
            <p:cNvCxnSpPr/>
            <p:nvPr/>
          </p:nvCxnSpPr>
          <p:spPr>
            <a:xfrm flipH="1">
              <a:off x="5332600" y="431163"/>
              <a:ext cx="7200" cy="3914700"/>
            </a:xfrm>
            <a:prstGeom prst="straightConnector1">
              <a:avLst/>
            </a:prstGeom>
            <a:noFill/>
            <a:ln w="38100" cap="flat" cmpd="sng">
              <a:solidFill>
                <a:srgbClr val="CC0000"/>
              </a:solidFill>
              <a:prstDash val="dash"/>
              <a:round/>
              <a:headEnd type="none" w="med" len="med"/>
              <a:tailEnd type="none" w="med" len="med"/>
            </a:ln>
          </p:spPr>
        </p:cxnSp>
        <p:sp>
          <p:nvSpPr>
            <p:cNvPr id="339" name="Google Shape;339;g30199321028_0_17"/>
            <p:cNvSpPr txBox="1"/>
            <p:nvPr/>
          </p:nvSpPr>
          <p:spPr>
            <a:xfrm>
              <a:off x="4553200" y="4253025"/>
              <a:ext cx="1566000" cy="45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0000"/>
                  </a:solidFill>
                  <a:latin typeface="Indie Flower"/>
                  <a:ea typeface="Indie Flower"/>
                  <a:cs typeface="Indie Flower"/>
                  <a:sym typeface="Indie Flower"/>
                </a:rPr>
                <a:t>TARGET</a:t>
              </a:r>
              <a:endParaRPr sz="2400">
                <a:solidFill>
                  <a:srgbClr val="FF0000"/>
                </a:solidFill>
                <a:latin typeface="Indie Flower"/>
                <a:ea typeface="Indie Flower"/>
                <a:cs typeface="Indie Flower"/>
                <a:sym typeface="Indie Flowe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g30199321028_0_492"/>
          <p:cNvSpPr txBox="1">
            <a:spLocks noGrp="1"/>
          </p:cNvSpPr>
          <p:nvPr>
            <p:ph type="body" idx="1"/>
          </p:nvPr>
        </p:nvSpPr>
        <p:spPr>
          <a:xfrm>
            <a:off x="311700" y="1152475"/>
            <a:ext cx="5129700" cy="3416400"/>
          </a:xfrm>
          <a:prstGeom prst="rect">
            <a:avLst/>
          </a:prstGeom>
          <a:noFill/>
          <a:ln>
            <a:noFill/>
          </a:ln>
        </p:spPr>
        <p:txBody>
          <a:bodyPr spcFirstLastPara="1" wrap="square" lIns="91425" tIns="91425" rIns="91425" bIns="91425" anchor="t" anchorCtr="0">
            <a:normAutofit fontScale="70000" lnSpcReduction="20000"/>
          </a:bodyPr>
          <a:lstStyle/>
          <a:p>
            <a:pPr marL="457200" lvl="0" indent="-344170" algn="l" rtl="0">
              <a:spcBef>
                <a:spcPts val="0"/>
              </a:spcBef>
              <a:spcAft>
                <a:spcPts val="0"/>
              </a:spcAft>
              <a:buClr>
                <a:schemeClr val="dk1"/>
              </a:buClr>
              <a:buSzPct val="100000"/>
              <a:buChar char="●"/>
            </a:pPr>
            <a:r>
              <a:rPr lang="en" sz="2600">
                <a:solidFill>
                  <a:schemeClr val="dk1"/>
                </a:solidFill>
              </a:rPr>
              <a:t>Pod size should not be too big or too small.</a:t>
            </a:r>
            <a:br>
              <a:rPr lang="en" sz="2600">
                <a:solidFill>
                  <a:schemeClr val="dk1"/>
                </a:solidFill>
              </a:rPr>
            </a:br>
            <a:endParaRPr sz="2600">
              <a:solidFill>
                <a:schemeClr val="dk1"/>
              </a:solidFill>
            </a:endParaRPr>
          </a:p>
          <a:p>
            <a:pPr marL="457200" lvl="0" indent="-344170" algn="l" rtl="0">
              <a:spcBef>
                <a:spcPts val="0"/>
              </a:spcBef>
              <a:spcAft>
                <a:spcPts val="0"/>
              </a:spcAft>
              <a:buClr>
                <a:schemeClr val="dk1"/>
              </a:buClr>
              <a:buSzPct val="100000"/>
              <a:buChar char="●"/>
            </a:pPr>
            <a:r>
              <a:rPr lang="en" sz="2600">
                <a:solidFill>
                  <a:schemeClr val="dk1"/>
                </a:solidFill>
              </a:rPr>
              <a:t>Based on resource data</a:t>
            </a:r>
            <a:endParaRPr sz="2600">
              <a:solidFill>
                <a:schemeClr val="dk1"/>
              </a:solidFill>
            </a:endParaRPr>
          </a:p>
          <a:p>
            <a:pPr marL="914400" lvl="1" indent="-335280" algn="l" rtl="0">
              <a:spcBef>
                <a:spcPts val="0"/>
              </a:spcBef>
              <a:spcAft>
                <a:spcPts val="0"/>
              </a:spcAft>
              <a:buClr>
                <a:schemeClr val="dk1"/>
              </a:buClr>
              <a:buSzPct val="100000"/>
              <a:buChar char="○"/>
            </a:pPr>
            <a:r>
              <a:rPr lang="en" sz="2400">
                <a:solidFill>
                  <a:schemeClr val="dk1"/>
                </a:solidFill>
              </a:rPr>
              <a:t>CPU usage</a:t>
            </a:r>
            <a:endParaRPr sz="2400">
              <a:solidFill>
                <a:schemeClr val="dk1"/>
              </a:solidFill>
            </a:endParaRPr>
          </a:p>
          <a:p>
            <a:pPr marL="914400" lvl="1" indent="-335280" algn="l" rtl="0">
              <a:spcBef>
                <a:spcPts val="0"/>
              </a:spcBef>
              <a:spcAft>
                <a:spcPts val="0"/>
              </a:spcAft>
              <a:buClr>
                <a:schemeClr val="dk1"/>
              </a:buClr>
              <a:buSzPct val="100000"/>
              <a:buChar char="○"/>
            </a:pPr>
            <a:r>
              <a:rPr lang="en" sz="2400">
                <a:solidFill>
                  <a:schemeClr val="dk1"/>
                </a:solidFill>
              </a:rPr>
              <a:t>Memory usage</a:t>
            </a:r>
            <a:endParaRPr sz="2400">
              <a:solidFill>
                <a:schemeClr val="dk1"/>
              </a:solidFill>
            </a:endParaRPr>
          </a:p>
          <a:p>
            <a:pPr marL="914400" lvl="1" indent="-344169" algn="l" rtl="0">
              <a:spcBef>
                <a:spcPts val="0"/>
              </a:spcBef>
              <a:spcAft>
                <a:spcPts val="0"/>
              </a:spcAft>
              <a:buClr>
                <a:schemeClr val="dk1"/>
              </a:buClr>
              <a:buSzPct val="108333"/>
              <a:buChar char="○"/>
            </a:pPr>
            <a:r>
              <a:rPr lang="en" sz="2400">
                <a:solidFill>
                  <a:schemeClr val="dk1"/>
                </a:solidFill>
              </a:rPr>
              <a:t>OOM events</a:t>
            </a:r>
            <a:br>
              <a:rPr lang="en" sz="2600">
                <a:solidFill>
                  <a:schemeClr val="dk1"/>
                </a:solidFill>
              </a:rPr>
            </a:br>
            <a:endParaRPr sz="2600">
              <a:solidFill>
                <a:schemeClr val="dk1"/>
              </a:solidFill>
            </a:endParaRPr>
          </a:p>
          <a:p>
            <a:pPr marL="457200" lvl="0" indent="-344170" algn="l" rtl="0">
              <a:spcBef>
                <a:spcPts val="0"/>
              </a:spcBef>
              <a:spcAft>
                <a:spcPts val="0"/>
              </a:spcAft>
              <a:buClr>
                <a:schemeClr val="dk1"/>
              </a:buClr>
              <a:buSzPct val="100000"/>
              <a:buChar char="●"/>
            </a:pPr>
            <a:r>
              <a:rPr lang="en" sz="2600">
                <a:solidFill>
                  <a:schemeClr val="dk1"/>
                </a:solidFill>
              </a:rPr>
              <a:t>Recommends pod sizes to keep real usage well within the requested pod capacity</a:t>
            </a:r>
            <a:br>
              <a:rPr lang="en" sz="2600">
                <a:solidFill>
                  <a:schemeClr val="dk1"/>
                </a:solidFill>
              </a:rPr>
            </a:br>
            <a:endParaRPr sz="2600">
              <a:solidFill>
                <a:schemeClr val="dk1"/>
              </a:solidFill>
            </a:endParaRPr>
          </a:p>
          <a:p>
            <a:pPr marL="457200" lvl="0" indent="-344170" algn="l" rtl="0">
              <a:spcBef>
                <a:spcPts val="0"/>
              </a:spcBef>
              <a:spcAft>
                <a:spcPts val="0"/>
              </a:spcAft>
              <a:buClr>
                <a:schemeClr val="dk1"/>
              </a:buClr>
              <a:buSzPct val="100000"/>
              <a:buChar char="●"/>
            </a:pPr>
            <a:r>
              <a:rPr lang="en" sz="2600">
                <a:solidFill>
                  <a:schemeClr val="dk1"/>
                </a:solidFill>
              </a:rPr>
              <a:t>Able to run in recommender mode to evaluate</a:t>
            </a:r>
            <a:endParaRPr sz="2600">
              <a:solidFill>
                <a:srgbClr val="262626"/>
              </a:solidFill>
            </a:endParaRPr>
          </a:p>
        </p:txBody>
      </p:sp>
      <p:sp>
        <p:nvSpPr>
          <p:cNvPr id="345" name="Google Shape;345;g30199321028_0_492"/>
          <p:cNvSpPr txBox="1">
            <a:spLocks noGrp="1"/>
          </p:cNvSpPr>
          <p:nvPr>
            <p:ph type="title"/>
          </p:nvPr>
        </p:nvSpPr>
        <p:spPr>
          <a:xfrm>
            <a:off x="91075" y="29700"/>
            <a:ext cx="7690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Montserrat"/>
                <a:ea typeface="Montserrat"/>
                <a:cs typeface="Montserrat"/>
                <a:sym typeface="Montserrat"/>
              </a:rPr>
              <a:t>Vertical Pod Autoscaler</a:t>
            </a:r>
            <a:endParaRPr>
              <a:latin typeface="Montserrat"/>
              <a:ea typeface="Montserrat"/>
              <a:cs typeface="Montserrat"/>
              <a:sym typeface="Montserrat"/>
            </a:endParaRPr>
          </a:p>
        </p:txBody>
      </p:sp>
      <p:sp>
        <p:nvSpPr>
          <p:cNvPr id="346" name="Google Shape;346;g30199321028_0_492"/>
          <p:cNvSpPr/>
          <p:nvPr/>
        </p:nvSpPr>
        <p:spPr>
          <a:xfrm>
            <a:off x="6121678" y="2216750"/>
            <a:ext cx="3033600" cy="3810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47" name="Google Shape;347;g30199321028_0_492"/>
          <p:cNvSpPr/>
          <p:nvPr/>
        </p:nvSpPr>
        <p:spPr>
          <a:xfrm>
            <a:off x="6121675" y="2216750"/>
            <a:ext cx="928800" cy="381000"/>
          </a:xfrm>
          <a:prstGeom prst="rect">
            <a:avLst/>
          </a:prstGeom>
          <a:solidFill>
            <a:srgbClr val="FFE5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48" name="Google Shape;348;g30199321028_0_492"/>
          <p:cNvSpPr txBox="1"/>
          <p:nvPr/>
        </p:nvSpPr>
        <p:spPr>
          <a:xfrm>
            <a:off x="7243063" y="2189700"/>
            <a:ext cx="928800" cy="45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Indie Flower"/>
                <a:ea typeface="Indie Flower"/>
                <a:cs typeface="Indie Flower"/>
                <a:sym typeface="Indie Flower"/>
              </a:rPr>
              <a:t>25%</a:t>
            </a:r>
            <a:endParaRPr sz="2000">
              <a:latin typeface="Indie Flower"/>
              <a:ea typeface="Indie Flower"/>
              <a:cs typeface="Indie Flower"/>
              <a:sym typeface="Indie Flower"/>
            </a:endParaRPr>
          </a:p>
        </p:txBody>
      </p:sp>
      <p:grpSp>
        <p:nvGrpSpPr>
          <p:cNvPr id="349" name="Google Shape;349;g30199321028_0_492"/>
          <p:cNvGrpSpPr/>
          <p:nvPr/>
        </p:nvGrpSpPr>
        <p:grpSpPr>
          <a:xfrm>
            <a:off x="5278032" y="2115191"/>
            <a:ext cx="651052" cy="608302"/>
            <a:chOff x="8372160" y="3765349"/>
            <a:chExt cx="1283113" cy="1200516"/>
          </a:xfrm>
        </p:grpSpPr>
        <p:grpSp>
          <p:nvGrpSpPr>
            <p:cNvPr id="350" name="Google Shape;350;g30199321028_0_492"/>
            <p:cNvGrpSpPr/>
            <p:nvPr/>
          </p:nvGrpSpPr>
          <p:grpSpPr>
            <a:xfrm>
              <a:off x="8372160" y="3765349"/>
              <a:ext cx="1283113" cy="1200516"/>
              <a:chOff x="6636910" y="3934370"/>
              <a:chExt cx="1283113" cy="1200516"/>
            </a:xfrm>
          </p:grpSpPr>
          <p:sp>
            <p:nvSpPr>
              <p:cNvPr id="351" name="Google Shape;351;g30199321028_0_492"/>
              <p:cNvSpPr/>
              <p:nvPr/>
            </p:nvSpPr>
            <p:spPr>
              <a:xfrm>
                <a:off x="6636910" y="3967886"/>
                <a:ext cx="1167000" cy="1167000"/>
              </a:xfrm>
              <a:prstGeom prst="ellipse">
                <a:avLst/>
              </a:prstGeom>
              <a:solidFill>
                <a:srgbClr val="0F9D58"/>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grpSp>
            <p:nvGrpSpPr>
              <p:cNvPr id="352" name="Google Shape;352;g30199321028_0_492"/>
              <p:cNvGrpSpPr/>
              <p:nvPr/>
            </p:nvGrpSpPr>
            <p:grpSpPr>
              <a:xfrm>
                <a:off x="7380623" y="3934370"/>
                <a:ext cx="539400" cy="539100"/>
                <a:chOff x="7380623" y="3934370"/>
                <a:chExt cx="539400" cy="539100"/>
              </a:xfrm>
            </p:grpSpPr>
            <p:sp>
              <p:nvSpPr>
                <p:cNvPr id="353" name="Google Shape;353;g30199321028_0_492"/>
                <p:cNvSpPr/>
                <p:nvPr/>
              </p:nvSpPr>
              <p:spPr>
                <a:xfrm>
                  <a:off x="7380623" y="3934370"/>
                  <a:ext cx="539400" cy="539100"/>
                </a:xfrm>
                <a:prstGeom prst="ellipse">
                  <a:avLst/>
                </a:prstGeom>
                <a:solidFill>
                  <a:srgbClr val="0F9D58"/>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54" name="Google Shape;354;g30199321028_0_492"/>
                <p:cNvSpPr/>
                <p:nvPr/>
              </p:nvSpPr>
              <p:spPr>
                <a:xfrm>
                  <a:off x="7461163" y="4014914"/>
                  <a:ext cx="378300" cy="378000"/>
                </a:xfrm>
                <a:prstGeom prst="ellipse">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55" name="Google Shape;355;g30199321028_0_492"/>
                <p:cNvSpPr/>
                <p:nvPr/>
              </p:nvSpPr>
              <p:spPr>
                <a:xfrm rot="5400000">
                  <a:off x="7592363" y="4131014"/>
                  <a:ext cx="168600" cy="145800"/>
                </a:xfrm>
                <a:prstGeom prst="triangle">
                  <a:avLst>
                    <a:gd name="adj" fmla="val 50000"/>
                  </a:avLst>
                </a:prstGeom>
                <a:solidFill>
                  <a:srgbClr val="0F9D58"/>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grpSp>
        </p:grpSp>
        <p:grpSp>
          <p:nvGrpSpPr>
            <p:cNvPr id="356" name="Google Shape;356;g30199321028_0_492"/>
            <p:cNvGrpSpPr/>
            <p:nvPr/>
          </p:nvGrpSpPr>
          <p:grpSpPr>
            <a:xfrm rot="388938">
              <a:off x="8507638" y="4067694"/>
              <a:ext cx="298952" cy="294746"/>
              <a:chOff x="7805859" y="4507143"/>
              <a:chExt cx="599477" cy="591161"/>
            </a:xfrm>
          </p:grpSpPr>
          <p:grpSp>
            <p:nvGrpSpPr>
              <p:cNvPr id="357" name="Google Shape;357;g30199321028_0_492"/>
              <p:cNvGrpSpPr/>
              <p:nvPr/>
            </p:nvGrpSpPr>
            <p:grpSpPr>
              <a:xfrm>
                <a:off x="7805859" y="4507143"/>
                <a:ext cx="599477" cy="591161"/>
                <a:chOff x="7805859" y="4507143"/>
                <a:chExt cx="599477" cy="591161"/>
              </a:xfrm>
            </p:grpSpPr>
            <p:grpSp>
              <p:nvGrpSpPr>
                <p:cNvPr id="358" name="Google Shape;358;g30199321028_0_492"/>
                <p:cNvGrpSpPr/>
                <p:nvPr/>
              </p:nvGrpSpPr>
              <p:grpSpPr>
                <a:xfrm>
                  <a:off x="7805859" y="4507143"/>
                  <a:ext cx="599477" cy="591161"/>
                  <a:chOff x="7795946" y="4504243"/>
                  <a:chExt cx="599477" cy="591161"/>
                </a:xfrm>
              </p:grpSpPr>
              <p:sp>
                <p:nvSpPr>
                  <p:cNvPr id="359" name="Google Shape;359;g30199321028_0_492"/>
                  <p:cNvSpPr/>
                  <p:nvPr/>
                </p:nvSpPr>
                <p:spPr>
                  <a:xfrm>
                    <a:off x="8034438" y="4504243"/>
                    <a:ext cx="119700" cy="89700"/>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60" name="Google Shape;360;g30199321028_0_492"/>
                  <p:cNvSpPr/>
                  <p:nvPr/>
                </p:nvSpPr>
                <p:spPr>
                  <a:xfrm rot="9821976" flipH="1">
                    <a:off x="8105765" y="4990698"/>
                    <a:ext cx="119712" cy="8971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61" name="Google Shape;361;g30199321028_0_492"/>
                  <p:cNvSpPr/>
                  <p:nvPr/>
                </p:nvSpPr>
                <p:spPr>
                  <a:xfrm rot="-9838536">
                    <a:off x="7963585" y="4990747"/>
                    <a:ext cx="119545" cy="89628"/>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62" name="Google Shape;362;g30199321028_0_492"/>
                  <p:cNvSpPr/>
                  <p:nvPr/>
                </p:nvSpPr>
                <p:spPr>
                  <a:xfrm rot="1968777">
                    <a:off x="8170089" y="4544751"/>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63" name="Google Shape;363;g30199321028_0_492"/>
                  <p:cNvSpPr/>
                  <p:nvPr/>
                </p:nvSpPr>
                <p:spPr>
                  <a:xfrm rot="-7874398">
                    <a:off x="7847459" y="4915556"/>
                    <a:ext cx="119688" cy="89746"/>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64" name="Google Shape;364;g30199321028_0_492"/>
                  <p:cNvSpPr/>
                  <p:nvPr/>
                </p:nvSpPr>
                <p:spPr>
                  <a:xfrm rot="-1968777">
                    <a:off x="7901934" y="4542610"/>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sp>
                <p:nvSpPr>
                  <p:cNvPr id="365" name="Google Shape;365;g30199321028_0_492"/>
                  <p:cNvSpPr/>
                  <p:nvPr/>
                </p:nvSpPr>
                <p:spPr>
                  <a:xfrm rot="7850090" flipH="1">
                    <a:off x="8225329" y="4912768"/>
                    <a:ext cx="119747" cy="89777"/>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66" name="Google Shape;366;g30199321028_0_492"/>
                  <p:cNvSpPr/>
                  <p:nvPr/>
                </p:nvSpPr>
                <p:spPr>
                  <a:xfrm rot="-5901201">
                    <a:off x="7789161"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67" name="Google Shape;367;g30199321028_0_492"/>
                  <p:cNvSpPr/>
                  <p:nvPr/>
                </p:nvSpPr>
                <p:spPr>
                  <a:xfrm rot="-3944765">
                    <a:off x="7809577"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68" name="Google Shape;368;g30199321028_0_492"/>
                  <p:cNvSpPr/>
                  <p:nvPr/>
                </p:nvSpPr>
                <p:spPr>
                  <a:xfrm rot="5901201" flipH="1">
                    <a:off x="8282438"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69" name="Google Shape;369;g30199321028_0_492"/>
                  <p:cNvSpPr/>
                  <p:nvPr/>
                </p:nvSpPr>
                <p:spPr>
                  <a:xfrm rot="3944765" flipH="1">
                    <a:off x="8259145"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grpSp>
            <p:sp>
              <p:nvSpPr>
                <p:cNvPr id="370" name="Google Shape;370;g30199321028_0_492"/>
                <p:cNvSpPr/>
                <p:nvPr/>
              </p:nvSpPr>
              <p:spPr>
                <a:xfrm>
                  <a:off x="7851200" y="4555813"/>
                  <a:ext cx="508800" cy="493800"/>
                </a:xfrm>
                <a:prstGeom prst="ellipse">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sp>
            <p:nvSpPr>
              <p:cNvPr id="371" name="Google Shape;371;g30199321028_0_492"/>
              <p:cNvSpPr/>
              <p:nvPr/>
            </p:nvSpPr>
            <p:spPr>
              <a:xfrm>
                <a:off x="7963675" y="4657556"/>
                <a:ext cx="296400" cy="287700"/>
              </a:xfrm>
              <a:prstGeom prst="ellipse">
                <a:avLst/>
              </a:prstGeom>
              <a:solidFill>
                <a:srgbClr val="0F9D58"/>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grpSp>
          <p:nvGrpSpPr>
            <p:cNvPr id="372" name="Google Shape;372;g30199321028_0_492"/>
            <p:cNvGrpSpPr/>
            <p:nvPr/>
          </p:nvGrpSpPr>
          <p:grpSpPr>
            <a:xfrm rot="389700">
              <a:off x="8831169" y="4093964"/>
              <a:ext cx="169059" cy="166655"/>
              <a:chOff x="7805859" y="4507143"/>
              <a:chExt cx="599477" cy="591161"/>
            </a:xfrm>
          </p:grpSpPr>
          <p:grpSp>
            <p:nvGrpSpPr>
              <p:cNvPr id="373" name="Google Shape;373;g30199321028_0_492"/>
              <p:cNvGrpSpPr/>
              <p:nvPr/>
            </p:nvGrpSpPr>
            <p:grpSpPr>
              <a:xfrm>
                <a:off x="7805859" y="4507143"/>
                <a:ext cx="599477" cy="591161"/>
                <a:chOff x="7805859" y="4507143"/>
                <a:chExt cx="599477" cy="591161"/>
              </a:xfrm>
            </p:grpSpPr>
            <p:grpSp>
              <p:nvGrpSpPr>
                <p:cNvPr id="374" name="Google Shape;374;g30199321028_0_492"/>
                <p:cNvGrpSpPr/>
                <p:nvPr/>
              </p:nvGrpSpPr>
              <p:grpSpPr>
                <a:xfrm>
                  <a:off x="7805859" y="4507143"/>
                  <a:ext cx="599477" cy="591161"/>
                  <a:chOff x="7795946" y="4504243"/>
                  <a:chExt cx="599477" cy="591161"/>
                </a:xfrm>
              </p:grpSpPr>
              <p:sp>
                <p:nvSpPr>
                  <p:cNvPr id="375" name="Google Shape;375;g30199321028_0_492"/>
                  <p:cNvSpPr/>
                  <p:nvPr/>
                </p:nvSpPr>
                <p:spPr>
                  <a:xfrm>
                    <a:off x="8034438" y="4504243"/>
                    <a:ext cx="119700" cy="89700"/>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76" name="Google Shape;376;g30199321028_0_492"/>
                  <p:cNvSpPr/>
                  <p:nvPr/>
                </p:nvSpPr>
                <p:spPr>
                  <a:xfrm rot="9821976" flipH="1">
                    <a:off x="8105765" y="4990698"/>
                    <a:ext cx="119712" cy="8971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77" name="Google Shape;377;g30199321028_0_492"/>
                  <p:cNvSpPr/>
                  <p:nvPr/>
                </p:nvSpPr>
                <p:spPr>
                  <a:xfrm rot="-9838536">
                    <a:off x="7963585" y="4990747"/>
                    <a:ext cx="119545" cy="89628"/>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78" name="Google Shape;378;g30199321028_0_492"/>
                  <p:cNvSpPr/>
                  <p:nvPr/>
                </p:nvSpPr>
                <p:spPr>
                  <a:xfrm rot="1968777">
                    <a:off x="8170089" y="4544751"/>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79" name="Google Shape;379;g30199321028_0_492"/>
                  <p:cNvSpPr/>
                  <p:nvPr/>
                </p:nvSpPr>
                <p:spPr>
                  <a:xfrm rot="-7874398">
                    <a:off x="7847459" y="4915556"/>
                    <a:ext cx="119688" cy="89746"/>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80" name="Google Shape;380;g30199321028_0_492"/>
                  <p:cNvSpPr/>
                  <p:nvPr/>
                </p:nvSpPr>
                <p:spPr>
                  <a:xfrm rot="-1968777">
                    <a:off x="7901934" y="4542610"/>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sp>
                <p:nvSpPr>
                  <p:cNvPr id="381" name="Google Shape;381;g30199321028_0_492"/>
                  <p:cNvSpPr/>
                  <p:nvPr/>
                </p:nvSpPr>
                <p:spPr>
                  <a:xfrm rot="7850090" flipH="1">
                    <a:off x="8225329" y="4912768"/>
                    <a:ext cx="119747" cy="89777"/>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82" name="Google Shape;382;g30199321028_0_492"/>
                  <p:cNvSpPr/>
                  <p:nvPr/>
                </p:nvSpPr>
                <p:spPr>
                  <a:xfrm rot="-5901201">
                    <a:off x="7789161"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83" name="Google Shape;383;g30199321028_0_492"/>
                  <p:cNvSpPr/>
                  <p:nvPr/>
                </p:nvSpPr>
                <p:spPr>
                  <a:xfrm rot="-3944765">
                    <a:off x="7809577"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84" name="Google Shape;384;g30199321028_0_492"/>
                  <p:cNvSpPr/>
                  <p:nvPr/>
                </p:nvSpPr>
                <p:spPr>
                  <a:xfrm rot="5901201" flipH="1">
                    <a:off x="8282438"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85" name="Google Shape;385;g30199321028_0_492"/>
                  <p:cNvSpPr/>
                  <p:nvPr/>
                </p:nvSpPr>
                <p:spPr>
                  <a:xfrm rot="3944765" flipH="1">
                    <a:off x="8259145"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grpSp>
            <p:sp>
              <p:nvSpPr>
                <p:cNvPr id="386" name="Google Shape;386;g30199321028_0_492"/>
                <p:cNvSpPr/>
                <p:nvPr/>
              </p:nvSpPr>
              <p:spPr>
                <a:xfrm>
                  <a:off x="7851200" y="4555813"/>
                  <a:ext cx="508800" cy="493800"/>
                </a:xfrm>
                <a:prstGeom prst="ellipse">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sp>
            <p:nvSpPr>
              <p:cNvPr id="387" name="Google Shape;387;g30199321028_0_492"/>
              <p:cNvSpPr/>
              <p:nvPr/>
            </p:nvSpPr>
            <p:spPr>
              <a:xfrm>
                <a:off x="7962330" y="4657707"/>
                <a:ext cx="296400" cy="287700"/>
              </a:xfrm>
              <a:prstGeom prst="ellipse">
                <a:avLst/>
              </a:prstGeom>
              <a:solidFill>
                <a:srgbClr val="0F9D58"/>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grpSp>
          <p:nvGrpSpPr>
            <p:cNvPr id="388" name="Google Shape;388;g30199321028_0_492"/>
            <p:cNvGrpSpPr/>
            <p:nvPr/>
          </p:nvGrpSpPr>
          <p:grpSpPr>
            <a:xfrm>
              <a:off x="8726646" y="4269643"/>
              <a:ext cx="599477" cy="591161"/>
              <a:chOff x="7805859" y="4507143"/>
              <a:chExt cx="599477" cy="591161"/>
            </a:xfrm>
          </p:grpSpPr>
          <p:grpSp>
            <p:nvGrpSpPr>
              <p:cNvPr id="389" name="Google Shape;389;g30199321028_0_492"/>
              <p:cNvGrpSpPr/>
              <p:nvPr/>
            </p:nvGrpSpPr>
            <p:grpSpPr>
              <a:xfrm>
                <a:off x="7805859" y="4507143"/>
                <a:ext cx="599477" cy="591161"/>
                <a:chOff x="7805859" y="4507143"/>
                <a:chExt cx="599477" cy="591161"/>
              </a:xfrm>
            </p:grpSpPr>
            <p:grpSp>
              <p:nvGrpSpPr>
                <p:cNvPr id="390" name="Google Shape;390;g30199321028_0_492"/>
                <p:cNvGrpSpPr/>
                <p:nvPr/>
              </p:nvGrpSpPr>
              <p:grpSpPr>
                <a:xfrm>
                  <a:off x="7805859" y="4507143"/>
                  <a:ext cx="599477" cy="591161"/>
                  <a:chOff x="7795946" y="4504243"/>
                  <a:chExt cx="599477" cy="591161"/>
                </a:xfrm>
              </p:grpSpPr>
              <p:sp>
                <p:nvSpPr>
                  <p:cNvPr id="391" name="Google Shape;391;g30199321028_0_492"/>
                  <p:cNvSpPr/>
                  <p:nvPr/>
                </p:nvSpPr>
                <p:spPr>
                  <a:xfrm>
                    <a:off x="8034438" y="4504243"/>
                    <a:ext cx="119700" cy="89700"/>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92" name="Google Shape;392;g30199321028_0_492"/>
                  <p:cNvSpPr/>
                  <p:nvPr/>
                </p:nvSpPr>
                <p:spPr>
                  <a:xfrm rot="9821976" flipH="1">
                    <a:off x="8105765" y="4990698"/>
                    <a:ext cx="119712" cy="8971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93" name="Google Shape;393;g30199321028_0_492"/>
                  <p:cNvSpPr/>
                  <p:nvPr/>
                </p:nvSpPr>
                <p:spPr>
                  <a:xfrm rot="-9838536">
                    <a:off x="7963585" y="4990747"/>
                    <a:ext cx="119545" cy="89628"/>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94" name="Google Shape;394;g30199321028_0_492"/>
                  <p:cNvSpPr/>
                  <p:nvPr/>
                </p:nvSpPr>
                <p:spPr>
                  <a:xfrm rot="1968777">
                    <a:off x="8170089" y="4544751"/>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95" name="Google Shape;395;g30199321028_0_492"/>
                  <p:cNvSpPr/>
                  <p:nvPr/>
                </p:nvSpPr>
                <p:spPr>
                  <a:xfrm rot="-7874398">
                    <a:off x="7847459" y="4915556"/>
                    <a:ext cx="119688" cy="89746"/>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96" name="Google Shape;396;g30199321028_0_492"/>
                  <p:cNvSpPr/>
                  <p:nvPr/>
                </p:nvSpPr>
                <p:spPr>
                  <a:xfrm rot="-1968777">
                    <a:off x="7901934" y="4542610"/>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sp>
                <p:nvSpPr>
                  <p:cNvPr id="397" name="Google Shape;397;g30199321028_0_492"/>
                  <p:cNvSpPr/>
                  <p:nvPr/>
                </p:nvSpPr>
                <p:spPr>
                  <a:xfrm rot="7850090" flipH="1">
                    <a:off x="8225329" y="4912768"/>
                    <a:ext cx="119747" cy="89777"/>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98" name="Google Shape;398;g30199321028_0_492"/>
                  <p:cNvSpPr/>
                  <p:nvPr/>
                </p:nvSpPr>
                <p:spPr>
                  <a:xfrm rot="-5901201">
                    <a:off x="7789161"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399" name="Google Shape;399;g30199321028_0_492"/>
                  <p:cNvSpPr/>
                  <p:nvPr/>
                </p:nvSpPr>
                <p:spPr>
                  <a:xfrm rot="-3944765">
                    <a:off x="7809577"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400" name="Google Shape;400;g30199321028_0_492"/>
                  <p:cNvSpPr/>
                  <p:nvPr/>
                </p:nvSpPr>
                <p:spPr>
                  <a:xfrm rot="5901201" flipH="1">
                    <a:off x="8282438"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401" name="Google Shape;401;g30199321028_0_492"/>
                  <p:cNvSpPr/>
                  <p:nvPr/>
                </p:nvSpPr>
                <p:spPr>
                  <a:xfrm rot="3944765" flipH="1">
                    <a:off x="8259145"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grpSp>
            <p:sp>
              <p:nvSpPr>
                <p:cNvPr id="402" name="Google Shape;402;g30199321028_0_492"/>
                <p:cNvSpPr/>
                <p:nvPr/>
              </p:nvSpPr>
              <p:spPr>
                <a:xfrm>
                  <a:off x="7851200" y="4555813"/>
                  <a:ext cx="508800" cy="493800"/>
                </a:xfrm>
                <a:prstGeom prst="ellipse">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sp>
            <p:nvSpPr>
              <p:cNvPr id="403" name="Google Shape;403;g30199321028_0_492"/>
              <p:cNvSpPr/>
              <p:nvPr/>
            </p:nvSpPr>
            <p:spPr>
              <a:xfrm>
                <a:off x="7952063" y="4658876"/>
                <a:ext cx="296400" cy="287700"/>
              </a:xfrm>
              <a:prstGeom prst="ellipse">
                <a:avLst/>
              </a:prstGeom>
              <a:solidFill>
                <a:srgbClr val="0F9D58"/>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grpSp>
      <p:sp>
        <p:nvSpPr>
          <p:cNvPr id="404" name="Google Shape;404;g30199321028_0_492"/>
          <p:cNvSpPr/>
          <p:nvPr/>
        </p:nvSpPr>
        <p:spPr>
          <a:xfrm>
            <a:off x="6121663" y="3512150"/>
            <a:ext cx="2419500" cy="3810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405" name="Google Shape;405;g30199321028_0_492"/>
          <p:cNvSpPr/>
          <p:nvPr/>
        </p:nvSpPr>
        <p:spPr>
          <a:xfrm>
            <a:off x="6121676" y="3512150"/>
            <a:ext cx="2292900" cy="381000"/>
          </a:xfrm>
          <a:prstGeom prst="rect">
            <a:avLst/>
          </a:prstGeom>
          <a:solidFill>
            <a:srgbClr val="FFE59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406" name="Google Shape;406;g30199321028_0_492"/>
          <p:cNvSpPr txBox="1"/>
          <p:nvPr/>
        </p:nvSpPr>
        <p:spPr>
          <a:xfrm>
            <a:off x="6867013" y="3485100"/>
            <a:ext cx="928800" cy="45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Indie Flower"/>
                <a:ea typeface="Indie Flower"/>
                <a:cs typeface="Indie Flower"/>
                <a:sym typeface="Indie Flower"/>
              </a:rPr>
              <a:t>95%</a:t>
            </a:r>
            <a:endParaRPr sz="2000">
              <a:latin typeface="Indie Flower"/>
              <a:ea typeface="Indie Flower"/>
              <a:cs typeface="Indie Flower"/>
              <a:sym typeface="Indie Flower"/>
            </a:endParaRPr>
          </a:p>
        </p:txBody>
      </p:sp>
      <p:grpSp>
        <p:nvGrpSpPr>
          <p:cNvPr id="407" name="Google Shape;407;g30199321028_0_492"/>
          <p:cNvGrpSpPr/>
          <p:nvPr/>
        </p:nvGrpSpPr>
        <p:grpSpPr>
          <a:xfrm>
            <a:off x="5278032" y="3410591"/>
            <a:ext cx="651052" cy="608302"/>
            <a:chOff x="6636910" y="3934370"/>
            <a:chExt cx="1283113" cy="1200516"/>
          </a:xfrm>
        </p:grpSpPr>
        <p:sp>
          <p:nvSpPr>
            <p:cNvPr id="408" name="Google Shape;408;g30199321028_0_492"/>
            <p:cNvSpPr/>
            <p:nvPr/>
          </p:nvSpPr>
          <p:spPr>
            <a:xfrm>
              <a:off x="6636910" y="3967886"/>
              <a:ext cx="1167000" cy="1167000"/>
            </a:xfrm>
            <a:prstGeom prst="ellipse">
              <a:avLst/>
            </a:prstGeom>
            <a:solidFill>
              <a:srgbClr val="4472C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grpSp>
          <p:nvGrpSpPr>
            <p:cNvPr id="409" name="Google Shape;409;g30199321028_0_492"/>
            <p:cNvGrpSpPr/>
            <p:nvPr/>
          </p:nvGrpSpPr>
          <p:grpSpPr>
            <a:xfrm>
              <a:off x="7380623" y="3934370"/>
              <a:ext cx="539400" cy="539100"/>
              <a:chOff x="7380623" y="3934370"/>
              <a:chExt cx="539400" cy="539100"/>
            </a:xfrm>
          </p:grpSpPr>
          <p:sp>
            <p:nvSpPr>
              <p:cNvPr id="410" name="Google Shape;410;g30199321028_0_492"/>
              <p:cNvSpPr/>
              <p:nvPr/>
            </p:nvSpPr>
            <p:spPr>
              <a:xfrm>
                <a:off x="7380623" y="3934370"/>
                <a:ext cx="539400" cy="539100"/>
              </a:xfrm>
              <a:prstGeom prst="ellipse">
                <a:avLst/>
              </a:prstGeom>
              <a:solidFill>
                <a:srgbClr val="4472C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411" name="Google Shape;411;g30199321028_0_492"/>
              <p:cNvSpPr/>
              <p:nvPr/>
            </p:nvSpPr>
            <p:spPr>
              <a:xfrm>
                <a:off x="7461163" y="4014914"/>
                <a:ext cx="378300" cy="378000"/>
              </a:xfrm>
              <a:prstGeom prst="ellipse">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412" name="Google Shape;412;g30199321028_0_492"/>
              <p:cNvSpPr/>
              <p:nvPr/>
            </p:nvSpPr>
            <p:spPr>
              <a:xfrm rot="5400000">
                <a:off x="7592363" y="4131014"/>
                <a:ext cx="168600" cy="145800"/>
              </a:xfrm>
              <a:prstGeom prst="triangle">
                <a:avLst>
                  <a:gd name="adj" fmla="val 50000"/>
                </a:avLst>
              </a:prstGeom>
              <a:solidFill>
                <a:srgbClr val="4472C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grpSp>
      </p:grpSp>
      <p:grpSp>
        <p:nvGrpSpPr>
          <p:cNvPr id="413" name="Google Shape;413;g30199321028_0_492"/>
          <p:cNvGrpSpPr/>
          <p:nvPr/>
        </p:nvGrpSpPr>
        <p:grpSpPr>
          <a:xfrm rot="388064">
            <a:off x="5346485" y="3563480"/>
            <a:ext cx="151674" cy="149342"/>
            <a:chOff x="7805859" y="4507143"/>
            <a:chExt cx="599477" cy="591161"/>
          </a:xfrm>
        </p:grpSpPr>
        <p:grpSp>
          <p:nvGrpSpPr>
            <p:cNvPr id="414" name="Google Shape;414;g30199321028_0_492"/>
            <p:cNvGrpSpPr/>
            <p:nvPr/>
          </p:nvGrpSpPr>
          <p:grpSpPr>
            <a:xfrm>
              <a:off x="7805859" y="4507143"/>
              <a:ext cx="599477" cy="591161"/>
              <a:chOff x="7805859" y="4507143"/>
              <a:chExt cx="599477" cy="591161"/>
            </a:xfrm>
          </p:grpSpPr>
          <p:grpSp>
            <p:nvGrpSpPr>
              <p:cNvPr id="415" name="Google Shape;415;g30199321028_0_492"/>
              <p:cNvGrpSpPr/>
              <p:nvPr/>
            </p:nvGrpSpPr>
            <p:grpSpPr>
              <a:xfrm>
                <a:off x="7805859" y="4507143"/>
                <a:ext cx="599477" cy="591161"/>
                <a:chOff x="7795946" y="4504243"/>
                <a:chExt cx="599477" cy="591161"/>
              </a:xfrm>
            </p:grpSpPr>
            <p:sp>
              <p:nvSpPr>
                <p:cNvPr id="416" name="Google Shape;416;g30199321028_0_492"/>
                <p:cNvSpPr/>
                <p:nvPr/>
              </p:nvSpPr>
              <p:spPr>
                <a:xfrm>
                  <a:off x="8034438" y="4504243"/>
                  <a:ext cx="119700" cy="89700"/>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417" name="Google Shape;417;g30199321028_0_492"/>
                <p:cNvSpPr/>
                <p:nvPr/>
              </p:nvSpPr>
              <p:spPr>
                <a:xfrm rot="9821976" flipH="1">
                  <a:off x="8105765" y="4990698"/>
                  <a:ext cx="119712" cy="8971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418" name="Google Shape;418;g30199321028_0_492"/>
                <p:cNvSpPr/>
                <p:nvPr/>
              </p:nvSpPr>
              <p:spPr>
                <a:xfrm rot="-9838536">
                  <a:off x="7963585" y="4990747"/>
                  <a:ext cx="119545" cy="89628"/>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419" name="Google Shape;419;g30199321028_0_492"/>
                <p:cNvSpPr/>
                <p:nvPr/>
              </p:nvSpPr>
              <p:spPr>
                <a:xfrm rot="1968777">
                  <a:off x="8170089" y="4544751"/>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420" name="Google Shape;420;g30199321028_0_492"/>
                <p:cNvSpPr/>
                <p:nvPr/>
              </p:nvSpPr>
              <p:spPr>
                <a:xfrm rot="-7874398">
                  <a:off x="7847459" y="4915556"/>
                  <a:ext cx="119688" cy="89746"/>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421" name="Google Shape;421;g30199321028_0_492"/>
                <p:cNvSpPr/>
                <p:nvPr/>
              </p:nvSpPr>
              <p:spPr>
                <a:xfrm rot="-1968777">
                  <a:off x="7901934" y="4542610"/>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sp>
              <p:nvSpPr>
                <p:cNvPr id="422" name="Google Shape;422;g30199321028_0_492"/>
                <p:cNvSpPr/>
                <p:nvPr/>
              </p:nvSpPr>
              <p:spPr>
                <a:xfrm rot="7850090" flipH="1">
                  <a:off x="8225329" y="4912768"/>
                  <a:ext cx="119747" cy="89777"/>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423" name="Google Shape;423;g30199321028_0_492"/>
                <p:cNvSpPr/>
                <p:nvPr/>
              </p:nvSpPr>
              <p:spPr>
                <a:xfrm rot="-5901201">
                  <a:off x="7789161"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424" name="Google Shape;424;g30199321028_0_492"/>
                <p:cNvSpPr/>
                <p:nvPr/>
              </p:nvSpPr>
              <p:spPr>
                <a:xfrm rot="-3944765">
                  <a:off x="7809577"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425" name="Google Shape;425;g30199321028_0_492"/>
                <p:cNvSpPr/>
                <p:nvPr/>
              </p:nvSpPr>
              <p:spPr>
                <a:xfrm rot="5901201" flipH="1">
                  <a:off x="8282438"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426" name="Google Shape;426;g30199321028_0_492"/>
                <p:cNvSpPr/>
                <p:nvPr/>
              </p:nvSpPr>
              <p:spPr>
                <a:xfrm rot="3944765" flipH="1">
                  <a:off x="8259145"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grpSp>
          <p:sp>
            <p:nvSpPr>
              <p:cNvPr id="427" name="Google Shape;427;g30199321028_0_492"/>
              <p:cNvSpPr/>
              <p:nvPr/>
            </p:nvSpPr>
            <p:spPr>
              <a:xfrm>
                <a:off x="7851200" y="4555813"/>
                <a:ext cx="508800" cy="493800"/>
              </a:xfrm>
              <a:prstGeom prst="ellipse">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sp>
          <p:nvSpPr>
            <p:cNvPr id="428" name="Google Shape;428;g30199321028_0_492"/>
            <p:cNvSpPr/>
            <p:nvPr/>
          </p:nvSpPr>
          <p:spPr>
            <a:xfrm>
              <a:off x="7963675" y="4657556"/>
              <a:ext cx="296400" cy="287700"/>
            </a:xfrm>
            <a:prstGeom prst="ellipse">
              <a:avLst/>
            </a:prstGeom>
            <a:solidFill>
              <a:srgbClr val="4472C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grpSp>
        <p:nvGrpSpPr>
          <p:cNvPr id="429" name="Google Shape;429;g30199321028_0_492"/>
          <p:cNvGrpSpPr/>
          <p:nvPr/>
        </p:nvGrpSpPr>
        <p:grpSpPr>
          <a:xfrm rot="389961">
            <a:off x="5511073" y="3577273"/>
            <a:ext cx="85797" cy="84431"/>
            <a:chOff x="7805859" y="4507143"/>
            <a:chExt cx="599477" cy="591161"/>
          </a:xfrm>
        </p:grpSpPr>
        <p:grpSp>
          <p:nvGrpSpPr>
            <p:cNvPr id="430" name="Google Shape;430;g30199321028_0_492"/>
            <p:cNvGrpSpPr/>
            <p:nvPr/>
          </p:nvGrpSpPr>
          <p:grpSpPr>
            <a:xfrm>
              <a:off x="7805859" y="4507143"/>
              <a:ext cx="599477" cy="591161"/>
              <a:chOff x="7805859" y="4507143"/>
              <a:chExt cx="599477" cy="591161"/>
            </a:xfrm>
          </p:grpSpPr>
          <p:grpSp>
            <p:nvGrpSpPr>
              <p:cNvPr id="431" name="Google Shape;431;g30199321028_0_492"/>
              <p:cNvGrpSpPr/>
              <p:nvPr/>
            </p:nvGrpSpPr>
            <p:grpSpPr>
              <a:xfrm>
                <a:off x="7805859" y="4507143"/>
                <a:ext cx="599477" cy="591161"/>
                <a:chOff x="7795946" y="4504243"/>
                <a:chExt cx="599477" cy="591161"/>
              </a:xfrm>
            </p:grpSpPr>
            <p:sp>
              <p:nvSpPr>
                <p:cNvPr id="432" name="Google Shape;432;g30199321028_0_492"/>
                <p:cNvSpPr/>
                <p:nvPr/>
              </p:nvSpPr>
              <p:spPr>
                <a:xfrm>
                  <a:off x="8034438" y="4504243"/>
                  <a:ext cx="119700" cy="89700"/>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433" name="Google Shape;433;g30199321028_0_492"/>
                <p:cNvSpPr/>
                <p:nvPr/>
              </p:nvSpPr>
              <p:spPr>
                <a:xfrm rot="9821976" flipH="1">
                  <a:off x="8105765" y="4990698"/>
                  <a:ext cx="119712" cy="8971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434" name="Google Shape;434;g30199321028_0_492"/>
                <p:cNvSpPr/>
                <p:nvPr/>
              </p:nvSpPr>
              <p:spPr>
                <a:xfrm rot="-9838536">
                  <a:off x="7963585" y="4990747"/>
                  <a:ext cx="119545" cy="89628"/>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435" name="Google Shape;435;g30199321028_0_492"/>
                <p:cNvSpPr/>
                <p:nvPr/>
              </p:nvSpPr>
              <p:spPr>
                <a:xfrm rot="1968777">
                  <a:off x="8170089" y="4544751"/>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436" name="Google Shape;436;g30199321028_0_492"/>
                <p:cNvSpPr/>
                <p:nvPr/>
              </p:nvSpPr>
              <p:spPr>
                <a:xfrm rot="-7874398">
                  <a:off x="7847459" y="4915556"/>
                  <a:ext cx="119688" cy="89746"/>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437" name="Google Shape;437;g30199321028_0_492"/>
                <p:cNvSpPr/>
                <p:nvPr/>
              </p:nvSpPr>
              <p:spPr>
                <a:xfrm rot="-1968777">
                  <a:off x="7901934" y="4542610"/>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sp>
              <p:nvSpPr>
                <p:cNvPr id="438" name="Google Shape;438;g30199321028_0_492"/>
                <p:cNvSpPr/>
                <p:nvPr/>
              </p:nvSpPr>
              <p:spPr>
                <a:xfrm rot="7850090" flipH="1">
                  <a:off x="8225329" y="4912768"/>
                  <a:ext cx="119747" cy="89777"/>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439" name="Google Shape;439;g30199321028_0_492"/>
                <p:cNvSpPr/>
                <p:nvPr/>
              </p:nvSpPr>
              <p:spPr>
                <a:xfrm rot="-5901201">
                  <a:off x="7789161"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440" name="Google Shape;440;g30199321028_0_492"/>
                <p:cNvSpPr/>
                <p:nvPr/>
              </p:nvSpPr>
              <p:spPr>
                <a:xfrm rot="-3944765">
                  <a:off x="7809577"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441" name="Google Shape;441;g30199321028_0_492"/>
                <p:cNvSpPr/>
                <p:nvPr/>
              </p:nvSpPr>
              <p:spPr>
                <a:xfrm rot="5901201" flipH="1">
                  <a:off x="8282438"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442" name="Google Shape;442;g30199321028_0_492"/>
                <p:cNvSpPr/>
                <p:nvPr/>
              </p:nvSpPr>
              <p:spPr>
                <a:xfrm rot="3944765" flipH="1">
                  <a:off x="8259145"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grpSp>
          <p:sp>
            <p:nvSpPr>
              <p:cNvPr id="443" name="Google Shape;443;g30199321028_0_492"/>
              <p:cNvSpPr/>
              <p:nvPr/>
            </p:nvSpPr>
            <p:spPr>
              <a:xfrm>
                <a:off x="7851200" y="4555813"/>
                <a:ext cx="508800" cy="493800"/>
              </a:xfrm>
              <a:prstGeom prst="ellipse">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sp>
          <p:nvSpPr>
            <p:cNvPr id="444" name="Google Shape;444;g30199321028_0_492"/>
            <p:cNvSpPr/>
            <p:nvPr/>
          </p:nvSpPr>
          <p:spPr>
            <a:xfrm>
              <a:off x="7962330" y="4657707"/>
              <a:ext cx="296400" cy="287700"/>
            </a:xfrm>
            <a:prstGeom prst="ellipse">
              <a:avLst/>
            </a:prstGeom>
            <a:solidFill>
              <a:srgbClr val="4472C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grpSp>
        <p:nvGrpSpPr>
          <p:cNvPr id="445" name="Google Shape;445;g30199321028_0_492"/>
          <p:cNvGrpSpPr/>
          <p:nvPr/>
        </p:nvGrpSpPr>
        <p:grpSpPr>
          <a:xfrm>
            <a:off x="5457899" y="3666117"/>
            <a:ext cx="304175" cy="299541"/>
            <a:chOff x="7805859" y="4507143"/>
            <a:chExt cx="599477" cy="591161"/>
          </a:xfrm>
        </p:grpSpPr>
        <p:grpSp>
          <p:nvGrpSpPr>
            <p:cNvPr id="446" name="Google Shape;446;g30199321028_0_492"/>
            <p:cNvGrpSpPr/>
            <p:nvPr/>
          </p:nvGrpSpPr>
          <p:grpSpPr>
            <a:xfrm>
              <a:off x="7805859" y="4507143"/>
              <a:ext cx="599477" cy="591161"/>
              <a:chOff x="7805859" y="4507143"/>
              <a:chExt cx="599477" cy="591161"/>
            </a:xfrm>
          </p:grpSpPr>
          <p:grpSp>
            <p:nvGrpSpPr>
              <p:cNvPr id="447" name="Google Shape;447;g30199321028_0_492"/>
              <p:cNvGrpSpPr/>
              <p:nvPr/>
            </p:nvGrpSpPr>
            <p:grpSpPr>
              <a:xfrm>
                <a:off x="7805859" y="4507143"/>
                <a:ext cx="599477" cy="591161"/>
                <a:chOff x="7795946" y="4504243"/>
                <a:chExt cx="599477" cy="591161"/>
              </a:xfrm>
            </p:grpSpPr>
            <p:sp>
              <p:nvSpPr>
                <p:cNvPr id="448" name="Google Shape;448;g30199321028_0_492"/>
                <p:cNvSpPr/>
                <p:nvPr/>
              </p:nvSpPr>
              <p:spPr>
                <a:xfrm>
                  <a:off x="8034438" y="4504243"/>
                  <a:ext cx="119700" cy="89700"/>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449" name="Google Shape;449;g30199321028_0_492"/>
                <p:cNvSpPr/>
                <p:nvPr/>
              </p:nvSpPr>
              <p:spPr>
                <a:xfrm rot="9821976" flipH="1">
                  <a:off x="8105765" y="4990698"/>
                  <a:ext cx="119712" cy="8971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450" name="Google Shape;450;g30199321028_0_492"/>
                <p:cNvSpPr/>
                <p:nvPr/>
              </p:nvSpPr>
              <p:spPr>
                <a:xfrm rot="-9838536">
                  <a:off x="7963585" y="4990747"/>
                  <a:ext cx="119545" cy="89628"/>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451" name="Google Shape;451;g30199321028_0_492"/>
                <p:cNvSpPr/>
                <p:nvPr/>
              </p:nvSpPr>
              <p:spPr>
                <a:xfrm rot="1968777">
                  <a:off x="8170089" y="4544751"/>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452" name="Google Shape;452;g30199321028_0_492"/>
                <p:cNvSpPr/>
                <p:nvPr/>
              </p:nvSpPr>
              <p:spPr>
                <a:xfrm rot="-7874398">
                  <a:off x="7847459" y="4915556"/>
                  <a:ext cx="119688" cy="89746"/>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453" name="Google Shape;453;g30199321028_0_492"/>
                <p:cNvSpPr/>
                <p:nvPr/>
              </p:nvSpPr>
              <p:spPr>
                <a:xfrm rot="-1968777">
                  <a:off x="7901934" y="4542610"/>
                  <a:ext cx="119580" cy="8962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sp>
              <p:nvSpPr>
                <p:cNvPr id="454" name="Google Shape;454;g30199321028_0_492"/>
                <p:cNvSpPr/>
                <p:nvPr/>
              </p:nvSpPr>
              <p:spPr>
                <a:xfrm rot="7850090" flipH="1">
                  <a:off x="8225329" y="4912768"/>
                  <a:ext cx="119747" cy="89777"/>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455" name="Google Shape;455;g30199321028_0_492"/>
                <p:cNvSpPr/>
                <p:nvPr/>
              </p:nvSpPr>
              <p:spPr>
                <a:xfrm rot="-5901201">
                  <a:off x="7789161"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456" name="Google Shape;456;g30199321028_0_492"/>
                <p:cNvSpPr/>
                <p:nvPr/>
              </p:nvSpPr>
              <p:spPr>
                <a:xfrm rot="-3944765">
                  <a:off x="7809577"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457" name="Google Shape;457;g30199321028_0_492"/>
                <p:cNvSpPr/>
                <p:nvPr/>
              </p:nvSpPr>
              <p:spPr>
                <a:xfrm rot="5901201" flipH="1">
                  <a:off x="8282438" y="4784919"/>
                  <a:ext cx="119771" cy="8973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sp>
              <p:nvSpPr>
                <p:cNvPr id="458" name="Google Shape;458;g30199321028_0_492"/>
                <p:cNvSpPr/>
                <p:nvPr/>
              </p:nvSpPr>
              <p:spPr>
                <a:xfrm rot="3944765" flipH="1">
                  <a:off x="8259145" y="4647996"/>
                  <a:ext cx="119772" cy="89952"/>
                </a:xfrm>
                <a:prstGeom prst="trapezoid">
                  <a:avLst>
                    <a:gd name="adj"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Indie Flower"/>
                    <a:ea typeface="Indie Flower"/>
                    <a:cs typeface="Indie Flower"/>
                    <a:sym typeface="Indie Flower"/>
                  </a:endParaRPr>
                </a:p>
              </p:txBody>
            </p:sp>
          </p:grpSp>
          <p:sp>
            <p:nvSpPr>
              <p:cNvPr id="459" name="Google Shape;459;g30199321028_0_492"/>
              <p:cNvSpPr/>
              <p:nvPr/>
            </p:nvSpPr>
            <p:spPr>
              <a:xfrm>
                <a:off x="7851200" y="4555813"/>
                <a:ext cx="508800" cy="493800"/>
              </a:xfrm>
              <a:prstGeom prst="ellipse">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sp>
          <p:nvSpPr>
            <p:cNvPr id="460" name="Google Shape;460;g30199321028_0_492"/>
            <p:cNvSpPr/>
            <p:nvPr/>
          </p:nvSpPr>
          <p:spPr>
            <a:xfrm>
              <a:off x="7952063" y="4658876"/>
              <a:ext cx="296400" cy="287700"/>
            </a:xfrm>
            <a:prstGeom prst="ellipse">
              <a:avLst/>
            </a:prstGeom>
            <a:solidFill>
              <a:srgbClr val="4472C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1100">
                <a:latin typeface="Indie Flower"/>
                <a:ea typeface="Indie Flower"/>
                <a:cs typeface="Indie Flower"/>
                <a:sym typeface="Indie Flower"/>
              </a:endParaRPr>
            </a:p>
          </p:txBody>
        </p:sp>
      </p:grpSp>
    </p:spTree>
  </p:cSld>
  <p:clrMapOvr>
    <a:masterClrMapping/>
  </p:clrMapOvr>
</p:sld>
</file>

<file path=ppt/theme/theme1.xml><?xml version="1.0" encoding="utf-8"?>
<a:theme xmlns:a="http://schemas.openxmlformats.org/drawingml/2006/main" name="KCNA24">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2369</Words>
  <Application>Microsoft Macintosh PowerPoint</Application>
  <PresentationFormat>On-screen Show (16:9)</PresentationFormat>
  <Paragraphs>707</Paragraphs>
  <Slides>47</Slides>
  <Notes>47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Roboto Mono</vt:lpstr>
      <vt:lpstr>Arial</vt:lpstr>
      <vt:lpstr>NVIDIA Sans</vt:lpstr>
      <vt:lpstr>Indie Flower</vt:lpstr>
      <vt:lpstr>Montserrat</vt:lpstr>
      <vt:lpstr>KCNA24</vt:lpstr>
      <vt:lpstr>PowerPoint Presentation</vt:lpstr>
      <vt:lpstr>SIG Autoscaling Updates and Feature Highlights</vt:lpstr>
      <vt:lpstr>Who Am I?</vt:lpstr>
      <vt:lpstr>Introduction to the SIG Autoscaling High Level Overview Karpenter One Year Later DRA Project Updates Future Work Where You Can Help</vt:lpstr>
      <vt:lpstr>SIG Autoscaling - Introduction</vt:lpstr>
      <vt:lpstr>Cluster Autoscaler</vt:lpstr>
      <vt:lpstr>Karpenter</vt:lpstr>
      <vt:lpstr>Horizontal Pod Autoscaler</vt:lpstr>
      <vt:lpstr>Vertical Pod Autoscaler</vt:lpstr>
      <vt:lpstr>Balancer (v1alpha1)</vt:lpstr>
      <vt:lpstr>Addon Resizer</vt:lpstr>
      <vt:lpstr>*Autoscaler</vt:lpstr>
      <vt:lpstr>*Autoscaler</vt:lpstr>
      <vt:lpstr>*Autoscaler</vt:lpstr>
      <vt:lpstr>*Autoscaler</vt:lpstr>
      <vt:lpstr>*Autoscaler</vt:lpstr>
      <vt:lpstr>*Autoscaler</vt:lpstr>
      <vt:lpstr>*Autoscaler</vt:lpstr>
      <vt:lpstr>*Autoscaler</vt:lpstr>
      <vt:lpstr>*Autoscaler</vt:lpstr>
      <vt:lpstr>*Autoscaler</vt:lpstr>
      <vt:lpstr>*Autoscaler</vt:lpstr>
      <vt:lpstr>*Autoscaler</vt:lpstr>
      <vt:lpstr>*Autoscaler</vt:lpstr>
      <vt:lpstr>*Autoscaler</vt:lpstr>
      <vt:lpstr>*Autoscaler</vt:lpstr>
      <vt:lpstr>*Autoscaler</vt:lpstr>
      <vt:lpstr>*Autoscaler</vt:lpstr>
      <vt:lpstr>*Autoscaler</vt:lpstr>
      <vt:lpstr>*Autoscaler</vt:lpstr>
      <vt:lpstr>Karpenter: Consolidation</vt:lpstr>
      <vt:lpstr>Karpenter: Consolidation</vt:lpstr>
      <vt:lpstr>Karpenter: Consolidation</vt:lpstr>
      <vt:lpstr>Multidimensional Pod Autoscaler (AEP ✅)</vt:lpstr>
      <vt:lpstr>Karpenter One Year Later</vt:lpstr>
      <vt:lpstr>Karpenter One Year Later</vt:lpstr>
      <vt:lpstr>WG-Serving: Autoscaling</vt:lpstr>
      <vt:lpstr>Dynamic Resource Allocation (DRA) in Four Parts</vt:lpstr>
      <vt:lpstr>Dynamic Resource Allocation (DRA) in Kubernetes</vt:lpstr>
      <vt:lpstr>DRA overcomes the limitations of device plugins </vt:lpstr>
      <vt:lpstr>Project Updates - VPA</vt:lpstr>
      <vt:lpstr>Project Updates - Cluster Autoscaler</vt:lpstr>
      <vt:lpstr>Project Updates - Cluster Autoscaler</vt:lpstr>
      <vt:lpstr>Help Wanted!</vt:lpstr>
      <vt:lpstr>Help Wanted!</vt:lpstr>
      <vt:lpstr>Get Involved!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Jack Francis</cp:lastModifiedBy>
  <cp:revision>1</cp:revision>
  <dcterms:modified xsi:type="dcterms:W3CDTF">2024-11-14T20:00:09Z</dcterms:modified>
</cp:coreProperties>
</file>