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147483564" r:id="rId3"/>
    <p:sldId id="2147483569" r:id="rId4"/>
    <p:sldId id="2147483568" r:id="rId5"/>
    <p:sldId id="263" r:id="rId6"/>
    <p:sldId id="2147483540" r:id="rId7"/>
    <p:sldId id="2147483541" r:id="rId8"/>
    <p:sldId id="2147483536" r:id="rId9"/>
    <p:sldId id="2147483542" r:id="rId10"/>
    <p:sldId id="2147483557" r:id="rId11"/>
    <p:sldId id="2147483558" r:id="rId12"/>
    <p:sldId id="2147483545" r:id="rId13"/>
    <p:sldId id="2147483559" r:id="rId14"/>
    <p:sldId id="2147483551" r:id="rId15"/>
    <p:sldId id="2147483548" r:id="rId16"/>
    <p:sldId id="2147483549" r:id="rId17"/>
    <p:sldId id="2147483556" r:id="rId18"/>
    <p:sldId id="2147483554" r:id="rId19"/>
    <p:sldId id="2147483562" r:id="rId20"/>
    <p:sldId id="2147483555" r:id="rId21"/>
    <p:sldId id="2147483563" r:id="rId22"/>
    <p:sldId id="21474727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F3EB63-F5DF-69D1-2483-F6EB98255607}" name="Scott Benson" initials="SB" userId="S::sbenson@adobe.com::6f303af4-d7c5-44d2-a3ee-37dd900ea180" providerId="AD"/>
  <p188:author id="{5B678D75-604B-8512-6CEE-52F9F9A2F29B}" name="Julia Capeloto" initials="JC" userId="S::capeloto@adobe.com::95f4d369-df56-44d4-9eda-6675faac5294" providerId="AD"/>
  <p188:author id="{62FEEB9E-68E1-78F1-FA4D-5F43E3A99159}" name="Jason Franklin" initials="JF" userId="S::jafrankl@adobe.com::c87865dd-5e39-4fa6-b97b-9351161e8d13" providerId="AD"/>
  <p188:author id="{4FB0E6C2-01E0-902D-6EB3-355F2E61CDF0}" name="Wendy Grim" initials="WG" userId="S::wgrim@adobe.com::a6aac728-d695-48c0-b541-bdb4f8e8beac" providerId="AD"/>
  <p188:author id="{C7D0EEC7-1583-B5F0-D1CC-89CAF758F3AB}" name="Macie De Stefano" initials="" userId="S::mskipwit@adobe.com::b2abbf78-f550-46cd-8677-9f927805853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007"/>
    <a:srgbClr val="604E00"/>
    <a:srgbClr val="044024"/>
    <a:srgbClr val="0F4F55"/>
    <a:srgbClr val="172762"/>
    <a:srgbClr val="41245B"/>
    <a:srgbClr val="642850"/>
    <a:srgbClr val="FF66CC"/>
    <a:srgbClr val="A55BE8"/>
    <a:srgbClr val="3A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3" autoAdjust="0"/>
    <p:restoredTop sz="86691" autoAdjust="0"/>
  </p:normalViewPr>
  <p:slideViewPr>
    <p:cSldViewPr snapToGrid="0" showGuides="1">
      <p:cViewPr>
        <p:scale>
          <a:sx n="120" d="100"/>
          <a:sy n="120" d="100"/>
        </p:scale>
        <p:origin x="1480" y="264"/>
      </p:cViewPr>
      <p:guideLst/>
    </p:cSldViewPr>
  </p:slideViewPr>
  <p:outlineViewPr>
    <p:cViewPr>
      <p:scale>
        <a:sx n="33" d="100"/>
        <a:sy n="33" d="100"/>
      </p:scale>
      <p:origin x="0" y="-28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F1930-641F-47E7-A0EC-FF19713D6D7E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B79AF-D22A-4E5D-9392-72114F6AB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9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DD650-642B-7EA9-6391-B87D33FD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1E130-323F-298A-DB46-BE2EE1C47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D7181-D95B-CFD7-8454-E41BA1EB6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53D74-154B-45F7-6E06-F0D64B89F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2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3E00-9034-9A87-1B81-3EBC0DC8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84933-900A-3BA1-BD68-D726B2841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D8ADB-C8E7-1C89-AD16-99473B753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6CDB1-AF4D-F33B-26AB-FEFC10051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4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DA156-2059-C60B-CA48-F12040A15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084B08-A928-3FF9-B038-CE5FFBDEB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6F9413-8298-9915-2155-27E250C6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1D56E-963C-D986-B06D-72A53617E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ARC is a gem and one of our big successes, and that we’ve since moved all nodes to cri-o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79AF-D22A-4E5D-9392-72114F6AB7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">
    <p:bg>
      <p:bgPr>
        <a:solidFill>
          <a:srgbClr val="EB1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8697-148C-E5F7-1EF7-EE332DEF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7700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0909-4DC4-B1F0-6047-92EEC94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 lIns="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 descr="A white letter o on a black background&#10;&#10;Description automatically generated">
            <a:extLst>
              <a:ext uri="{FF2B5EF4-FFF2-40B4-BE49-F238E27FC236}">
                <a16:creationId xmlns:a16="http://schemas.microsoft.com/office/drawing/2014/main" id="{E695AAB3-D968-696B-8D8D-3D752EF75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0" y="5997508"/>
            <a:ext cx="1316736" cy="3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6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4324"/>
            <a:ext cx="32004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/>
            </a:lvl1pPr>
            <a:lvl2pPr>
              <a:lnSpc>
                <a:spcPct val="110000"/>
              </a:lnSpc>
              <a:spcBef>
                <a:spcPts val="1200"/>
              </a:spcBef>
              <a:defRPr sz="1400"/>
            </a:lvl2pPr>
            <a:lvl3pPr>
              <a:lnSpc>
                <a:spcPct val="110000"/>
              </a:lnSpc>
              <a:spcBef>
                <a:spcPts val="1200"/>
              </a:spcBef>
              <a:defRPr sz="1200"/>
            </a:lvl3pPr>
            <a:lvl4pPr>
              <a:lnSpc>
                <a:spcPct val="110000"/>
              </a:lnSpc>
              <a:spcBef>
                <a:spcPts val="1200"/>
              </a:spcBef>
              <a:defRPr sz="1200"/>
            </a:lvl4pPr>
            <a:lvl5pPr>
              <a:lnSpc>
                <a:spcPct val="110000"/>
              </a:lnSpc>
              <a:spcBef>
                <a:spcPts val="12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7324" y="1334324"/>
            <a:ext cx="32004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/>
            </a:lvl1pPr>
            <a:lvl2pPr>
              <a:lnSpc>
                <a:spcPct val="110000"/>
              </a:lnSpc>
              <a:spcBef>
                <a:spcPts val="1200"/>
              </a:spcBef>
              <a:defRPr sz="1400"/>
            </a:lvl2pPr>
            <a:lvl3pPr>
              <a:lnSpc>
                <a:spcPct val="110000"/>
              </a:lnSpc>
              <a:spcBef>
                <a:spcPts val="1200"/>
              </a:spcBef>
              <a:defRPr sz="1200"/>
            </a:lvl3pPr>
            <a:lvl4pPr>
              <a:lnSpc>
                <a:spcPct val="110000"/>
              </a:lnSpc>
              <a:spcBef>
                <a:spcPts val="1200"/>
              </a:spcBef>
              <a:defRPr sz="1200"/>
            </a:lvl4pPr>
            <a:lvl5pPr>
              <a:lnSpc>
                <a:spcPct val="110000"/>
              </a:lnSpc>
              <a:spcBef>
                <a:spcPts val="12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0" y="1334324"/>
            <a:ext cx="32004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/>
            </a:lvl1pPr>
            <a:lvl2pPr>
              <a:lnSpc>
                <a:spcPct val="110000"/>
              </a:lnSpc>
              <a:spcBef>
                <a:spcPts val="1200"/>
              </a:spcBef>
              <a:defRPr sz="1400"/>
            </a:lvl2pPr>
            <a:lvl3pPr>
              <a:lnSpc>
                <a:spcPct val="110000"/>
              </a:lnSpc>
              <a:spcBef>
                <a:spcPts val="1200"/>
              </a:spcBef>
              <a:defRPr sz="1200"/>
            </a:lvl3pPr>
            <a:lvl4pPr>
              <a:lnSpc>
                <a:spcPct val="110000"/>
              </a:lnSpc>
              <a:spcBef>
                <a:spcPts val="1200"/>
              </a:spcBef>
              <a:defRPr sz="1200"/>
            </a:lvl4pPr>
            <a:lvl5pPr>
              <a:lnSpc>
                <a:spcPct val="110000"/>
              </a:lnSpc>
              <a:spcBef>
                <a:spcPts val="12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0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21456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30264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649392D-4A15-EC72-F8E1-20B370553FF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339072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5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9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75275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37901" y="1334324"/>
            <a:ext cx="1920240" cy="4992624"/>
          </a:xfrm>
        </p:spPr>
        <p:txBody>
          <a:bodyPr lIns="0" rIns="0"/>
          <a:lstStyle>
            <a:lvl1pPr marL="176213" indent="-17621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649392D-4A15-EC72-F8E1-20B370553FF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400527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3448685-45E7-5B8D-4E46-44FECC30A5E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663152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56A753F3-8E21-F8FC-F311-A7291271BB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493776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23360"/>
            <a:ext cx="484632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F64D60-75DD-D985-EFBC-9C173CDE2D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44640" y="1335024"/>
            <a:ext cx="493776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44640" y="4023360"/>
            <a:ext cx="484632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3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-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023360"/>
            <a:ext cx="320040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/>
            </a:lvl1pPr>
            <a:lvl2pPr>
              <a:lnSpc>
                <a:spcPct val="110000"/>
              </a:lnSpc>
              <a:spcBef>
                <a:spcPts val="1200"/>
              </a:spcBef>
              <a:defRPr sz="1400"/>
            </a:lvl2pPr>
            <a:lvl3pPr>
              <a:lnSpc>
                <a:spcPct val="110000"/>
              </a:lnSpc>
              <a:spcBef>
                <a:spcPts val="1200"/>
              </a:spcBef>
              <a:defRPr sz="1200"/>
            </a:lvl3pPr>
            <a:lvl4pPr>
              <a:lnSpc>
                <a:spcPct val="110000"/>
              </a:lnSpc>
              <a:spcBef>
                <a:spcPts val="1200"/>
              </a:spcBef>
              <a:defRPr sz="1200"/>
            </a:lvl4pPr>
            <a:lvl5pPr>
              <a:lnSpc>
                <a:spcPct val="110000"/>
              </a:lnSpc>
              <a:spcBef>
                <a:spcPts val="12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03CDAFF7-00B3-41F0-A68E-7CC251F1A7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3255264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8368" y="4023360"/>
            <a:ext cx="320040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/>
            </a:lvl1pPr>
            <a:lvl2pPr>
              <a:lnSpc>
                <a:spcPct val="110000"/>
              </a:lnSpc>
              <a:spcBef>
                <a:spcPts val="1200"/>
              </a:spcBef>
              <a:defRPr sz="1400"/>
            </a:lvl2pPr>
            <a:lvl3pPr>
              <a:lnSpc>
                <a:spcPct val="110000"/>
              </a:lnSpc>
              <a:spcBef>
                <a:spcPts val="1200"/>
              </a:spcBef>
              <a:defRPr sz="1200"/>
            </a:lvl3pPr>
            <a:lvl4pPr>
              <a:lnSpc>
                <a:spcPct val="110000"/>
              </a:lnSpc>
              <a:spcBef>
                <a:spcPts val="1200"/>
              </a:spcBef>
              <a:defRPr sz="1200"/>
            </a:lvl4pPr>
            <a:lvl5pPr>
              <a:lnSpc>
                <a:spcPct val="110000"/>
              </a:lnSpc>
              <a:spcBef>
                <a:spcPts val="12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296683F-1B6E-6D53-D896-684A317176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8368" y="1335024"/>
            <a:ext cx="3255264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27136" y="4023360"/>
            <a:ext cx="320040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/>
            </a:lvl1pPr>
            <a:lvl2pPr>
              <a:lnSpc>
                <a:spcPct val="110000"/>
              </a:lnSpc>
              <a:spcBef>
                <a:spcPts val="1200"/>
              </a:spcBef>
              <a:defRPr sz="1400"/>
            </a:lvl2pPr>
            <a:lvl3pPr>
              <a:lnSpc>
                <a:spcPct val="110000"/>
              </a:lnSpc>
              <a:spcBef>
                <a:spcPts val="1200"/>
              </a:spcBef>
              <a:defRPr sz="1200"/>
            </a:lvl3pPr>
            <a:lvl4pPr>
              <a:lnSpc>
                <a:spcPct val="110000"/>
              </a:lnSpc>
              <a:spcBef>
                <a:spcPts val="1200"/>
              </a:spcBef>
              <a:defRPr sz="1200"/>
            </a:lvl4pPr>
            <a:lvl5pPr>
              <a:lnSpc>
                <a:spcPct val="110000"/>
              </a:lnSpc>
              <a:spcBef>
                <a:spcPts val="12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4A2986A-AAE4-427C-981B-4CA66BC1A2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27136" y="1335024"/>
            <a:ext cx="3255264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5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-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03CDAFF7-00B3-41F0-A68E-7CC251F1A7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224028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22472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296683F-1B6E-6D53-D896-684A317176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20440" y="1335024"/>
            <a:ext cx="224028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32296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4A2986A-AAE4-427C-981B-4CA66BC1A2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31280" y="1335024"/>
            <a:ext cx="224028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72508B-336E-469E-5D2B-9651A49B3B9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342120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/>
            </a:lvl1pPr>
            <a:lvl2pPr>
              <a:lnSpc>
                <a:spcPct val="110000"/>
              </a:lnSpc>
              <a:spcBef>
                <a:spcPts val="900"/>
              </a:spcBef>
              <a:defRPr sz="1200"/>
            </a:lvl2pPr>
            <a:lvl3pPr>
              <a:lnSpc>
                <a:spcPct val="110000"/>
              </a:lnSpc>
              <a:spcBef>
                <a:spcPts val="900"/>
              </a:spcBef>
              <a:defRPr sz="1100"/>
            </a:lvl3pPr>
            <a:lvl4pPr>
              <a:lnSpc>
                <a:spcPct val="110000"/>
              </a:lnSpc>
              <a:spcBef>
                <a:spcPts val="900"/>
              </a:spcBef>
              <a:defRPr sz="1100"/>
            </a:lvl4pPr>
            <a:lvl5pPr>
              <a:lnSpc>
                <a:spcPct val="110000"/>
              </a:lnSpc>
              <a:spcBef>
                <a:spcPts val="9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C7588DD-A007-A2A1-EDD6-9EEFFCD3F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42120" y="1335024"/>
            <a:ext cx="224028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2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 -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03CDAFF7-00B3-41F0-A68E-7CC251F1A7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18288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7886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296683F-1B6E-6D53-D896-684A317176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95600" y="1335024"/>
            <a:ext cx="18288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83124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4A2986A-AAE4-427C-981B-4CA66BC1A2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0" y="1335024"/>
            <a:ext cx="18288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72508B-336E-469E-5D2B-9651A49B3B9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468362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C7588DD-A007-A2A1-EDD6-9EEFFCD3F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467600" y="1335024"/>
            <a:ext cx="18288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12A0CEB-4B0D-60FD-031D-69EED3A4330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753600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/>
            </a:lvl1pPr>
            <a:lvl2pPr>
              <a:lnSpc>
                <a:spcPct val="110000"/>
              </a:lnSpc>
              <a:spcBef>
                <a:spcPts val="900"/>
              </a:spcBef>
              <a:defRPr sz="1100"/>
            </a:lvl2pPr>
            <a:lvl3pPr>
              <a:lnSpc>
                <a:spcPct val="110000"/>
              </a:lnSpc>
              <a:spcBef>
                <a:spcPts val="900"/>
              </a:spcBef>
              <a:defRPr sz="1050"/>
            </a:lvl3pPr>
            <a:lvl4pPr>
              <a:lnSpc>
                <a:spcPct val="110000"/>
              </a:lnSpc>
              <a:spcBef>
                <a:spcPts val="900"/>
              </a:spcBef>
              <a:defRPr sz="1050"/>
            </a:lvl4pPr>
            <a:lvl5pPr>
              <a:lnSpc>
                <a:spcPct val="110000"/>
              </a:lnSpc>
              <a:spcBef>
                <a:spcPts val="9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B501880-A94F-9D7D-8CC4-B3716FA977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53600" y="1335024"/>
            <a:ext cx="1828800" cy="2514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1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3B074-3B07-0E57-B1EF-F6812220D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566127"/>
            <a:ext cx="4846320" cy="342466"/>
          </a:xfrm>
        </p:spPr>
        <p:txBody>
          <a:bodyPr anchor="ctr" anchorCtr="0">
            <a:spAutoFit/>
          </a:bodyPr>
          <a:lstStyle>
            <a:lvl1pPr marL="0" indent="0">
              <a:buNone/>
              <a:defRPr sz="16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493776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6A13A99-FC00-81A6-297A-C14D357F8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4640" y="1566127"/>
            <a:ext cx="4846320" cy="342466"/>
          </a:xfrm>
        </p:spPr>
        <p:txBody>
          <a:bodyPr anchor="ctr" anchorCtr="0">
            <a:spAutoFit/>
          </a:bodyPr>
          <a:lstStyle>
            <a:lvl1pPr marL="0" indent="0">
              <a:buNone/>
              <a:defRPr sz="16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4640" y="2103120"/>
            <a:ext cx="493776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7FFA04-4266-EB76-C232-9C0E983840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4A96-D9EB-6DDE-6A01-725F7AE443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191FE7-A8B5-682D-84C7-9F90280016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58BB68-9328-42B3-A0F9-3A3B083EF2BE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-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7CA4403-228E-D982-11B8-71EFFDAB1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566127"/>
            <a:ext cx="3200400" cy="342466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3255264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6F0AF-945D-1612-FEA8-992054B7A7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8368" y="1566127"/>
            <a:ext cx="3200400" cy="342466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8368" y="2103120"/>
            <a:ext cx="3255264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D2660DF-18E0-5445-7D6F-B1E2A46D4B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7136" y="1566127"/>
            <a:ext cx="3200400" cy="342466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7136" y="2103120"/>
            <a:ext cx="3255264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21C368-1E72-48CA-929B-4401C8805A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EAA01-FDF7-EF7A-F41F-F69EBE76E15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DB4C55-EF9A-527B-C38E-033B2531579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64C30AB-BD82-4C8A-B585-5A50C442DF09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5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-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2F326F4-6AE1-8C74-A50F-7DF9054A0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463278"/>
            <a:ext cx="224028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224028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7F3A760-EE34-C8A5-89C3-5467A9BC0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20440" y="1463278"/>
            <a:ext cx="224028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0440" y="2103120"/>
            <a:ext cx="224028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84D014-5A6E-8592-C6D8-45C3986A87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1280" y="1463278"/>
            <a:ext cx="224028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1280" y="2103120"/>
            <a:ext cx="224028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BE0941F-EC84-108F-647A-726CB13FD0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42120" y="1463278"/>
            <a:ext cx="224028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273AE085-219F-7944-7266-65BE5ACA4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42120" y="2103120"/>
            <a:ext cx="224028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1AAD5D-057A-DD5F-90D3-857CDC599D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24F614-A8FC-DFE2-56F8-8E640DCA191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A2DDEE-A8FC-94B8-B36F-64416131265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43547A-9664-4844-975D-62CB592093FC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8697-148C-E5F7-1EF7-EE332DEF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lIns="0" anchor="b">
            <a:noAutofit/>
          </a:bodyPr>
          <a:lstStyle>
            <a:lvl1pPr algn="l">
              <a:lnSpc>
                <a:spcPct val="80000"/>
              </a:lnSpc>
              <a:defRPr sz="7700" spc="-12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0909-4DC4-B1F0-6047-92EEC94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 lIns="0" r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hread">
            <a:extLst>
              <a:ext uri="{FF2B5EF4-FFF2-40B4-BE49-F238E27FC236}">
                <a16:creationId xmlns:a16="http://schemas.microsoft.com/office/drawing/2014/main" id="{B6083D35-FA56-96A9-7AD6-A71D01DC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5" name="Picture 4" descr="A red and black number&#10;&#10;Description automatically generated">
            <a:extLst>
              <a:ext uri="{FF2B5EF4-FFF2-40B4-BE49-F238E27FC236}">
                <a16:creationId xmlns:a16="http://schemas.microsoft.com/office/drawing/2014/main" id="{1FEC818F-5FDE-7FC3-B076-F61506203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8" y="6003486"/>
            <a:ext cx="1316736" cy="3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5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 -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2F326F4-6AE1-8C74-A50F-7DF9054A0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463278"/>
            <a:ext cx="182880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182880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7F3A760-EE34-C8A5-89C3-5467A9BC0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5600" y="1463278"/>
            <a:ext cx="182880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5600" y="2103120"/>
            <a:ext cx="182880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84D014-5A6E-8592-C6D8-45C3986A87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1600" y="1463278"/>
            <a:ext cx="182880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81600" y="2103120"/>
            <a:ext cx="182880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BE0941F-EC84-108F-647A-726CB13FD0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1463278"/>
            <a:ext cx="182880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73AE085-219F-7944-7266-65BE5ACA4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0" y="2103120"/>
            <a:ext cx="182880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816AF76-E218-238B-8714-A13AEDC0F5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53600" y="1463278"/>
            <a:ext cx="1828800" cy="548163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53949DF-ED8E-0DEE-DBED-CB495FE60E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753600" y="2103120"/>
            <a:ext cx="1828800" cy="402336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1AAD5D-057A-DD5F-90D3-857CDC599D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24F614-A8FC-DFE2-56F8-8E640DCA191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A2DDEE-A8FC-94B8-B36F-64416131265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43547A-9664-4844-975D-62CB592093FC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5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-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554480"/>
            <a:ext cx="109728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A3878-7BE0-2310-A612-86078B4689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4CF29-7F88-6F4B-09E2-25D36FC00E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21AE2-4E9E-2DCA-4E42-C97521A817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BEFE4BD-2DFA-4609-895D-EFEF7C6E5A3C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8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554480"/>
            <a:ext cx="5486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554480"/>
            <a:ext cx="5486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2547B6F-C04C-1B8A-023F-2328C702D3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3840480"/>
            <a:ext cx="5486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23A551AC-B66E-B597-2080-FD4462C44E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840480"/>
            <a:ext cx="5486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4D71-8CDC-675B-86A7-C34916398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D24B-DB8B-D332-CD41-DCE59AE976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885C-55AF-9895-D16F-0BE3094261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62A065-523E-4F5D-A1E3-FF3942EE8A67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3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554480"/>
            <a:ext cx="3657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7200" y="1554480"/>
            <a:ext cx="3657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4800" y="1554480"/>
            <a:ext cx="3657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B2B2E44-F595-7BB6-29AF-8641CEDC7A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3840480"/>
            <a:ext cx="3657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1FEECA-D863-9A52-B628-DC29A5E3A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7200" y="3840480"/>
            <a:ext cx="3657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1A3846-D263-B994-2288-4A3F6F2CC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24800" y="3840480"/>
            <a:ext cx="3657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2B1270B-1E15-714E-4AFB-2507475C5E9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04BD34C-DD78-3227-60AB-175D7A656D0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65964F-CA9C-418E-97E4-57D80C7DB8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D3BA94-A69C-4DF2-B5C9-A1C8B9BFC5A0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45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- 8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43630-6F53-6353-3B93-FFFD99FF0C79}"/>
              </a:ext>
            </a:extLst>
          </p:cNvPr>
          <p:cNvSpPr/>
          <p:nvPr userDrawn="1"/>
        </p:nvSpPr>
        <p:spPr>
          <a:xfrm>
            <a:off x="60960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2D3AC-53D5-3076-3C9D-96307BC52BBD}"/>
              </a:ext>
            </a:extLst>
          </p:cNvPr>
          <p:cNvSpPr/>
          <p:nvPr userDrawn="1"/>
        </p:nvSpPr>
        <p:spPr>
          <a:xfrm>
            <a:off x="199588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16C89-D2E6-5E44-2CA1-16056799EAD7}"/>
              </a:ext>
            </a:extLst>
          </p:cNvPr>
          <p:cNvSpPr/>
          <p:nvPr userDrawn="1"/>
        </p:nvSpPr>
        <p:spPr>
          <a:xfrm>
            <a:off x="338216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31FAF4-776F-A0E5-46E2-8CA95A136B6F}"/>
              </a:ext>
            </a:extLst>
          </p:cNvPr>
          <p:cNvSpPr/>
          <p:nvPr userDrawn="1"/>
        </p:nvSpPr>
        <p:spPr>
          <a:xfrm>
            <a:off x="476844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8878A-7B70-9407-FE72-405B0D281BF8}"/>
              </a:ext>
            </a:extLst>
          </p:cNvPr>
          <p:cNvSpPr/>
          <p:nvPr userDrawn="1"/>
        </p:nvSpPr>
        <p:spPr>
          <a:xfrm>
            <a:off x="615472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15169-7B14-3DC3-BD30-4687C6CEB050}"/>
              </a:ext>
            </a:extLst>
          </p:cNvPr>
          <p:cNvSpPr/>
          <p:nvPr userDrawn="1"/>
        </p:nvSpPr>
        <p:spPr>
          <a:xfrm>
            <a:off x="754100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5D3CEB-CBC3-33AA-56E4-7243FBB670B8}"/>
              </a:ext>
            </a:extLst>
          </p:cNvPr>
          <p:cNvSpPr/>
          <p:nvPr userDrawn="1"/>
        </p:nvSpPr>
        <p:spPr>
          <a:xfrm>
            <a:off x="892728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287BA-DFA2-9B21-DE8B-3FC50B70F90B}"/>
              </a:ext>
            </a:extLst>
          </p:cNvPr>
          <p:cNvSpPr/>
          <p:nvPr userDrawn="1"/>
        </p:nvSpPr>
        <p:spPr>
          <a:xfrm>
            <a:off x="10313559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2644A-5A85-01BD-2B03-DA2396CAD064}"/>
              </a:ext>
            </a:extLst>
          </p:cNvPr>
          <p:cNvSpPr/>
          <p:nvPr userDrawn="1"/>
        </p:nvSpPr>
        <p:spPr>
          <a:xfrm>
            <a:off x="60960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6B678-B22E-6D11-FAB3-BADDBC694158}"/>
              </a:ext>
            </a:extLst>
          </p:cNvPr>
          <p:cNvSpPr/>
          <p:nvPr userDrawn="1"/>
        </p:nvSpPr>
        <p:spPr>
          <a:xfrm>
            <a:off x="199588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92A191-3E55-9BC4-EA76-F40BD4176E67}"/>
              </a:ext>
            </a:extLst>
          </p:cNvPr>
          <p:cNvSpPr/>
          <p:nvPr userDrawn="1"/>
        </p:nvSpPr>
        <p:spPr>
          <a:xfrm>
            <a:off x="338216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F35C9-4070-9A2F-9698-B91A7341451D}"/>
              </a:ext>
            </a:extLst>
          </p:cNvPr>
          <p:cNvSpPr/>
          <p:nvPr userDrawn="1"/>
        </p:nvSpPr>
        <p:spPr>
          <a:xfrm>
            <a:off x="476844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5D6898-91DB-B3AC-F1DA-65D48A4A8502}"/>
              </a:ext>
            </a:extLst>
          </p:cNvPr>
          <p:cNvSpPr/>
          <p:nvPr userDrawn="1"/>
        </p:nvSpPr>
        <p:spPr>
          <a:xfrm>
            <a:off x="615472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AAB28-5748-F9AC-89F5-EB1C9348877F}"/>
              </a:ext>
            </a:extLst>
          </p:cNvPr>
          <p:cNvSpPr/>
          <p:nvPr userDrawn="1"/>
        </p:nvSpPr>
        <p:spPr>
          <a:xfrm>
            <a:off x="754100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A1D538-3EC1-8418-DDF3-D4704AE0706B}"/>
              </a:ext>
            </a:extLst>
          </p:cNvPr>
          <p:cNvSpPr/>
          <p:nvPr userDrawn="1"/>
        </p:nvSpPr>
        <p:spPr>
          <a:xfrm>
            <a:off x="892728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028C3C-E97E-B0C9-C4F0-1C06EF313AC9}"/>
              </a:ext>
            </a:extLst>
          </p:cNvPr>
          <p:cNvSpPr/>
          <p:nvPr userDrawn="1"/>
        </p:nvSpPr>
        <p:spPr>
          <a:xfrm>
            <a:off x="10313559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A14B7B-0BBE-1B5D-432D-40A389F3FCCF}"/>
              </a:ext>
            </a:extLst>
          </p:cNvPr>
          <p:cNvSpPr/>
          <p:nvPr userDrawn="1"/>
        </p:nvSpPr>
        <p:spPr>
          <a:xfrm>
            <a:off x="60960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71FF21-A0D3-1C1A-B6F0-B38542FC16F3}"/>
              </a:ext>
            </a:extLst>
          </p:cNvPr>
          <p:cNvSpPr/>
          <p:nvPr userDrawn="1"/>
        </p:nvSpPr>
        <p:spPr>
          <a:xfrm>
            <a:off x="199588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E463DD-7CD5-9FB1-37AF-6EA3B554A5F6}"/>
              </a:ext>
            </a:extLst>
          </p:cNvPr>
          <p:cNvSpPr/>
          <p:nvPr userDrawn="1"/>
        </p:nvSpPr>
        <p:spPr>
          <a:xfrm>
            <a:off x="338216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06218-BEF3-CB50-8EF6-EB54C5FCD4A5}"/>
              </a:ext>
            </a:extLst>
          </p:cNvPr>
          <p:cNvSpPr/>
          <p:nvPr userDrawn="1"/>
        </p:nvSpPr>
        <p:spPr>
          <a:xfrm>
            <a:off x="476844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D8E872-5127-7868-3A05-721AF6BA473C}"/>
              </a:ext>
            </a:extLst>
          </p:cNvPr>
          <p:cNvSpPr/>
          <p:nvPr userDrawn="1"/>
        </p:nvSpPr>
        <p:spPr>
          <a:xfrm>
            <a:off x="615472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707814-364C-ED34-E661-0B900D61D461}"/>
              </a:ext>
            </a:extLst>
          </p:cNvPr>
          <p:cNvSpPr/>
          <p:nvPr userDrawn="1"/>
        </p:nvSpPr>
        <p:spPr>
          <a:xfrm>
            <a:off x="754100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9A0626-4DF1-C03E-4100-AA6C8661D9FE}"/>
              </a:ext>
            </a:extLst>
          </p:cNvPr>
          <p:cNvSpPr/>
          <p:nvPr userDrawn="1"/>
        </p:nvSpPr>
        <p:spPr>
          <a:xfrm>
            <a:off x="892728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521DB-B096-8091-3A9C-9A982F43D88A}"/>
              </a:ext>
            </a:extLst>
          </p:cNvPr>
          <p:cNvSpPr/>
          <p:nvPr userDrawn="1"/>
        </p:nvSpPr>
        <p:spPr>
          <a:xfrm>
            <a:off x="10313559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76CD2B-19F5-416D-DEDB-846A990C8639}"/>
              </a:ext>
            </a:extLst>
          </p:cNvPr>
          <p:cNvSpPr/>
          <p:nvPr userDrawn="1"/>
        </p:nvSpPr>
        <p:spPr>
          <a:xfrm>
            <a:off x="60960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7B7B08-16E6-D7D7-4798-5C0F7C0419FA}"/>
              </a:ext>
            </a:extLst>
          </p:cNvPr>
          <p:cNvSpPr/>
          <p:nvPr userDrawn="1"/>
        </p:nvSpPr>
        <p:spPr>
          <a:xfrm>
            <a:off x="199588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240E6E-B8E3-4433-FA1E-59F51736F9D6}"/>
              </a:ext>
            </a:extLst>
          </p:cNvPr>
          <p:cNvSpPr/>
          <p:nvPr userDrawn="1"/>
        </p:nvSpPr>
        <p:spPr>
          <a:xfrm>
            <a:off x="338216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4AA11C-3F23-0B4E-141A-199111885EA7}"/>
              </a:ext>
            </a:extLst>
          </p:cNvPr>
          <p:cNvSpPr/>
          <p:nvPr userDrawn="1"/>
        </p:nvSpPr>
        <p:spPr>
          <a:xfrm>
            <a:off x="476844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3AD8E4-435B-97B8-914E-D25CC5456285}"/>
              </a:ext>
            </a:extLst>
          </p:cNvPr>
          <p:cNvSpPr/>
          <p:nvPr userDrawn="1"/>
        </p:nvSpPr>
        <p:spPr>
          <a:xfrm>
            <a:off x="615472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0FE684-33AB-F095-B7EA-72178F993F53}"/>
              </a:ext>
            </a:extLst>
          </p:cNvPr>
          <p:cNvSpPr/>
          <p:nvPr userDrawn="1"/>
        </p:nvSpPr>
        <p:spPr>
          <a:xfrm>
            <a:off x="754100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489701-AA7F-0E3A-8312-681D092709AF}"/>
              </a:ext>
            </a:extLst>
          </p:cNvPr>
          <p:cNvSpPr/>
          <p:nvPr userDrawn="1"/>
        </p:nvSpPr>
        <p:spPr>
          <a:xfrm>
            <a:off x="892728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CFC289-BF79-2F3D-5FDF-6B40CC38857C}"/>
              </a:ext>
            </a:extLst>
          </p:cNvPr>
          <p:cNvSpPr/>
          <p:nvPr userDrawn="1"/>
        </p:nvSpPr>
        <p:spPr>
          <a:xfrm>
            <a:off x="10313559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9" name="row 1 Picture Placeholder 1">
            <a:extLst>
              <a:ext uri="{FF2B5EF4-FFF2-40B4-BE49-F238E27FC236}">
                <a16:creationId xmlns:a16="http://schemas.microsoft.com/office/drawing/2014/main" id="{85227A43-5C4D-89D4-E160-A1290BB35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2604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row 1 Picture Placeholder 2">
            <a:extLst>
              <a:ext uri="{FF2B5EF4-FFF2-40B4-BE49-F238E27FC236}">
                <a16:creationId xmlns:a16="http://schemas.microsoft.com/office/drawing/2014/main" id="{9566F144-B3C8-7936-839D-AC16AF52DC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4595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row 1 Picture Placeholder 3">
            <a:extLst>
              <a:ext uri="{FF2B5EF4-FFF2-40B4-BE49-F238E27FC236}">
                <a16:creationId xmlns:a16="http://schemas.microsoft.com/office/drawing/2014/main" id="{38732D4D-83B3-1F93-6FCC-5298384D9F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1781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2" name="row 1 Picture Placeholder 4">
            <a:extLst>
              <a:ext uri="{FF2B5EF4-FFF2-40B4-BE49-F238E27FC236}">
                <a16:creationId xmlns:a16="http://schemas.microsoft.com/office/drawing/2014/main" id="{9730AE84-83EF-0982-5104-F629973C19B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4163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row 1 Picture Placeholder 5">
            <a:extLst>
              <a:ext uri="{FF2B5EF4-FFF2-40B4-BE49-F238E27FC236}">
                <a16:creationId xmlns:a16="http://schemas.microsoft.com/office/drawing/2014/main" id="{EEFEB949-3A10-F7A6-9FBE-5FCB94B66A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6154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row 1 Picture Placeholder 6">
            <a:extLst>
              <a:ext uri="{FF2B5EF4-FFF2-40B4-BE49-F238E27FC236}">
                <a16:creationId xmlns:a16="http://schemas.microsoft.com/office/drawing/2014/main" id="{2CE4B71B-7112-B353-61F2-EBAE24BE1F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83340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row 1 Picture Placeholder 7">
            <a:extLst>
              <a:ext uri="{FF2B5EF4-FFF2-40B4-BE49-F238E27FC236}">
                <a16:creationId xmlns:a16="http://schemas.microsoft.com/office/drawing/2014/main" id="{4C5A0B2F-5A91-9643-DAA7-BE0BB2A8A1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70527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row 1 Picture Placeholder 8">
            <a:extLst>
              <a:ext uri="{FF2B5EF4-FFF2-40B4-BE49-F238E27FC236}">
                <a16:creationId xmlns:a16="http://schemas.microsoft.com/office/drawing/2014/main" id="{67D3AFDE-20B1-971A-47DD-2857ACC39B5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357713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7" name="row 2 Picture Placeholder 1">
            <a:extLst>
              <a:ext uri="{FF2B5EF4-FFF2-40B4-BE49-F238E27FC236}">
                <a16:creationId xmlns:a16="http://schemas.microsoft.com/office/drawing/2014/main" id="{31380899-193D-8D5B-FA8D-2BE00660771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52604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row 2 Picture Placeholder 2">
            <a:extLst>
              <a:ext uri="{FF2B5EF4-FFF2-40B4-BE49-F238E27FC236}">
                <a16:creationId xmlns:a16="http://schemas.microsoft.com/office/drawing/2014/main" id="{7B8CC7C2-EB24-E4BC-3521-F28289F3479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34595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row 2 Picture Placeholder 3">
            <a:extLst>
              <a:ext uri="{FF2B5EF4-FFF2-40B4-BE49-F238E27FC236}">
                <a16:creationId xmlns:a16="http://schemas.microsoft.com/office/drawing/2014/main" id="{EFD6C08E-A520-2F29-E386-E6C25BFE1DC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21781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" name="row 2 Picture Placeholder 4">
            <a:extLst>
              <a:ext uri="{FF2B5EF4-FFF2-40B4-BE49-F238E27FC236}">
                <a16:creationId xmlns:a16="http://schemas.microsoft.com/office/drawing/2014/main" id="{9E409B64-BE44-35A7-5522-CD1CA05D7F2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814163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row 2 Picture Placeholder 5">
            <a:extLst>
              <a:ext uri="{FF2B5EF4-FFF2-40B4-BE49-F238E27FC236}">
                <a16:creationId xmlns:a16="http://schemas.microsoft.com/office/drawing/2014/main" id="{AD31BCC3-7CA0-F8E3-12BB-D29C067DB87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96154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2" name="row 2 Picture Placeholder 6">
            <a:extLst>
              <a:ext uri="{FF2B5EF4-FFF2-40B4-BE49-F238E27FC236}">
                <a16:creationId xmlns:a16="http://schemas.microsoft.com/office/drawing/2014/main" id="{04774E24-BE0E-4649-FF50-F6B3FEF0D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83340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3" name="row 2 Picture Placeholder 7">
            <a:extLst>
              <a:ext uri="{FF2B5EF4-FFF2-40B4-BE49-F238E27FC236}">
                <a16:creationId xmlns:a16="http://schemas.microsoft.com/office/drawing/2014/main" id="{45A8A087-E4BE-14C2-8362-83F49B8CAC1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970527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4" name="row 2 Picture Placeholder 8">
            <a:extLst>
              <a:ext uri="{FF2B5EF4-FFF2-40B4-BE49-F238E27FC236}">
                <a16:creationId xmlns:a16="http://schemas.microsoft.com/office/drawing/2014/main" id="{A6980176-7120-F9D6-7B2A-01D8BD184D9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357713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5" name="row 3 Picture Placeholder 1">
            <a:extLst>
              <a:ext uri="{FF2B5EF4-FFF2-40B4-BE49-F238E27FC236}">
                <a16:creationId xmlns:a16="http://schemas.microsoft.com/office/drawing/2014/main" id="{01052543-B91F-CF1D-C997-F322760047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52604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6" name="row 3 Picture Placeholder 2">
            <a:extLst>
              <a:ext uri="{FF2B5EF4-FFF2-40B4-BE49-F238E27FC236}">
                <a16:creationId xmlns:a16="http://schemas.microsoft.com/office/drawing/2014/main" id="{70569A68-72F9-E2FE-E32D-819866ED0C3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034595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7" name="row 3 Picture Placeholder 3">
            <a:extLst>
              <a:ext uri="{FF2B5EF4-FFF2-40B4-BE49-F238E27FC236}">
                <a16:creationId xmlns:a16="http://schemas.microsoft.com/office/drawing/2014/main" id="{D2BD4873-307A-6A42-64CF-510EDD057A8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421781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8" name="row 3 Picture Placeholder 4">
            <a:extLst>
              <a:ext uri="{FF2B5EF4-FFF2-40B4-BE49-F238E27FC236}">
                <a16:creationId xmlns:a16="http://schemas.microsoft.com/office/drawing/2014/main" id="{654B3D41-F5AE-BC4D-CA7C-AE67AEE80F3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814163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9" name="row 3 Picture Placeholder 5">
            <a:extLst>
              <a:ext uri="{FF2B5EF4-FFF2-40B4-BE49-F238E27FC236}">
                <a16:creationId xmlns:a16="http://schemas.microsoft.com/office/drawing/2014/main" id="{2049E2F9-304E-BEA6-C347-8BE731201E1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96154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0" name="row 3 Picture Placeholder 6">
            <a:extLst>
              <a:ext uri="{FF2B5EF4-FFF2-40B4-BE49-F238E27FC236}">
                <a16:creationId xmlns:a16="http://schemas.microsoft.com/office/drawing/2014/main" id="{DA987F5A-D0BE-C880-0AB8-1EED29A441A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583340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" name="row 3 Picture Placeholder 7">
            <a:extLst>
              <a:ext uri="{FF2B5EF4-FFF2-40B4-BE49-F238E27FC236}">
                <a16:creationId xmlns:a16="http://schemas.microsoft.com/office/drawing/2014/main" id="{9B4A1B9D-0A3A-2F81-8CED-F338B7A6E3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970527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2" name="row 3 Picture Placeholder 8">
            <a:extLst>
              <a:ext uri="{FF2B5EF4-FFF2-40B4-BE49-F238E27FC236}">
                <a16:creationId xmlns:a16="http://schemas.microsoft.com/office/drawing/2014/main" id="{6DF27D75-B058-220A-4405-64C938FF8FE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357713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3" name="row 4 Picture Placeholder 1">
            <a:extLst>
              <a:ext uri="{FF2B5EF4-FFF2-40B4-BE49-F238E27FC236}">
                <a16:creationId xmlns:a16="http://schemas.microsoft.com/office/drawing/2014/main" id="{BB6EB70A-D535-38CE-382E-56A416834C4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52604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4" name="row 4 Picture Placeholder 2">
            <a:extLst>
              <a:ext uri="{FF2B5EF4-FFF2-40B4-BE49-F238E27FC236}">
                <a16:creationId xmlns:a16="http://schemas.microsoft.com/office/drawing/2014/main" id="{F972114E-1368-BF87-A84F-E158424B35F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034595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5" name="row 4 Picture Placeholder 3">
            <a:extLst>
              <a:ext uri="{FF2B5EF4-FFF2-40B4-BE49-F238E27FC236}">
                <a16:creationId xmlns:a16="http://schemas.microsoft.com/office/drawing/2014/main" id="{278EFBC8-2747-F4D4-BC80-EDB3F561FDB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421781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6" name="row 4 Picture Placeholder 4">
            <a:extLst>
              <a:ext uri="{FF2B5EF4-FFF2-40B4-BE49-F238E27FC236}">
                <a16:creationId xmlns:a16="http://schemas.microsoft.com/office/drawing/2014/main" id="{937E185F-2AC1-06ED-C749-94E4BD3D165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14163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7" name="row 4 Picture Placeholder 5">
            <a:extLst>
              <a:ext uri="{FF2B5EF4-FFF2-40B4-BE49-F238E27FC236}">
                <a16:creationId xmlns:a16="http://schemas.microsoft.com/office/drawing/2014/main" id="{C1D6FD23-AD0E-00F8-F84E-0A75AD27C4F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6154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8" name="row 4 Picture Placeholder 6">
            <a:extLst>
              <a:ext uri="{FF2B5EF4-FFF2-40B4-BE49-F238E27FC236}">
                <a16:creationId xmlns:a16="http://schemas.microsoft.com/office/drawing/2014/main" id="{98E69D93-6780-2C21-235D-AD050AA6C84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83340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9" name="row 4 Picture Placeholder 7">
            <a:extLst>
              <a:ext uri="{FF2B5EF4-FFF2-40B4-BE49-F238E27FC236}">
                <a16:creationId xmlns:a16="http://schemas.microsoft.com/office/drawing/2014/main" id="{951CAB42-3A74-8C1A-33D9-B956194E62C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970527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0" name="row 4 Picture Placeholder 8">
            <a:extLst>
              <a:ext uri="{FF2B5EF4-FFF2-40B4-BE49-F238E27FC236}">
                <a16:creationId xmlns:a16="http://schemas.microsoft.com/office/drawing/2014/main" id="{840EF6F4-48B1-B7EA-5C60-0375F6CADFB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357713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A3878-7BE0-2310-A612-86078B4689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4CF29-7F88-6F4B-09E2-25D36FC00E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21AE2-4E9E-2DCA-4E42-C97521A817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BEFE4BD-2DFA-4609-895D-EFEF7C6E5A3C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2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8697-148C-E5F7-1EF7-EE332DEF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6061"/>
            <a:ext cx="5334001" cy="2387600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4800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0909-4DC4-B1F0-6047-92EEC94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3012926"/>
            <a:ext cx="5334001" cy="1655762"/>
          </a:xfrm>
        </p:spPr>
        <p:txBody>
          <a:bodyPr lIns="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hread">
            <a:extLst>
              <a:ext uri="{FF2B5EF4-FFF2-40B4-BE49-F238E27FC236}">
                <a16:creationId xmlns:a16="http://schemas.microsoft.com/office/drawing/2014/main" id="{B6083D35-FA56-96A9-7AD6-A71D01DC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31B34F-5072-BCFE-838A-B26F9DFCB0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 wrap="non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4" descr="A red and black number&#10;&#10;Description automatically generated">
            <a:extLst>
              <a:ext uri="{FF2B5EF4-FFF2-40B4-BE49-F238E27FC236}">
                <a16:creationId xmlns:a16="http://schemas.microsoft.com/office/drawing/2014/main" id="{3A473975-5274-ED6D-F50C-3F967FC2BF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8" y="6003486"/>
            <a:ext cx="1316736" cy="3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83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6EF-00C4-7068-5E38-7C447D1A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6437"/>
            <a:ext cx="10972800" cy="1865126"/>
          </a:xfrm>
        </p:spPr>
        <p:txBody>
          <a:bodyPr wrap="square" lIns="0" rIns="0" anchor="ctr" anchorCtr="0">
            <a:spAutoFit/>
          </a:bodyPr>
          <a:lstStyle>
            <a:lvl1pPr>
              <a:lnSpc>
                <a:spcPct val="80000"/>
              </a:lnSpc>
              <a:defRPr sz="7200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hread">
            <a:extLst>
              <a:ext uri="{FF2B5EF4-FFF2-40B4-BE49-F238E27FC236}">
                <a16:creationId xmlns:a16="http://schemas.microsoft.com/office/drawing/2014/main" id="{91AE573E-CC51-2A49-7497-59B7E4555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0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- Bottom Graphi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rIns="0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076A1818-04ED-68DC-92C5-98A4DB6D6F8F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D1D8-9BA5-4CA3-A987-D4ACB6D38028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/2 Image -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493776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45720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5ABD9F-44A7-2BD7-B0C1-E7135F8C87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A35D43-378C-F45A-1B41-7AABED498A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22876" y="6583680"/>
            <a:ext cx="1920240" cy="91887"/>
          </a:xfrm>
        </p:spPr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8D9348-6015-53D5-75F2-0A1A831FE3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657600" y="6583680"/>
            <a:ext cx="89768" cy="92333"/>
          </a:xfrm>
        </p:spPr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DE2533BC-42DA-FCEE-D96C-AC878AA0AD62}"/>
              </a:ext>
            </a:extLst>
          </p:cNvPr>
          <p:cNvSpPr txBox="1"/>
          <p:nvPr userDrawn="1"/>
        </p:nvSpPr>
        <p:spPr>
          <a:xfrm>
            <a:off x="3836955" y="6583680"/>
            <a:ext cx="1710405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4" name="Blocker">
            <a:extLst>
              <a:ext uri="{FF2B5EF4-FFF2-40B4-BE49-F238E27FC236}">
                <a16:creationId xmlns:a16="http://schemas.microsoft.com/office/drawing/2014/main" id="{3CF23C9A-F835-E086-950B-9A28BF24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4007" y="6483509"/>
            <a:ext cx="1748393" cy="2019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5ABE59E-8FC0-A76D-B870-3E3FD82E39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861FAB-3FDE-4C87-9308-E91AC57E0401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/3 Image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676656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59436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5ABD9F-44A7-2BD7-B0C1-E7135F8C87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4320" y="0"/>
            <a:ext cx="429768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A35D43-378C-F45A-1B41-7AABED498A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22876" y="6583680"/>
            <a:ext cx="3657600" cy="91887"/>
          </a:xfrm>
        </p:spPr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8D9348-6015-53D5-75F2-0A1A831FE3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486400" y="6583680"/>
            <a:ext cx="89768" cy="92333"/>
          </a:xfrm>
        </p:spPr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DE2533BC-42DA-FCEE-D96C-AC878AA0AD62}"/>
              </a:ext>
            </a:extLst>
          </p:cNvPr>
          <p:cNvSpPr txBox="1"/>
          <p:nvPr userDrawn="1"/>
        </p:nvSpPr>
        <p:spPr>
          <a:xfrm>
            <a:off x="5665755" y="6583680"/>
            <a:ext cx="1710405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4" name="Blocker">
            <a:extLst>
              <a:ext uri="{FF2B5EF4-FFF2-40B4-BE49-F238E27FC236}">
                <a16:creationId xmlns:a16="http://schemas.microsoft.com/office/drawing/2014/main" id="{3CF23C9A-F835-E086-950B-9A28BF24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4007" y="6483510"/>
            <a:ext cx="1748393" cy="2019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5ABE59E-8FC0-A76D-B870-3E3FD82E39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6C1D8EA-4650-4E5E-943B-91110B552664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8697-148C-E5F7-1EF7-EE332DEF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lIns="0" anchor="b">
            <a:noAutofit/>
          </a:bodyPr>
          <a:lstStyle>
            <a:lvl1pPr algn="l">
              <a:lnSpc>
                <a:spcPct val="80000"/>
              </a:lnSpc>
              <a:defRPr sz="7700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0909-4DC4-B1F0-6047-92EEC94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 lIns="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hread">
            <a:extLst>
              <a:ext uri="{FF2B5EF4-FFF2-40B4-BE49-F238E27FC236}">
                <a16:creationId xmlns:a16="http://schemas.microsoft.com/office/drawing/2014/main" id="{B6083D35-FA56-96A9-7AD6-A71D01DC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5" name="Picture 4" descr="A red and black number&#10;&#10;Description automatically generated">
            <a:extLst>
              <a:ext uri="{FF2B5EF4-FFF2-40B4-BE49-F238E27FC236}">
                <a16:creationId xmlns:a16="http://schemas.microsoft.com/office/drawing/2014/main" id="{D7C0ED63-3C6C-8868-F40A-8C33E7488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8" y="6003486"/>
            <a:ext cx="1316736" cy="3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46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Content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493776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44640" y="1334324"/>
            <a:ext cx="493776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3891E34-A609-5686-FA54-E3A63757018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2838-4B53-45A2-8F31-57E1B224FDC6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1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- Content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32004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14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5800" y="1334324"/>
            <a:ext cx="32004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14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75479F-3CBB-5D2A-4512-AE1310D885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0" y="1334324"/>
            <a:ext cx="32004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14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3891E34-A609-5686-FA54-E3A63757018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2838-4B53-45A2-8F31-57E1B224FDC6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1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- Cont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21456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30264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649392D-4A15-EC72-F8E1-20B370553FF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339072" y="1334324"/>
            <a:ext cx="224028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C7DF4-91CF-55B7-3AA7-65526726F52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0169271-AB45-4F94-B977-1C39D03C236C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65DB8-BEAA-621B-BC19-2D34AB75BC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598055-59DC-88A9-9B38-40423C55EF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CF063994-F7E1-75A7-CEC3-515566728D3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636199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 - Cont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75026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37404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649392D-4A15-EC72-F8E1-20B370553FF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399782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B82708F-B3F7-E5C0-481F-8B2177EAF19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662160" y="1334324"/>
            <a:ext cx="1920240" cy="4992624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C7DF4-91CF-55B7-3AA7-65526726F52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0169271-AB45-4F94-B977-1C39D03C236C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65DB8-BEAA-621B-BC19-2D34AB75BC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598055-59DC-88A9-9B38-40423C55EF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CF063994-F7E1-75A7-CEC3-515566728D3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128260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Image and Content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44B0349E-3471-3051-A5B9-9681553EB9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4937760" cy="2514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23360"/>
            <a:ext cx="484632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42B398-0C77-E84A-DD6A-3B9AC2D5E3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44640" y="1335024"/>
            <a:ext cx="4937760" cy="2514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44640" y="4023360"/>
            <a:ext cx="484632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3891E34-A609-5686-FA54-E3A63757018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2838-4B53-45A2-8F31-57E1B224FDC6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51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- Image and Content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40372"/>
            <a:ext cx="3200400" cy="2286575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14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F7FA6101-2BCD-3F7A-5BFE-9C338D8F8C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3255264" cy="2514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8368" y="4040372"/>
            <a:ext cx="3200400" cy="2286575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14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F35FB27-0B90-CA7E-FF2E-695B6A9CA1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8368" y="1335024"/>
            <a:ext cx="3255264" cy="2514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75479F-3CBB-5D2A-4512-AE1310D885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27136" y="4040372"/>
            <a:ext cx="3200400" cy="2286575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14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1200"/>
              </a:spcBef>
              <a:defRPr sz="12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1200"/>
              </a:spcBef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7A90959-8D39-E413-9AB9-75B5F74E17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27136" y="1335024"/>
            <a:ext cx="3255264" cy="2514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3891E34-A609-5686-FA54-E3A63757018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2838-4B53-45A2-8F31-57E1B224FDC6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6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- Image and Cont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03CDAFF7-00B3-41F0-A68E-7CC251F1A7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224028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22472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296683F-1B6E-6D53-D896-684A317176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20440" y="1335024"/>
            <a:ext cx="224028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32296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4A2986A-AAE4-427C-981B-4CA66BC1A2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31280" y="1335024"/>
            <a:ext cx="224028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72508B-336E-469E-5D2B-9651A49B3B9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342120" y="4023360"/>
            <a:ext cx="2194560" cy="2286000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900"/>
              </a:spcBef>
              <a:defRPr sz="1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2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C7588DD-A007-A2A1-EDD6-9EEFFCD3F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42120" y="1335024"/>
            <a:ext cx="224028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6D79BAA0-8632-AD2C-292C-8F2B191F7D19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54468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 - Image and Cont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03CDAFF7-00B3-41F0-A68E-7CC251F1A7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335024"/>
            <a:ext cx="182880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97886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296683F-1B6E-6D53-D896-684A317176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95600" y="1335024"/>
            <a:ext cx="182880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90CB-0423-5C9F-6F8B-19720127AC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83124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4A2986A-AAE4-427C-981B-4CA66BC1A2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0" y="1335024"/>
            <a:ext cx="182880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72508B-336E-469E-5D2B-9651A49B3B9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468362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C7588DD-A007-A2A1-EDD6-9EEFFCD3F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467600" y="1335024"/>
            <a:ext cx="182880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BE2B1C7-C0C6-88D0-FF18-EFB8EA2C6280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753600" y="4023360"/>
            <a:ext cx="1645920" cy="2286000"/>
          </a:xfrm>
        </p:spPr>
        <p:txBody>
          <a:bodyPr lIns="0" rIns="0"/>
          <a:lstStyle>
            <a:lvl1pPr marL="119063" indent="-119063">
              <a:lnSpc>
                <a:spcPct val="110000"/>
              </a:lnSpc>
              <a:spcBef>
                <a:spcPts val="900"/>
              </a:spcBef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900"/>
              </a:spcBef>
              <a:defRPr sz="11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900"/>
              </a:spcBef>
              <a:defRPr sz="105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900"/>
              </a:spcBef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81BA51A-079B-3E84-046F-16707EFD3E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53600" y="1335024"/>
            <a:ext cx="1828800" cy="25054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6D79BAA0-8632-AD2C-292C-8F2B191F7D19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679487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Photo and Title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3B074-3B07-0E57-B1EF-F6812220DF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566127"/>
            <a:ext cx="4846320" cy="342466"/>
          </a:xfrm>
        </p:spPr>
        <p:txBody>
          <a:bodyPr anchor="ctr" anchorCtr="0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493776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6A13A99-FC00-81A6-297A-C14D357F8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4640" y="1566127"/>
            <a:ext cx="4846320" cy="342466"/>
          </a:xfrm>
        </p:spPr>
        <p:txBody>
          <a:bodyPr anchor="ctr" anchorCtr="0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4640" y="2103120"/>
            <a:ext cx="493776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47277-7A32-0B74-3121-513308B5D1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B1577F18-2EE9-48A5-C9F6-26D13C7A415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0626B-1616-3551-DB78-E30E2BEA44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DFF53-DA3C-5459-13CB-66ACAB1EF0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7EF6CD1-9159-44AF-9B3E-C7AC0C13304D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10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- Photo and Title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7CA4403-228E-D982-11B8-71EFFDAB1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566127"/>
            <a:ext cx="3200400" cy="342466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3255264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6F0AF-945D-1612-FEA8-992054B7A7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8368" y="1566127"/>
            <a:ext cx="3200400" cy="342466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8368" y="2103120"/>
            <a:ext cx="3255264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D2660DF-18E0-5445-7D6F-B1E2A46D4B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7136" y="1566127"/>
            <a:ext cx="3200400" cy="342466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7136" y="2103120"/>
            <a:ext cx="3255264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C05D25-57B4-0131-8D02-41BDA2225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861CF59B-700A-60A4-D14B-FB9B87B60D93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38FF-7BCA-3951-3D43-F22FDDDCEC6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D0F27E-11AC-F723-B425-6B4C999314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63D66E-2377-4F68-BD8E-DC3D382E60F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8697-148C-E5F7-1EF7-EE332DEF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6061"/>
            <a:ext cx="5334001" cy="2387600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5400" spc="-12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0909-4DC4-B1F0-6047-92EEC94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012926"/>
            <a:ext cx="5334002" cy="1655762"/>
          </a:xfrm>
        </p:spPr>
        <p:txBody>
          <a:bodyPr lIns="0" r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hread">
            <a:extLst>
              <a:ext uri="{FF2B5EF4-FFF2-40B4-BE49-F238E27FC236}">
                <a16:creationId xmlns:a16="http://schemas.microsoft.com/office/drawing/2014/main" id="{B6083D35-FA56-96A9-7AD6-A71D01DC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31B34F-5072-BCFE-838A-B26F9DFCB0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 wrap="none">
            <a:noAutofit/>
          </a:bodyPr>
          <a:lstStyle/>
          <a:p>
            <a:endParaRPr lang="en-US"/>
          </a:p>
        </p:txBody>
      </p:sp>
      <p:pic>
        <p:nvPicPr>
          <p:cNvPr id="5" name="Picture 4" descr="A red and black number&#10;&#10;Description automatically generated">
            <a:extLst>
              <a:ext uri="{FF2B5EF4-FFF2-40B4-BE49-F238E27FC236}">
                <a16:creationId xmlns:a16="http://schemas.microsoft.com/office/drawing/2014/main" id="{ED10F1C0-9764-B3D2-72FA-D6F1835F5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8" y="6003486"/>
            <a:ext cx="1316736" cy="3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2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- Photo and Title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2F326F4-6AE1-8C74-A50F-7DF9054A0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581773"/>
            <a:ext cx="224028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224028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7F3A760-EE34-C8A5-89C3-5467A9BC0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20440" y="1581773"/>
            <a:ext cx="224028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0440" y="2103120"/>
            <a:ext cx="224028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84D014-5A6E-8592-C6D8-45C3986A87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1280" y="1581773"/>
            <a:ext cx="224028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1280" y="2103120"/>
            <a:ext cx="224028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BE0941F-EC84-108F-647A-726CB13FD0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42120" y="1581773"/>
            <a:ext cx="224028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273AE085-219F-7944-7266-65BE5ACA4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42120" y="2103120"/>
            <a:ext cx="224028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8D57720-7135-4F3C-DEEA-C27247DB4D1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5BFC7988-7FAA-398C-930C-E596D1C799AC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8E7BE0-DA47-ECEF-0F48-3164312A54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115E1D6-9D19-3D32-1DF3-6D23F19EFA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3A5FDA7-3BA9-4E16-ABA0-3A8FCF7624A5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51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 - Photo and Title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2F326F4-6AE1-8C74-A50F-7DF9054A0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1581773"/>
            <a:ext cx="182880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103120"/>
            <a:ext cx="182880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7F3A760-EE34-C8A5-89C3-5467A9BC0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5600" y="1581773"/>
            <a:ext cx="182880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5600" y="2103120"/>
            <a:ext cx="182880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C84D014-5A6E-8592-C6D8-45C3986A87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1600" y="1581773"/>
            <a:ext cx="182880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81600" y="2103120"/>
            <a:ext cx="182880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BE0941F-EC84-108F-647A-726CB13FD0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1581773"/>
            <a:ext cx="182880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73AE085-219F-7944-7266-65BE5ACA4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0" y="2103120"/>
            <a:ext cx="182880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B1CE22D-7742-2553-0BC5-65F5E18C47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53600" y="1581773"/>
            <a:ext cx="1828800" cy="311175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04FB2745-7A67-1B1D-6FE0-E5A68CD71D3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753600" y="2103120"/>
            <a:ext cx="1828800" cy="4023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8D57720-7135-4F3C-DEEA-C27247DB4D1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5BFC7988-7FAA-398C-930C-E596D1C799AC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8E7BE0-DA47-ECEF-0F48-3164312A54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115E1D6-9D19-3D32-1DF3-6D23F19EFA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3A5FDA7-3BA9-4E16-ABA0-3A8FCF7624A5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01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Dark - 1x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554480"/>
            <a:ext cx="10972800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8FEA5-D82D-FEBA-BC6B-F712F94ADF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B0CFD409-FAB4-8D4C-DF26-12899C370EB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FE176-D609-C102-9210-1A0665ED40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8EAAE-6B19-EE89-F051-EA38D1ED64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79301B-1302-4B33-9C57-FD5EA730D9CA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Dark - 2x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554480"/>
            <a:ext cx="54864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554480"/>
            <a:ext cx="54864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2547B6F-C04C-1B8A-023F-2328C702D3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3840480"/>
            <a:ext cx="54864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23A551AC-B66E-B597-2080-FD4462C44E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840480"/>
            <a:ext cx="54864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B94F-08BB-377E-AE6E-61B7A9C938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26C5F03B-42F9-6A59-3CCF-50EFC70FE135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0779-5716-A672-960E-6B3AB7CCC5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B95E-CC09-DA87-F49C-D0FD58732B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29D3C5-7FDF-4810-8CE7-16EC6383A5D6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8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Dark - 3x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097-0CFA-61BE-726A-4804164D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554480"/>
            <a:ext cx="36576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60F384-0CC4-8E1E-C546-28F7B7D6B2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7200" y="1554480"/>
            <a:ext cx="36576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2A0C94-CCCD-1ACE-EE3F-3AAA7DAFC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4800" y="1554480"/>
            <a:ext cx="36576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B2B2E44-F595-7BB6-29AF-8641CEDC7A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3840480"/>
            <a:ext cx="36576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1FEECA-D863-9A52-B628-DC29A5E3A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7200" y="3840480"/>
            <a:ext cx="36576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1A3846-D263-B994-2288-4A3F6F2CC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24800" y="3840480"/>
            <a:ext cx="3657600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72CA8-A577-174B-FB2C-9B4EB53A31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48D13397-FD3B-0770-09A4-C48DDFDB7AB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042B7-6E1D-C52E-AA27-9C2FF0C0DD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B33B-0DFA-0E46-569E-3A30D639B58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90D5A5-4AEE-444F-B6C9-C3F1538FF45D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84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Dark - 8x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A268-608E-203C-7A51-367C326D1570}"/>
              </a:ext>
            </a:extLst>
          </p:cNvPr>
          <p:cNvSpPr/>
          <p:nvPr userDrawn="1"/>
        </p:nvSpPr>
        <p:spPr>
          <a:xfrm>
            <a:off x="60960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E7C4E-A950-5E7D-A0C2-FCEFEEFFD63B}"/>
              </a:ext>
            </a:extLst>
          </p:cNvPr>
          <p:cNvSpPr/>
          <p:nvPr userDrawn="1"/>
        </p:nvSpPr>
        <p:spPr>
          <a:xfrm>
            <a:off x="199588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8CC5C-6C7A-E3B3-012C-E9C0432BE08E}"/>
              </a:ext>
            </a:extLst>
          </p:cNvPr>
          <p:cNvSpPr/>
          <p:nvPr userDrawn="1"/>
        </p:nvSpPr>
        <p:spPr>
          <a:xfrm>
            <a:off x="338216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573D4-E54C-C99F-F61B-CBC21CA91EED}"/>
              </a:ext>
            </a:extLst>
          </p:cNvPr>
          <p:cNvSpPr/>
          <p:nvPr userDrawn="1"/>
        </p:nvSpPr>
        <p:spPr>
          <a:xfrm>
            <a:off x="476844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16B734-342F-9A1D-45D0-D102A3F8E11C}"/>
              </a:ext>
            </a:extLst>
          </p:cNvPr>
          <p:cNvSpPr/>
          <p:nvPr userDrawn="1"/>
        </p:nvSpPr>
        <p:spPr>
          <a:xfrm>
            <a:off x="615472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AC3299-D9CC-DB39-2D3B-3F38400729B6}"/>
              </a:ext>
            </a:extLst>
          </p:cNvPr>
          <p:cNvSpPr/>
          <p:nvPr userDrawn="1"/>
        </p:nvSpPr>
        <p:spPr>
          <a:xfrm>
            <a:off x="754100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B7A0D9-63D4-923F-0B2C-2241DA938B85}"/>
              </a:ext>
            </a:extLst>
          </p:cNvPr>
          <p:cNvSpPr/>
          <p:nvPr userDrawn="1"/>
        </p:nvSpPr>
        <p:spPr>
          <a:xfrm>
            <a:off x="8927280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BB5FA-838E-2F55-A783-CE18CFB555D4}"/>
              </a:ext>
            </a:extLst>
          </p:cNvPr>
          <p:cNvSpPr/>
          <p:nvPr userDrawn="1"/>
        </p:nvSpPr>
        <p:spPr>
          <a:xfrm>
            <a:off x="10313559" y="133432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E21CC9-8607-D4B4-0A69-84E115EA1B4E}"/>
              </a:ext>
            </a:extLst>
          </p:cNvPr>
          <p:cNvSpPr/>
          <p:nvPr userDrawn="1"/>
        </p:nvSpPr>
        <p:spPr>
          <a:xfrm>
            <a:off x="60960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A79D0A-A70C-E894-177D-EECF5FA284B5}"/>
              </a:ext>
            </a:extLst>
          </p:cNvPr>
          <p:cNvSpPr/>
          <p:nvPr userDrawn="1"/>
        </p:nvSpPr>
        <p:spPr>
          <a:xfrm>
            <a:off x="199588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566EE-102B-BAE0-3B43-462B12F42154}"/>
              </a:ext>
            </a:extLst>
          </p:cNvPr>
          <p:cNvSpPr/>
          <p:nvPr userDrawn="1"/>
        </p:nvSpPr>
        <p:spPr>
          <a:xfrm>
            <a:off x="338216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A8B909-1FB7-2ECE-4CE5-D4CB1C6BB0CC}"/>
              </a:ext>
            </a:extLst>
          </p:cNvPr>
          <p:cNvSpPr/>
          <p:nvPr userDrawn="1"/>
        </p:nvSpPr>
        <p:spPr>
          <a:xfrm>
            <a:off x="476844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47EF83-4A21-DA0F-C923-796582EDAEED}"/>
              </a:ext>
            </a:extLst>
          </p:cNvPr>
          <p:cNvSpPr/>
          <p:nvPr userDrawn="1"/>
        </p:nvSpPr>
        <p:spPr>
          <a:xfrm>
            <a:off x="615472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B53162-80D6-1DB6-445D-F0BBEB4165AB}"/>
              </a:ext>
            </a:extLst>
          </p:cNvPr>
          <p:cNvSpPr/>
          <p:nvPr userDrawn="1"/>
        </p:nvSpPr>
        <p:spPr>
          <a:xfrm>
            <a:off x="754100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43A33A-2128-3B66-F13D-BC2C34FC5C9C}"/>
              </a:ext>
            </a:extLst>
          </p:cNvPr>
          <p:cNvSpPr/>
          <p:nvPr userDrawn="1"/>
        </p:nvSpPr>
        <p:spPr>
          <a:xfrm>
            <a:off x="8927280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562438-B088-47C6-D95D-D104D74DC604}"/>
              </a:ext>
            </a:extLst>
          </p:cNvPr>
          <p:cNvSpPr/>
          <p:nvPr userDrawn="1"/>
        </p:nvSpPr>
        <p:spPr>
          <a:xfrm>
            <a:off x="10313559" y="2608441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61161-4E67-459F-36FF-24C259411D06}"/>
              </a:ext>
            </a:extLst>
          </p:cNvPr>
          <p:cNvSpPr/>
          <p:nvPr userDrawn="1"/>
        </p:nvSpPr>
        <p:spPr>
          <a:xfrm>
            <a:off x="60960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75AF7F-E549-C9DD-4BD9-037177E7F735}"/>
              </a:ext>
            </a:extLst>
          </p:cNvPr>
          <p:cNvSpPr/>
          <p:nvPr userDrawn="1"/>
        </p:nvSpPr>
        <p:spPr>
          <a:xfrm>
            <a:off x="199588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38BA7-9D68-1ED9-04A0-99A171217587}"/>
              </a:ext>
            </a:extLst>
          </p:cNvPr>
          <p:cNvSpPr/>
          <p:nvPr userDrawn="1"/>
        </p:nvSpPr>
        <p:spPr>
          <a:xfrm>
            <a:off x="338216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51B5DB-1CA5-4B88-AC22-BE9FD9798353}"/>
              </a:ext>
            </a:extLst>
          </p:cNvPr>
          <p:cNvSpPr/>
          <p:nvPr userDrawn="1"/>
        </p:nvSpPr>
        <p:spPr>
          <a:xfrm>
            <a:off x="476844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7C6676-9FF0-FCE1-4305-AC9BA6E9220A}"/>
              </a:ext>
            </a:extLst>
          </p:cNvPr>
          <p:cNvSpPr/>
          <p:nvPr userDrawn="1"/>
        </p:nvSpPr>
        <p:spPr>
          <a:xfrm>
            <a:off x="615472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257B7-9C16-9561-3AC1-D8314943FC74}"/>
              </a:ext>
            </a:extLst>
          </p:cNvPr>
          <p:cNvSpPr/>
          <p:nvPr userDrawn="1"/>
        </p:nvSpPr>
        <p:spPr>
          <a:xfrm>
            <a:off x="754100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ECCC7F-B9E9-3B8B-6F0D-FAA1040749DF}"/>
              </a:ext>
            </a:extLst>
          </p:cNvPr>
          <p:cNvSpPr/>
          <p:nvPr userDrawn="1"/>
        </p:nvSpPr>
        <p:spPr>
          <a:xfrm>
            <a:off x="8927280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1038EB-0E1A-05F1-2DFF-EA052237F7F6}"/>
              </a:ext>
            </a:extLst>
          </p:cNvPr>
          <p:cNvSpPr/>
          <p:nvPr userDrawn="1"/>
        </p:nvSpPr>
        <p:spPr>
          <a:xfrm>
            <a:off x="10313559" y="3882557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C02E06-B728-D76A-FEAA-446234F0F31F}"/>
              </a:ext>
            </a:extLst>
          </p:cNvPr>
          <p:cNvSpPr/>
          <p:nvPr userDrawn="1"/>
        </p:nvSpPr>
        <p:spPr>
          <a:xfrm>
            <a:off x="60960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706809-ECBD-19DD-3B50-1DBAD7BADF1F}"/>
              </a:ext>
            </a:extLst>
          </p:cNvPr>
          <p:cNvSpPr/>
          <p:nvPr userDrawn="1"/>
        </p:nvSpPr>
        <p:spPr>
          <a:xfrm>
            <a:off x="199588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6C519C-7E49-E916-FA16-159BABE49412}"/>
              </a:ext>
            </a:extLst>
          </p:cNvPr>
          <p:cNvSpPr/>
          <p:nvPr userDrawn="1"/>
        </p:nvSpPr>
        <p:spPr>
          <a:xfrm>
            <a:off x="338216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B91923-6A62-AD7F-31E0-673400D0EB1E}"/>
              </a:ext>
            </a:extLst>
          </p:cNvPr>
          <p:cNvSpPr/>
          <p:nvPr userDrawn="1"/>
        </p:nvSpPr>
        <p:spPr>
          <a:xfrm>
            <a:off x="476844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27D94D-DCFC-5DFD-EA77-925FCC34A4D7}"/>
              </a:ext>
            </a:extLst>
          </p:cNvPr>
          <p:cNvSpPr/>
          <p:nvPr userDrawn="1"/>
        </p:nvSpPr>
        <p:spPr>
          <a:xfrm>
            <a:off x="615472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CF9808-730A-9487-1316-4BBE4EB4937B}"/>
              </a:ext>
            </a:extLst>
          </p:cNvPr>
          <p:cNvSpPr/>
          <p:nvPr userDrawn="1"/>
        </p:nvSpPr>
        <p:spPr>
          <a:xfrm>
            <a:off x="754100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E5A07D-9FF2-8979-5D57-8C122DB99FB7}"/>
              </a:ext>
            </a:extLst>
          </p:cNvPr>
          <p:cNvSpPr/>
          <p:nvPr userDrawn="1"/>
        </p:nvSpPr>
        <p:spPr>
          <a:xfrm>
            <a:off x="8927280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263E6F-C1EE-9BCC-34DD-8FE8B2AE793A}"/>
              </a:ext>
            </a:extLst>
          </p:cNvPr>
          <p:cNvSpPr/>
          <p:nvPr userDrawn="1"/>
        </p:nvSpPr>
        <p:spPr>
          <a:xfrm>
            <a:off x="10313559" y="5156674"/>
            <a:ext cx="1268841" cy="11679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ow 1 Picture Placeholder 1">
            <a:extLst>
              <a:ext uri="{FF2B5EF4-FFF2-40B4-BE49-F238E27FC236}">
                <a16:creationId xmlns:a16="http://schemas.microsoft.com/office/drawing/2014/main" id="{F7FA6101-2BCD-3F7A-5BFE-9C338D8F8C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2604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row 1 Picture Placeholder 2">
            <a:extLst>
              <a:ext uri="{FF2B5EF4-FFF2-40B4-BE49-F238E27FC236}">
                <a16:creationId xmlns:a16="http://schemas.microsoft.com/office/drawing/2014/main" id="{D4489A75-D166-8CF2-E0D8-0EDFD46D7A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4595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7" name="row 1 Picture Placeholder 3">
            <a:extLst>
              <a:ext uri="{FF2B5EF4-FFF2-40B4-BE49-F238E27FC236}">
                <a16:creationId xmlns:a16="http://schemas.microsoft.com/office/drawing/2014/main" id="{2F08C9C9-CDFB-BCD2-FB33-888CA3CCB0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1781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row 1 Picture Placeholder 4">
            <a:extLst>
              <a:ext uri="{FF2B5EF4-FFF2-40B4-BE49-F238E27FC236}">
                <a16:creationId xmlns:a16="http://schemas.microsoft.com/office/drawing/2014/main" id="{899B4827-9E43-021A-8937-A582894584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4163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row 1 Picture Placeholder 5">
            <a:extLst>
              <a:ext uri="{FF2B5EF4-FFF2-40B4-BE49-F238E27FC236}">
                <a16:creationId xmlns:a16="http://schemas.microsoft.com/office/drawing/2014/main" id="{B06F7986-6ED4-86E5-5E13-935D3BEE8F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6154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" name="row 1 Picture Placeholder 6">
            <a:extLst>
              <a:ext uri="{FF2B5EF4-FFF2-40B4-BE49-F238E27FC236}">
                <a16:creationId xmlns:a16="http://schemas.microsoft.com/office/drawing/2014/main" id="{7C94F9B6-35CC-47D7-4715-2D9BDFED9D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83340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4" name="row 1 Picture Placeholder 7">
            <a:extLst>
              <a:ext uri="{FF2B5EF4-FFF2-40B4-BE49-F238E27FC236}">
                <a16:creationId xmlns:a16="http://schemas.microsoft.com/office/drawing/2014/main" id="{D2A4DA41-8FCC-44A0-0C9D-A7CDFAC9620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70527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5" name="row 1 Picture Placeholder 8">
            <a:extLst>
              <a:ext uri="{FF2B5EF4-FFF2-40B4-BE49-F238E27FC236}">
                <a16:creationId xmlns:a16="http://schemas.microsoft.com/office/drawing/2014/main" id="{4137539C-29C3-8821-FFE4-1C210898C68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357713" y="1374235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ow 2 Picture Placeholder 1">
            <a:extLst>
              <a:ext uri="{FF2B5EF4-FFF2-40B4-BE49-F238E27FC236}">
                <a16:creationId xmlns:a16="http://schemas.microsoft.com/office/drawing/2014/main" id="{3C1DEC0A-CFBB-A174-7825-D3E127900D3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52604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ow 2 Picture Placeholder 2">
            <a:extLst>
              <a:ext uri="{FF2B5EF4-FFF2-40B4-BE49-F238E27FC236}">
                <a16:creationId xmlns:a16="http://schemas.microsoft.com/office/drawing/2014/main" id="{E7BAB826-4B9F-721B-9415-8435857190B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34595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w 2 Picture Placeholder 3">
            <a:extLst>
              <a:ext uri="{FF2B5EF4-FFF2-40B4-BE49-F238E27FC236}">
                <a16:creationId xmlns:a16="http://schemas.microsoft.com/office/drawing/2014/main" id="{FF2B11DB-3A14-D3C9-2C6D-B1CA3D622F9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21781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ow 2 Picture Placeholder 4">
            <a:extLst>
              <a:ext uri="{FF2B5EF4-FFF2-40B4-BE49-F238E27FC236}">
                <a16:creationId xmlns:a16="http://schemas.microsoft.com/office/drawing/2014/main" id="{46336BAC-196F-BEEE-4E28-6A330A25A67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814163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ow 2 Picture Placeholder 5">
            <a:extLst>
              <a:ext uri="{FF2B5EF4-FFF2-40B4-BE49-F238E27FC236}">
                <a16:creationId xmlns:a16="http://schemas.microsoft.com/office/drawing/2014/main" id="{C2FFB65A-9236-4CE6-2307-E94FE71BB87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96154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row 2 Picture Placeholder 6">
            <a:extLst>
              <a:ext uri="{FF2B5EF4-FFF2-40B4-BE49-F238E27FC236}">
                <a16:creationId xmlns:a16="http://schemas.microsoft.com/office/drawing/2014/main" id="{4B9A60F2-7615-8938-B4B4-67C1CBF42CF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83340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7" name="row 2 Picture Placeholder 7">
            <a:extLst>
              <a:ext uri="{FF2B5EF4-FFF2-40B4-BE49-F238E27FC236}">
                <a16:creationId xmlns:a16="http://schemas.microsoft.com/office/drawing/2014/main" id="{3E419932-76A6-541D-128A-A84A5BEEC30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970527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8" name="row 2 Picture Placeholder 8">
            <a:extLst>
              <a:ext uri="{FF2B5EF4-FFF2-40B4-BE49-F238E27FC236}">
                <a16:creationId xmlns:a16="http://schemas.microsoft.com/office/drawing/2014/main" id="{758DFE5A-82A8-803E-2660-E9B48CD58C8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357713" y="2645822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9" name="row 3 Picture Placeholder 1">
            <a:extLst>
              <a:ext uri="{FF2B5EF4-FFF2-40B4-BE49-F238E27FC236}">
                <a16:creationId xmlns:a16="http://schemas.microsoft.com/office/drawing/2014/main" id="{9E32F521-6FD0-503D-9FF1-BBD7A8CA51E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52604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0" name="row 3 Picture Placeholder 2">
            <a:extLst>
              <a:ext uri="{FF2B5EF4-FFF2-40B4-BE49-F238E27FC236}">
                <a16:creationId xmlns:a16="http://schemas.microsoft.com/office/drawing/2014/main" id="{D836B38E-8809-B0C0-92F7-BD89C610B16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034595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1" name="row 3 Picture Placeholder 3">
            <a:extLst>
              <a:ext uri="{FF2B5EF4-FFF2-40B4-BE49-F238E27FC236}">
                <a16:creationId xmlns:a16="http://schemas.microsoft.com/office/drawing/2014/main" id="{6D54014E-0644-8A1E-AAFF-5E8A476ACC3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421781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2" name="row 3 Picture Placeholder 4">
            <a:extLst>
              <a:ext uri="{FF2B5EF4-FFF2-40B4-BE49-F238E27FC236}">
                <a16:creationId xmlns:a16="http://schemas.microsoft.com/office/drawing/2014/main" id="{C50DA082-240B-5F1B-A722-C64B3BA9FD4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814163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3" name="row 3 Picture Placeholder 5">
            <a:extLst>
              <a:ext uri="{FF2B5EF4-FFF2-40B4-BE49-F238E27FC236}">
                <a16:creationId xmlns:a16="http://schemas.microsoft.com/office/drawing/2014/main" id="{7F494D05-1215-155F-73B6-BF770FF811D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96154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4" name="row 3 Picture Placeholder 6">
            <a:extLst>
              <a:ext uri="{FF2B5EF4-FFF2-40B4-BE49-F238E27FC236}">
                <a16:creationId xmlns:a16="http://schemas.microsoft.com/office/drawing/2014/main" id="{D0EC0EE6-CC94-3C74-DDBA-56893AD1E43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583340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5" name="row 3 Picture Placeholder 7">
            <a:extLst>
              <a:ext uri="{FF2B5EF4-FFF2-40B4-BE49-F238E27FC236}">
                <a16:creationId xmlns:a16="http://schemas.microsoft.com/office/drawing/2014/main" id="{5FBD18F7-9E73-C66B-2846-56D8CEA15AD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970527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row 3 Picture Placeholder 8">
            <a:extLst>
              <a:ext uri="{FF2B5EF4-FFF2-40B4-BE49-F238E27FC236}">
                <a16:creationId xmlns:a16="http://schemas.microsoft.com/office/drawing/2014/main" id="{7B5CFE7D-04C3-F349-69EC-8D436A9E920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357713" y="3924554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7" name="row 4 Picture Placeholder 1">
            <a:extLst>
              <a:ext uri="{FF2B5EF4-FFF2-40B4-BE49-F238E27FC236}">
                <a16:creationId xmlns:a16="http://schemas.microsoft.com/office/drawing/2014/main" id="{24399C3F-6491-6E43-B837-BD446D088A0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52604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8" name="row 4 Picture Placeholder 2">
            <a:extLst>
              <a:ext uri="{FF2B5EF4-FFF2-40B4-BE49-F238E27FC236}">
                <a16:creationId xmlns:a16="http://schemas.microsoft.com/office/drawing/2014/main" id="{2036CAF2-E770-6062-EF33-0DD11CD01C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034595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9" name="row 4 Picture Placeholder 3">
            <a:extLst>
              <a:ext uri="{FF2B5EF4-FFF2-40B4-BE49-F238E27FC236}">
                <a16:creationId xmlns:a16="http://schemas.microsoft.com/office/drawing/2014/main" id="{30F775ED-4D01-9DC2-7605-D281FB771C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421781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0" name="row 4 Picture Placeholder 4">
            <a:extLst>
              <a:ext uri="{FF2B5EF4-FFF2-40B4-BE49-F238E27FC236}">
                <a16:creationId xmlns:a16="http://schemas.microsoft.com/office/drawing/2014/main" id="{DEE28737-AC75-102C-4BA8-96E6F4330BB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14163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1" name="row 4 Picture Placeholder 5">
            <a:extLst>
              <a:ext uri="{FF2B5EF4-FFF2-40B4-BE49-F238E27FC236}">
                <a16:creationId xmlns:a16="http://schemas.microsoft.com/office/drawing/2014/main" id="{E6E43258-86B0-95D8-6166-424B9F61DE5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6154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2" name="row 4 Picture Placeholder 6">
            <a:extLst>
              <a:ext uri="{FF2B5EF4-FFF2-40B4-BE49-F238E27FC236}">
                <a16:creationId xmlns:a16="http://schemas.microsoft.com/office/drawing/2014/main" id="{0D08A575-C065-4FC0-28D7-6580F3156F6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83340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3" name="row 4 Picture Placeholder 7">
            <a:extLst>
              <a:ext uri="{FF2B5EF4-FFF2-40B4-BE49-F238E27FC236}">
                <a16:creationId xmlns:a16="http://schemas.microsoft.com/office/drawing/2014/main" id="{8C33A8F6-6489-D7B0-777C-E283A9697E4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970527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4" name="row 4 Picture Placeholder 8">
            <a:extLst>
              <a:ext uri="{FF2B5EF4-FFF2-40B4-BE49-F238E27FC236}">
                <a16:creationId xmlns:a16="http://schemas.microsoft.com/office/drawing/2014/main" id="{9DDE374E-5A99-C8F8-8E5C-A7201FBD4B9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357713" y="5196141"/>
            <a:ext cx="1182832" cy="108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43891E34-A609-5686-FA54-E3A637570182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2838-4B53-45A2-8F31-57E1B224FDC6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with Th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2CD-4DAB-B5A4-4603-43CD97AC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71600"/>
            <a:ext cx="10972800" cy="9463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hread">
            <a:extLst>
              <a:ext uri="{FF2B5EF4-FFF2-40B4-BE49-F238E27FC236}">
                <a16:creationId xmlns:a16="http://schemas.microsoft.com/office/drawing/2014/main" id="{58DD8459-7A64-A5A2-A463-AE3780C871C4}"/>
              </a:ext>
            </a:extLst>
          </p:cNvPr>
          <p:cNvSpPr/>
          <p:nvPr userDrawn="1"/>
        </p:nvSpPr>
        <p:spPr>
          <a:xfrm>
            <a:off x="0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3F7CAF-D852-86B0-DD65-059C877F3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016" y="0"/>
            <a:ext cx="12063984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85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B8B6-68CD-E5CB-1299-D2EC1E13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71600"/>
            <a:ext cx="10972800" cy="9463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09641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EFD-0837-876E-D532-FF1DCD5D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71600"/>
            <a:ext cx="10972800" cy="9463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0387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bg>
      <p:bgPr>
        <a:solidFill>
          <a:srgbClr val="EB1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0452-9AFC-7317-960A-0CE6F680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71600"/>
            <a:ext cx="10972800" cy="9463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white letter o on a black background&#10;&#10;Description automatically generated">
            <a:extLst>
              <a:ext uri="{FF2B5EF4-FFF2-40B4-BE49-F238E27FC236}">
                <a16:creationId xmlns:a16="http://schemas.microsoft.com/office/drawing/2014/main" id="{E9BC6135-7D8D-B5DA-3E89-19048614E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42" y="2991905"/>
            <a:ext cx="3621024" cy="8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6EF-00C4-7068-5E38-7C447D1A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6437"/>
            <a:ext cx="10972800" cy="1865126"/>
          </a:xfrm>
        </p:spPr>
        <p:txBody>
          <a:bodyPr wrap="square" lIns="0" rIns="0" anchor="ctr" anchorCtr="0">
            <a:spAutoFit/>
          </a:bodyPr>
          <a:lstStyle>
            <a:lvl1pPr>
              <a:lnSpc>
                <a:spcPct val="80000"/>
              </a:lnSpc>
              <a:defRPr sz="7200" spc="-12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hread">
            <a:extLst>
              <a:ext uri="{FF2B5EF4-FFF2-40B4-BE49-F238E27FC236}">
                <a16:creationId xmlns:a16="http://schemas.microsoft.com/office/drawing/2014/main" id="{91AE573E-CC51-2A49-7497-59B7E4555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81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6EF-00C4-7068-5E38-7C447D1A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6437"/>
            <a:ext cx="10972800" cy="1865126"/>
          </a:xfrm>
        </p:spPr>
        <p:txBody>
          <a:bodyPr wrap="square" lIns="0" rIns="0" anchor="ctr" anchorCtr="0">
            <a:spAutoFit/>
          </a:bodyPr>
          <a:lstStyle>
            <a:lvl1pPr>
              <a:lnSpc>
                <a:spcPct val="80000"/>
              </a:lnSpc>
              <a:defRPr sz="7200" spc="-12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hread">
            <a:extLst>
              <a:ext uri="{FF2B5EF4-FFF2-40B4-BE49-F238E27FC236}">
                <a16:creationId xmlns:a16="http://schemas.microsoft.com/office/drawing/2014/main" id="{91AE573E-CC51-2A49-7497-59B7E4555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347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Al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6EF-00C4-7068-5E38-7C447D1A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6437"/>
            <a:ext cx="10972800" cy="1865126"/>
          </a:xfrm>
        </p:spPr>
        <p:txBody>
          <a:bodyPr wrap="square" lIns="0" rIns="0" anchor="ctr" anchorCtr="0">
            <a:spAutoFit/>
          </a:bodyPr>
          <a:lstStyle>
            <a:lvl1pPr>
              <a:lnSpc>
                <a:spcPct val="80000"/>
              </a:lnSpc>
              <a:defRPr sz="7200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hread">
            <a:extLst>
              <a:ext uri="{FF2B5EF4-FFF2-40B4-BE49-F238E27FC236}">
                <a16:creationId xmlns:a16="http://schemas.microsoft.com/office/drawing/2014/main" id="{91AE573E-CC51-2A49-7497-59B7E4555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824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12648" y="265176"/>
            <a:ext cx="10972800" cy="950976"/>
          </a:xfrm>
        </p:spPr>
        <p:txBody>
          <a:bodyPr wrap="square" lIns="0" tIns="0" rIns="0" bIns="0" anchor="ctr" anchorCtr="0">
            <a:noAutofit/>
          </a:bodyPr>
          <a:lstStyle>
            <a:lvl1pPr>
              <a:defRPr lang="en-US" sz="3200" kern="1200" spc="-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576873"/>
            <a:ext cx="10972800" cy="4504354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D6601-D56B-2A71-FB4D-43D7BD6048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E4452-EFBC-927D-A192-3B5CAD318E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59D4-EB98-505F-A399-102776DA74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169271-AB45-4F94-B977-1C39D03C236C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18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10972800" cy="4992624"/>
          </a:xfrm>
        </p:spPr>
        <p:txBody>
          <a:bodyPr lIns="0" rIns="0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940D-A5FF-4CEC-B24D-658D92D6E1F7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1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Air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rIns="0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C5061511-419D-2059-0E83-6196212F9289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BEBEBE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EBEBE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4F7-71D5-4F1C-A9CA-5E3A40F979B7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109728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D13-D1E9-473F-B841-18617FCF55E9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7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493776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4572000" cy="4992624"/>
          </a:xfrm>
        </p:spPr>
        <p:txBody>
          <a:bodyPr lIns="0" rIns="0">
            <a:noAutofit/>
          </a:bodyPr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5ABD9F-44A7-2BD7-B0C1-E7135F8C87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Blocker">
            <a:extLst>
              <a:ext uri="{FF2B5EF4-FFF2-40B4-BE49-F238E27FC236}">
                <a16:creationId xmlns:a16="http://schemas.microsoft.com/office/drawing/2014/main" id="{3CF23C9A-F835-E086-950B-9A28BF24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4007" y="6488705"/>
            <a:ext cx="1748393" cy="2019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DE2533BC-42DA-FCEE-D96C-AC878AA0AD62}"/>
              </a:ext>
            </a:extLst>
          </p:cNvPr>
          <p:cNvSpPr txBox="1"/>
          <p:nvPr userDrawn="1"/>
        </p:nvSpPr>
        <p:spPr>
          <a:xfrm>
            <a:off x="3836955" y="6583680"/>
            <a:ext cx="1710405" cy="92333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191919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A35D43-378C-F45A-1B41-7AABED498A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22876" y="6583680"/>
            <a:ext cx="1920240" cy="91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8D9348-6015-53D5-75F2-0A1A831FE3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657600" y="6583680"/>
            <a:ext cx="89768" cy="92333"/>
          </a:xfrm>
        </p:spPr>
        <p:txBody>
          <a:bodyPr>
            <a:noAutofit/>
          </a:bodyPr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5ABE59E-8FC0-A76D-B870-3E3FD82E39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3D17E50-0ADF-43FB-8C34-0001133F6E68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4085"/>
            <a:ext cx="676656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34324"/>
            <a:ext cx="594360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5ABD9F-44A7-2BD7-B0C1-E7135F8C87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4320" y="0"/>
            <a:ext cx="42976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A35D43-378C-F45A-1B41-7AABED498A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22876" y="6583680"/>
            <a:ext cx="3657600" cy="91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8D9348-6015-53D5-75F2-0A1A831FE3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486400" y="6583680"/>
            <a:ext cx="89768" cy="92333"/>
          </a:xfrm>
        </p:spPr>
        <p:txBody>
          <a:bodyPr/>
          <a:lstStyle>
            <a:lvl1pPr>
              <a:defRPr>
                <a:solidFill>
                  <a:srgbClr val="191919"/>
                </a:solidFill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DE2533BC-42DA-FCEE-D96C-AC878AA0AD62}"/>
              </a:ext>
            </a:extLst>
          </p:cNvPr>
          <p:cNvSpPr txBox="1"/>
          <p:nvPr userDrawn="1"/>
        </p:nvSpPr>
        <p:spPr>
          <a:xfrm>
            <a:off x="5665756" y="6583680"/>
            <a:ext cx="1710405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>
                <a:solidFill>
                  <a:srgbClr val="191919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4" name="Blocker">
            <a:extLst>
              <a:ext uri="{FF2B5EF4-FFF2-40B4-BE49-F238E27FC236}">
                <a16:creationId xmlns:a16="http://schemas.microsoft.com/office/drawing/2014/main" id="{3CF23C9A-F835-E086-950B-9A28BF24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4007" y="6503997"/>
            <a:ext cx="1748393" cy="2019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5ABE59E-8FC0-A76D-B870-3E3FD82E39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1FE3EA7-D92D-4A30-9EBB-F43D697D029C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4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1C88EF-1F16-59C4-60F1-8DC431E7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E0A96FB-B9EB-8DE6-BE7F-8E9AFB7E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493776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CAF97-6BD0-1BB9-D026-84213B160D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44640" y="1334324"/>
            <a:ext cx="4937760" cy="4992624"/>
          </a:xfrm>
        </p:spPr>
        <p:txBody>
          <a:bodyPr lIns="0" rIns="0"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E773C5-DC8F-B04C-E4BB-8999DF0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B0C947-85B1-6F73-8F85-916BD59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8E7064-6C65-CE7F-C31F-A4F12EC5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3A5-113A-48A7-BCE0-7936F08DA48F}" type="datetime1">
              <a:rPr lang="en-US" smtClean="0"/>
              <a:t>11/4/24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557CE-52E6-1FB8-260F-4B9972B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D5854-D623-623A-F51E-6C503DDD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34324"/>
            <a:ext cx="10972800" cy="49902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44D4F-1B98-83B7-DAEA-EBD830B4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5920" y="6583680"/>
            <a:ext cx="7844778" cy="91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600">
                <a:solidFill>
                  <a:srgbClr val="191919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F00605C0-ED67-6D23-4441-6A67F9B2E445}"/>
              </a:ext>
            </a:extLst>
          </p:cNvPr>
          <p:cNvSpPr txBox="1"/>
          <p:nvPr userDrawn="1"/>
        </p:nvSpPr>
        <p:spPr>
          <a:xfrm>
            <a:off x="9871995" y="6583680"/>
            <a:ext cx="1710405" cy="9233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>
                <a:solidFill>
                  <a:srgbClr val="191919"/>
                </a:solidFill>
                <a:latin typeface="Adobe Clean" panose="020B0503020404020204" pitchFamily="34" charset="0"/>
              </a:rPr>
              <a:t>© 2024 Adobe. All Rights Reserved. Adobe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B87A-A7CF-09CF-30ED-83C44A71A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2316" y="6583680"/>
            <a:ext cx="8976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lang="en-US" sz="600" baseline="0" smtClean="0">
                <a:solidFill>
                  <a:srgbClr val="191919"/>
                </a:solidFill>
                <a:latin typeface="Adobe Clean" panose="020B0503020404020204" pitchFamily="34" charset="0"/>
              </a:defRPr>
            </a:lvl1pPr>
          </a:lstStyle>
          <a:p>
            <a:pPr algn="r"/>
            <a:fld id="{DEC9D0C1-7FBA-40E3-98AB-77B8E8CCE3DF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8D59-8A23-698A-D678-69D2440DB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7035913"/>
            <a:ext cx="355867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9271-AB45-4F94-B977-1C39D03C236C}" type="datetime1">
              <a:rPr lang="en-US" smtClean="0"/>
              <a:t>11/4/24</a:t>
            </a:fld>
            <a:endParaRPr lang="en-US"/>
          </a:p>
        </p:txBody>
      </p:sp>
      <p:sp>
        <p:nvSpPr>
          <p:cNvPr id="9" name="1/4">
            <a:extLst>
              <a:ext uri="{FF2B5EF4-FFF2-40B4-BE49-F238E27FC236}">
                <a16:creationId xmlns:a16="http://schemas.microsoft.com/office/drawing/2014/main" id="{791B36FE-59D2-67F8-88FF-8BCBCAA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3264969" y="-563502"/>
            <a:ext cx="1635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0" name="2/4">
            <a:extLst>
              <a:ext uri="{FF2B5EF4-FFF2-40B4-BE49-F238E27FC236}">
                <a16:creationId xmlns:a16="http://schemas.microsoft.com/office/drawing/2014/main" id="{1D453459-F362-B9CD-880F-8901A7543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6004629" y="-563502"/>
            <a:ext cx="1827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1" name="3/4">
            <a:extLst>
              <a:ext uri="{FF2B5EF4-FFF2-40B4-BE49-F238E27FC236}">
                <a16:creationId xmlns:a16="http://schemas.microsoft.com/office/drawing/2014/main" id="{8E72AC89-911C-7E96-6D33-BAF9B0DBE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745241" y="-563502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cxnSp>
        <p:nvCxnSpPr>
          <p:cNvPr id="12" name="2/3 arrow">
            <a:extLst>
              <a:ext uri="{FF2B5EF4-FFF2-40B4-BE49-F238E27FC236}">
                <a16:creationId xmlns:a16="http://schemas.microsoft.com/office/drawing/2014/main" id="{425FBE88-470E-60C6-8016-0453814D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23212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/3 arrow">
            <a:extLst>
              <a:ext uri="{FF2B5EF4-FFF2-40B4-BE49-F238E27FC236}">
                <a16:creationId xmlns:a16="http://schemas.microsoft.com/office/drawing/2014/main" id="{B121034D-56B4-850B-095F-50226D1D6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266406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2/3">
            <a:extLst>
              <a:ext uri="{FF2B5EF4-FFF2-40B4-BE49-F238E27FC236}">
                <a16:creationId xmlns:a16="http://schemas.microsoft.com/office/drawing/2014/main" id="{FC5A2A21-4D76-D3E5-F47D-FAAEDEFA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834245" y="-563502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5" name="1/3">
            <a:extLst>
              <a:ext uri="{FF2B5EF4-FFF2-40B4-BE49-F238E27FC236}">
                <a16:creationId xmlns:a16="http://schemas.microsoft.com/office/drawing/2014/main" id="{31DF4110-6679-C48B-A68B-23CCE2DC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4194051" y="-563502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6" name="1/4 arrow">
            <a:extLst>
              <a:ext uri="{FF2B5EF4-FFF2-40B4-BE49-F238E27FC236}">
                <a16:creationId xmlns:a16="http://schemas.microsoft.com/office/drawing/2014/main" id="{654E8F9D-6C4E-05DA-FE73-546CD08C5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52205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/4 arrow">
            <a:extLst>
              <a:ext uri="{FF2B5EF4-FFF2-40B4-BE49-F238E27FC236}">
                <a16:creationId xmlns:a16="http://schemas.microsoft.com/office/drawing/2014/main" id="{DA346B2B-DF35-381D-9BDC-1CDA53FCF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3/4 arrow">
            <a:extLst>
              <a:ext uri="{FF2B5EF4-FFF2-40B4-BE49-F238E27FC236}">
                <a16:creationId xmlns:a16="http://schemas.microsoft.com/office/drawing/2014/main" id="{79D2891A-8FC3-A6BB-6113-BF32856B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37414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id Instrux">
            <a:extLst>
              <a:ext uri="{FF2B5EF4-FFF2-40B4-BE49-F238E27FC236}">
                <a16:creationId xmlns:a16="http://schemas.microsoft.com/office/drawing/2014/main" id="{02CAB0F6-BA9D-DC91-B680-B8B29A069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57679" y="-549443"/>
            <a:ext cx="17649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7" name="Thread">
            <a:extLst>
              <a:ext uri="{FF2B5EF4-FFF2-40B4-BE49-F238E27FC236}">
                <a16:creationId xmlns:a16="http://schemas.microsoft.com/office/drawing/2014/main" id="{85D60DD5-372A-259D-1420-29F0B57C1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4"/>
            <a:ext cx="128016" cy="6856213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1/4">
            <a:extLst>
              <a:ext uri="{FF2B5EF4-FFF2-40B4-BE49-F238E27FC236}">
                <a16:creationId xmlns:a16="http://schemas.microsoft.com/office/drawing/2014/main" id="{424377ED-B64A-B4C7-0B71-A4CF8A90A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576881" y="2509117"/>
            <a:ext cx="1635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33" name="2/4">
            <a:extLst>
              <a:ext uri="{FF2B5EF4-FFF2-40B4-BE49-F238E27FC236}">
                <a16:creationId xmlns:a16="http://schemas.microsoft.com/office/drawing/2014/main" id="{51F3C041-8ED9-0DA6-BEAB-D9FCBAB6C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586321" y="3754563"/>
            <a:ext cx="1827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34" name="3/4">
            <a:extLst>
              <a:ext uri="{FF2B5EF4-FFF2-40B4-BE49-F238E27FC236}">
                <a16:creationId xmlns:a16="http://schemas.microsoft.com/office/drawing/2014/main" id="{F2D0D8E2-527A-4BB8-6B7E-6D57BEB7F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644053" y="4987532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cxnSp>
        <p:nvCxnSpPr>
          <p:cNvPr id="35" name="1/4 arrow">
            <a:extLst>
              <a:ext uri="{FF2B5EF4-FFF2-40B4-BE49-F238E27FC236}">
                <a16:creationId xmlns:a16="http://schemas.microsoft.com/office/drawing/2014/main" id="{A418B525-C17C-C5AB-54B3-D48D2031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2278497" y="2580869"/>
            <a:ext cx="222825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/4 arrow">
            <a:extLst>
              <a:ext uri="{FF2B5EF4-FFF2-40B4-BE49-F238E27FC236}">
                <a16:creationId xmlns:a16="http://schemas.microsoft.com/office/drawing/2014/main" id="{9832C6B5-4860-2934-2206-0B5B7FF6B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2278497" y="1334324"/>
            <a:ext cx="2228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/4 arrow">
            <a:extLst>
              <a:ext uri="{FF2B5EF4-FFF2-40B4-BE49-F238E27FC236}">
                <a16:creationId xmlns:a16="http://schemas.microsoft.com/office/drawing/2014/main" id="{0F8F2023-3069-3524-187F-DCC6A0F9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2278497" y="5073959"/>
            <a:ext cx="222825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/4 arrow">
            <a:extLst>
              <a:ext uri="{FF2B5EF4-FFF2-40B4-BE49-F238E27FC236}">
                <a16:creationId xmlns:a16="http://schemas.microsoft.com/office/drawing/2014/main" id="{A8ED2DAB-B3D9-1EA2-514C-8A23C0455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2278497" y="3827414"/>
            <a:ext cx="222825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1/4">
            <a:extLst>
              <a:ext uri="{FF2B5EF4-FFF2-40B4-BE49-F238E27FC236}">
                <a16:creationId xmlns:a16="http://schemas.microsoft.com/office/drawing/2014/main" id="{C8CA6760-80AA-0257-95D3-4B4DE6DE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529254" y="1281863"/>
            <a:ext cx="29014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>
                <a:solidFill>
                  <a:schemeClr val="bg1">
                    <a:lumMod val="65000"/>
                  </a:schemeClr>
                </a:solidFill>
                <a:latin typeface="+mj-lt"/>
              </a:rPr>
              <a:t>HEADER</a:t>
            </a:r>
          </a:p>
        </p:txBody>
      </p:sp>
      <p:cxnSp>
        <p:nvCxnSpPr>
          <p:cNvPr id="45" name="1/4 arrow">
            <a:extLst>
              <a:ext uri="{FF2B5EF4-FFF2-40B4-BE49-F238E27FC236}">
                <a16:creationId xmlns:a16="http://schemas.microsoft.com/office/drawing/2014/main" id="{74375429-3C84-68A9-2613-B48F5A529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2278497" y="6320504"/>
            <a:ext cx="2228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/4">
            <a:extLst>
              <a:ext uri="{FF2B5EF4-FFF2-40B4-BE49-F238E27FC236}">
                <a16:creationId xmlns:a16="http://schemas.microsoft.com/office/drawing/2014/main" id="{1B81506B-B5BB-D6F5-CFE5-02E97E3A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532460" y="6268043"/>
            <a:ext cx="28373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>
                <a:solidFill>
                  <a:schemeClr val="bg1">
                    <a:lumMod val="65000"/>
                  </a:schemeClr>
                </a:solidFill>
                <a:latin typeface="+mj-lt"/>
              </a:rPr>
              <a:t>FOOTER</a:t>
            </a:r>
          </a:p>
        </p:txBody>
      </p:sp>
      <p:cxnSp>
        <p:nvCxnSpPr>
          <p:cNvPr id="24" name="1/4 arrow">
            <a:extLst>
              <a:ext uri="{FF2B5EF4-FFF2-40B4-BE49-F238E27FC236}">
                <a16:creationId xmlns:a16="http://schemas.microsoft.com/office/drawing/2014/main" id="{FA5D0519-5451-A608-D797-03460DF8E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-336411"/>
            <a:ext cx="0" cy="23613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/4 arrow">
            <a:extLst>
              <a:ext uri="{FF2B5EF4-FFF2-40B4-BE49-F238E27FC236}">
                <a16:creationId xmlns:a16="http://schemas.microsoft.com/office/drawing/2014/main" id="{434EAFBE-DCAD-A7F5-09D7-04281AF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0018" y="-336411"/>
            <a:ext cx="0" cy="23613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/4">
            <a:extLst>
              <a:ext uri="{FF2B5EF4-FFF2-40B4-BE49-F238E27FC236}">
                <a16:creationId xmlns:a16="http://schemas.microsoft.com/office/drawing/2014/main" id="{B26847F7-BAAC-4F5F-C73B-C98C0D60D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370753" y="-532724"/>
            <a:ext cx="47769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>
                <a:solidFill>
                  <a:schemeClr val="bg1">
                    <a:lumMod val="65000"/>
                  </a:schemeClr>
                </a:solidFill>
                <a:latin typeface="+mj-lt"/>
              </a:rPr>
              <a:t>LEFT MARGIN</a:t>
            </a:r>
          </a:p>
        </p:txBody>
      </p:sp>
      <p:sp>
        <p:nvSpPr>
          <p:cNvPr id="28" name="1/4">
            <a:extLst>
              <a:ext uri="{FF2B5EF4-FFF2-40B4-BE49-F238E27FC236}">
                <a16:creationId xmlns:a16="http://schemas.microsoft.com/office/drawing/2014/main" id="{C37489DE-748C-5EF5-A2DC-16A403A0A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314721" y="-532724"/>
            <a:ext cx="53059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">
                <a:solidFill>
                  <a:schemeClr val="bg1">
                    <a:lumMod val="65000"/>
                  </a:schemeClr>
                </a:solidFill>
                <a:latin typeface="+mj-lt"/>
              </a:rPr>
              <a:t>RIGHT MARGIN</a:t>
            </a:r>
          </a:p>
        </p:txBody>
      </p:sp>
      <p:pic>
        <p:nvPicPr>
          <p:cNvPr id="21" name="Picture 20" descr="A red and black number&#10;&#10;Description automatically generated">
            <a:extLst>
              <a:ext uri="{FF2B5EF4-FFF2-40B4-BE49-F238E27FC236}">
                <a16:creationId xmlns:a16="http://schemas.microsoft.com/office/drawing/2014/main" id="{90D99A4A-A7D4-0CC7-5FD2-1E4A30D358E9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518398"/>
            <a:ext cx="603504" cy="1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707" r:id="rId3"/>
    <p:sldLayoutId id="2147483661" r:id="rId4"/>
    <p:sldLayoutId id="2147483651" r:id="rId5"/>
    <p:sldLayoutId id="2147483650" r:id="rId6"/>
    <p:sldLayoutId id="2147483697" r:id="rId7"/>
    <p:sldLayoutId id="2147483699" r:id="rId8"/>
    <p:sldLayoutId id="2147483703" r:id="rId9"/>
    <p:sldLayoutId id="2147483708" r:id="rId10"/>
    <p:sldLayoutId id="2147483712" r:id="rId11"/>
    <p:sldLayoutId id="2147483724" r:id="rId12"/>
    <p:sldLayoutId id="2147483718" r:id="rId13"/>
    <p:sldLayoutId id="2147483710" r:id="rId14"/>
    <p:sldLayoutId id="2147483713" r:id="rId15"/>
    <p:sldLayoutId id="2147483722" r:id="rId16"/>
    <p:sldLayoutId id="2147483683" r:id="rId17"/>
    <p:sldLayoutId id="2147483684" r:id="rId18"/>
    <p:sldLayoutId id="2147483685" r:id="rId19"/>
    <p:sldLayoutId id="2147483726" r:id="rId20"/>
    <p:sldLayoutId id="2147483682" r:id="rId21"/>
    <p:sldLayoutId id="2147483680" r:id="rId22"/>
    <p:sldLayoutId id="2147483677" r:id="rId23"/>
    <p:sldLayoutId id="2147483714" r:id="rId24"/>
    <p:sldLayoutId id="2147483662" r:id="rId25"/>
    <p:sldLayoutId id="2147483663" r:id="rId26"/>
    <p:sldLayoutId id="2147483664" r:id="rId27"/>
    <p:sldLayoutId id="2147483698" r:id="rId28"/>
    <p:sldLayoutId id="2147483700" r:id="rId29"/>
    <p:sldLayoutId id="2147483704" r:id="rId30"/>
    <p:sldLayoutId id="2147483709" r:id="rId31"/>
    <p:sldLayoutId id="2147483716" r:id="rId32"/>
    <p:sldLayoutId id="2147483725" r:id="rId33"/>
    <p:sldLayoutId id="2147483719" r:id="rId34"/>
    <p:sldLayoutId id="2147483711" r:id="rId35"/>
    <p:sldLayoutId id="2147483717" r:id="rId36"/>
    <p:sldLayoutId id="2147483723" r:id="rId37"/>
    <p:sldLayoutId id="2147483688" r:id="rId38"/>
    <p:sldLayoutId id="2147483691" r:id="rId39"/>
    <p:sldLayoutId id="2147483694" r:id="rId40"/>
    <p:sldLayoutId id="2147483727" r:id="rId41"/>
    <p:sldLayoutId id="2147483686" r:id="rId42"/>
    <p:sldLayoutId id="2147483689" r:id="rId43"/>
    <p:sldLayoutId id="2147483692" r:id="rId44"/>
    <p:sldLayoutId id="2147483715" r:id="rId45"/>
    <p:sldLayoutId id="2147483706" r:id="rId46"/>
    <p:sldLayoutId id="2147483655" r:id="rId47"/>
    <p:sldLayoutId id="2147483695" r:id="rId48"/>
    <p:sldLayoutId id="2147483665" r:id="rId49"/>
    <p:sldLayoutId id="2147483701" r:id="rId50"/>
    <p:sldLayoutId id="2147483702" r:id="rId51"/>
    <p:sldLayoutId id="2147483705" r:id="rId52"/>
    <p:sldLayoutId id="2147483671" r:id="rId53"/>
    <p:sldLayoutId id="2147483676" r:id="rId5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SzPct val="7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2588" indent="-157163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1025" indent="-142875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69925" indent="-123825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138" indent="-130175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SzPct val="70000"/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Relationship Id="rId9" Type="http://schemas.openxmlformats.org/officeDocument/2006/relationships/image" Target="../media/image5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EE037C-0F40-CB1D-0230-2F24D814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870200"/>
            <a:ext cx="10972800" cy="2387600"/>
          </a:xfrm>
        </p:spPr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The Node Tetris Rabbit Hole: why your </a:t>
            </a:r>
            <a:r>
              <a:rPr lang="en-US" b="1" dirty="0" err="1">
                <a:effectLst/>
                <a:latin typeface="Helvetica Neue" panose="02000503000000020004" pitchFamily="2" charset="0"/>
              </a:rPr>
              <a:t>binpacking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is underperforming 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5CD386-4AE0-2DC3-59B7-3F3916E5F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768770"/>
            <a:ext cx="10972800" cy="489030"/>
          </a:xfrm>
        </p:spPr>
        <p:txBody>
          <a:bodyPr>
            <a:normAutofit/>
          </a:bodyPr>
          <a:lstStyle/>
          <a:p>
            <a:r>
              <a:rPr lang="en-US" dirty="0"/>
              <a:t>Hannah Taub |  Senior Engineer, Ethos 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300718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09DA-C514-0240-2BC0-61CEEFDC3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AC5AFF-99AA-187B-AA8B-8112F9FA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Platform Problems Need Platform Solutions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FFF411-6EDA-FB13-87F6-EAFA1566F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023360"/>
            <a:ext cx="2194560" cy="2286000"/>
          </a:xfrm>
        </p:spPr>
        <p:txBody>
          <a:bodyPr/>
          <a:lstStyle/>
          <a:p>
            <a:r>
              <a:rPr lang="en-US" dirty="0"/>
              <a:t>Drain and rebalance nodes</a:t>
            </a:r>
          </a:p>
          <a:p>
            <a:pPr lvl="1"/>
            <a:r>
              <a:rPr lang="en-US" dirty="0"/>
              <a:t>Look for nodes with &gt;=30% discrepancy between CPU and memory and force drain them</a:t>
            </a:r>
          </a:p>
          <a:p>
            <a:pPr lvl="1"/>
            <a:r>
              <a:rPr lang="en-US" dirty="0"/>
              <a:t>Scheduler can then place pods on better node types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924BE6-826C-9A88-D276-1D06DC66F5F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22472" y="4023360"/>
            <a:ext cx="2194560" cy="2286000"/>
          </a:xfrm>
        </p:spPr>
        <p:txBody>
          <a:bodyPr/>
          <a:lstStyle/>
          <a:p>
            <a:r>
              <a:rPr lang="en-US" dirty="0"/>
              <a:t>Drain low-usage nodes</a:t>
            </a:r>
          </a:p>
          <a:p>
            <a:pPr lvl="1"/>
            <a:r>
              <a:rPr lang="en-US" dirty="0"/>
              <a:t>Look for nodes that have less than 30% usage and force drain them</a:t>
            </a:r>
          </a:p>
          <a:p>
            <a:pPr lvl="1"/>
            <a:r>
              <a:rPr lang="en-US" dirty="0"/>
              <a:t>Scheduler can then place pods on existing nodes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7F1F845-5C66-1167-F151-5683AEA3F9C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32296" y="4023360"/>
            <a:ext cx="2194560" cy="2286000"/>
          </a:xfrm>
        </p:spPr>
        <p:txBody>
          <a:bodyPr/>
          <a:lstStyle/>
          <a:p>
            <a:r>
              <a:rPr lang="en-US" dirty="0"/>
              <a:t>Multi-tier node architecture</a:t>
            </a:r>
          </a:p>
          <a:p>
            <a:pPr lvl="1"/>
            <a:r>
              <a:rPr lang="en-US" dirty="0"/>
              <a:t>Different pools of nodes with different resource balances</a:t>
            </a:r>
          </a:p>
          <a:p>
            <a:pPr lvl="1"/>
            <a:r>
              <a:rPr lang="en-US" dirty="0"/>
              <a:t>Memory-optimized, CPU-optimized, GPUs, spot instances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7A6BB87-7481-D08A-BA3C-BB81415EF18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342120" y="4023360"/>
            <a:ext cx="2194560" cy="2286000"/>
          </a:xfrm>
        </p:spPr>
        <p:txBody>
          <a:bodyPr/>
          <a:lstStyle/>
          <a:p>
            <a:r>
              <a:rPr lang="en-US" dirty="0"/>
              <a:t>Automatically adjust tenant resource requests</a:t>
            </a:r>
          </a:p>
          <a:p>
            <a:pPr lvl="1"/>
            <a:r>
              <a:rPr lang="en-US" dirty="0"/>
              <a:t>ARC (Automatic Resource Configuration)</a:t>
            </a:r>
          </a:p>
          <a:p>
            <a:pPr lvl="1"/>
            <a:r>
              <a:rPr lang="en-US" dirty="0"/>
              <a:t>Observe an application’s resource usage and set CPU/memory requests based on 95</a:t>
            </a:r>
            <a:r>
              <a:rPr lang="en-US" baseline="30000" dirty="0"/>
              <a:t>th</a:t>
            </a:r>
            <a:r>
              <a:rPr lang="en-US" dirty="0"/>
              <a:t> percentile of usage</a:t>
            </a:r>
          </a:p>
          <a:p>
            <a:endParaRPr lang="en-US" dirty="0"/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DF5D540E-5755-DE0C-67F4-AA1297682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81" y="1036738"/>
            <a:ext cx="2730500" cy="2616200"/>
          </a:xfrm>
          <a:prstGeom prst="rect">
            <a:avLst/>
          </a:prstGeom>
        </p:spPr>
      </p:pic>
      <p:pic>
        <p:nvPicPr>
          <p:cNvPr id="36" name="Picture 35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E8573731-839C-7140-4DF2-2A85594EC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7" y="1079156"/>
            <a:ext cx="2567963" cy="2925006"/>
          </a:xfrm>
          <a:prstGeom prst="rect">
            <a:avLst/>
          </a:prstGeom>
        </p:spPr>
      </p:pic>
      <p:pic>
        <p:nvPicPr>
          <p:cNvPr id="38" name="Picture 37" descr="A diagram of a computer&#10;&#10;Description automatically generated">
            <a:extLst>
              <a:ext uri="{FF2B5EF4-FFF2-40B4-BE49-F238E27FC236}">
                <a16:creationId xmlns:a16="http://schemas.microsoft.com/office/drawing/2014/main" id="{AD019CD2-91C8-7DA8-2510-2DC610C10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26" y="1261482"/>
            <a:ext cx="2522483" cy="2286000"/>
          </a:xfrm>
          <a:prstGeom prst="rect">
            <a:avLst/>
          </a:prstGeom>
        </p:spPr>
      </p:pic>
      <p:pic>
        <p:nvPicPr>
          <p:cNvPr id="42" name="Picture 4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9A1392-BD95-83E1-A3B2-EB4905998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53" y="834464"/>
            <a:ext cx="2057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3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A636-CAD0-D563-114D-1462B7F1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15205-7383-8313-FF9F-E5B2778F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… Platform Solutions Cause Platform Problems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858CE-09C3-B01E-A216-C1EE738F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023360"/>
            <a:ext cx="3200400" cy="2286000"/>
          </a:xfrm>
        </p:spPr>
        <p:txBody>
          <a:bodyPr/>
          <a:lstStyle/>
          <a:p>
            <a:r>
              <a:rPr lang="en-US" dirty="0"/>
              <a:t>Scaled-down nodes pop right back up again</a:t>
            </a:r>
          </a:p>
          <a:p>
            <a:pPr lvl="1"/>
            <a:r>
              <a:rPr lang="en-US" dirty="0"/>
              <a:t>Topology spreads and anti-affinity configurations force node creation regardless of low </a:t>
            </a:r>
            <a:r>
              <a:rPr lang="en-US" dirty="0" err="1"/>
              <a:t>binpacking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05472-DFDA-83C2-2374-1675A90829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8368" y="4023360"/>
            <a:ext cx="3200400" cy="2286000"/>
          </a:xfrm>
        </p:spPr>
        <p:txBody>
          <a:bodyPr/>
          <a:lstStyle/>
          <a:p>
            <a:r>
              <a:rPr lang="en-US" dirty="0"/>
              <a:t>Force drains get blocked by </a:t>
            </a:r>
            <a:r>
              <a:rPr lang="en-US" dirty="0" err="1"/>
              <a:t>PodDisruptionBudgets</a:t>
            </a:r>
            <a:endParaRPr lang="en-US" dirty="0"/>
          </a:p>
          <a:p>
            <a:pPr lvl="1"/>
            <a:r>
              <a:rPr lang="en-US" dirty="0"/>
              <a:t>PDBs allow few/no disruptions, making drains error or time out</a:t>
            </a:r>
          </a:p>
          <a:p>
            <a:pPr lvl="1"/>
            <a:r>
              <a:rPr lang="en-US" dirty="0"/>
              <a:t>Crashing services cause healthy PDBs to become unhealthy</a:t>
            </a:r>
          </a:p>
          <a:p>
            <a:pPr lvl="1"/>
            <a:r>
              <a:rPr lang="en-US" dirty="0"/>
              <a:t>Blocked drains stop most of the way through and create more low-usage, cordoned (“parked”) nodes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3F4CA4-FC4E-FF04-8A01-864C969C96B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27136" y="4023360"/>
            <a:ext cx="3200400" cy="2286000"/>
          </a:xfrm>
        </p:spPr>
        <p:txBody>
          <a:bodyPr/>
          <a:lstStyle/>
          <a:p>
            <a:r>
              <a:rPr lang="en-US" dirty="0"/>
              <a:t>Some low usage node tiers run nearly empty</a:t>
            </a:r>
          </a:p>
          <a:p>
            <a:pPr lvl="1"/>
            <a:r>
              <a:rPr lang="en-US" dirty="0"/>
              <a:t>“Memory-optimized” tainted nodes underused and mostly empty</a:t>
            </a:r>
          </a:p>
          <a:p>
            <a:pPr lvl="1"/>
            <a:r>
              <a:rPr lang="en-US" dirty="0"/>
              <a:t>Spot instances are barely used, causing us to pay for empty space for 1 or 2 pods</a:t>
            </a:r>
          </a:p>
          <a:p>
            <a:endParaRPr lang="en-US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9595DDC-1AF9-128A-0275-2F0015281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089171"/>
            <a:ext cx="3063039" cy="2606528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CF74BEBC-19EB-BC67-21B0-A620AD944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64" y="948757"/>
            <a:ext cx="2661780" cy="2887355"/>
          </a:xfrm>
          <a:prstGeom prst="rect">
            <a:avLst/>
          </a:prstGeom>
        </p:spPr>
      </p:pic>
      <p:pic>
        <p:nvPicPr>
          <p:cNvPr id="26" name="Picture 25" descr="A diagram of a train&#10;&#10;Description automatically generated">
            <a:extLst>
              <a:ext uri="{FF2B5EF4-FFF2-40B4-BE49-F238E27FC236}">
                <a16:creationId xmlns:a16="http://schemas.microsoft.com/office/drawing/2014/main" id="{857C441A-651B-D927-9AB6-225AF5BF5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68" y="1343823"/>
            <a:ext cx="2731654" cy="22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0F21-72E9-5860-40F7-60F7AEFF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5ACC-8C40-3049-7531-7797E6C4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bleed image with red thread</a:t>
            </a:r>
          </a:p>
        </p:txBody>
      </p:sp>
      <p:pic>
        <p:nvPicPr>
          <p:cNvPr id="4" name="Picture 3" descr="A diagram of a rabbit&#10;&#10;Description automatically generated">
            <a:extLst>
              <a:ext uri="{FF2B5EF4-FFF2-40B4-BE49-F238E27FC236}">
                <a16:creationId xmlns:a16="http://schemas.microsoft.com/office/drawing/2014/main" id="{DB5E26CF-96A4-AF2A-E92E-7209A65BA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 t="3715"/>
          <a:stretch/>
        </p:blipFill>
        <p:spPr>
          <a:xfrm>
            <a:off x="1601062" y="0"/>
            <a:ext cx="8989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2A59E-1398-50E2-CCAD-DD8E8BCA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83FEE6-4357-3D98-75B5-131D3400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Client Problems Need… Platform Solutions?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A6E48-ECAA-8F9A-F7B3-77B70345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036" y="1210326"/>
            <a:ext cx="3981884" cy="5099034"/>
          </a:xfrm>
        </p:spPr>
        <p:txBody>
          <a:bodyPr/>
          <a:lstStyle/>
          <a:p>
            <a:r>
              <a:rPr lang="en-US" dirty="0"/>
              <a:t>Mutate blocking </a:t>
            </a:r>
            <a:r>
              <a:rPr lang="en-US" dirty="0" err="1"/>
              <a:t>PodDisruptionBudgets</a:t>
            </a:r>
            <a:endParaRPr lang="en-US" dirty="0"/>
          </a:p>
          <a:p>
            <a:pPr lvl="1"/>
            <a:r>
              <a:rPr lang="en-US" sz="1600" dirty="0"/>
              <a:t>Look for PDBs with </a:t>
            </a:r>
            <a:r>
              <a:rPr lang="en-US" sz="1600" dirty="0" err="1"/>
              <a:t>disruptionsAllowed</a:t>
            </a:r>
            <a:r>
              <a:rPr lang="en-US" sz="1600" dirty="0"/>
              <a:t> = 0</a:t>
            </a:r>
          </a:p>
          <a:p>
            <a:pPr lvl="1"/>
            <a:r>
              <a:rPr lang="en-US" sz="1600" dirty="0"/>
              <a:t>If no healthy pods, scale down completely and mutate PDB to allow 10% disruptions</a:t>
            </a:r>
          </a:p>
          <a:p>
            <a:pPr lvl="1"/>
            <a:r>
              <a:rPr lang="en-US" sz="1600" dirty="0"/>
              <a:t>If some healthy pods, add up to 10% allowed disruptions (for certain platform-managed apps)</a:t>
            </a:r>
          </a:p>
          <a:p>
            <a:pPr marL="225425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2C51B-B6D5-3B2E-37F6-32786A4B90D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18020" y="1210326"/>
            <a:ext cx="4472940" cy="5099034"/>
          </a:xfrm>
        </p:spPr>
        <p:txBody>
          <a:bodyPr/>
          <a:lstStyle/>
          <a:p>
            <a:r>
              <a:rPr lang="en-US" dirty="0"/>
              <a:t>Scale down broken and abandoned services</a:t>
            </a:r>
          </a:p>
          <a:p>
            <a:pPr lvl="1"/>
            <a:r>
              <a:rPr lang="en-US" sz="1600" dirty="0"/>
              <a:t>Kill services with all pods in </a:t>
            </a:r>
            <a:r>
              <a:rPr lang="en-US" sz="1600" dirty="0" err="1"/>
              <a:t>CrashLoopBackOff</a:t>
            </a:r>
            <a:r>
              <a:rPr lang="en-US" sz="1600" dirty="0"/>
              <a:t> or </a:t>
            </a:r>
            <a:r>
              <a:rPr lang="en-US" sz="1600" dirty="0" err="1"/>
              <a:t>ImagePullBackOff</a:t>
            </a:r>
            <a:endParaRPr lang="en-US" sz="1600" dirty="0"/>
          </a:p>
          <a:p>
            <a:pPr lvl="1"/>
            <a:r>
              <a:rPr lang="en-US" sz="1600" dirty="0"/>
              <a:t>Scale down stage services with zero traffic over the past month</a:t>
            </a:r>
          </a:p>
        </p:txBody>
      </p:sp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546F6AD5-730B-DB57-EA86-157738F58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84" y="1210326"/>
            <a:ext cx="1058312" cy="1058312"/>
          </a:xfrm>
          <a:prstGeom prst="rect">
            <a:avLst/>
          </a:prstGeom>
        </p:spPr>
      </p:pic>
      <p:pic>
        <p:nvPicPr>
          <p:cNvPr id="19" name="Graphic 18" descr="Minimize with solid fill">
            <a:extLst>
              <a:ext uri="{FF2B5EF4-FFF2-40B4-BE49-F238E27FC236}">
                <a16:creationId xmlns:a16="http://schemas.microsoft.com/office/drawing/2014/main" id="{D6BC9443-3CCF-853A-EFE9-2F64FC361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68" y="1210326"/>
            <a:ext cx="1058312" cy="10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E213-B4F5-571B-D317-B00DCE627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A827E-0244-14CB-34C7-382AB185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Uh-oh.</a:t>
            </a:r>
          </a:p>
        </p:txBody>
      </p:sp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3B8EB668-866F-5CCD-C0A4-BF0EC31D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840" y="887596"/>
            <a:ext cx="5706319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1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F499-8E3A-529D-47FE-57C7370C8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61DDDE-D89D-3FFF-7DA2-C0329C05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31053"/>
            <a:ext cx="10525244" cy="946389"/>
          </a:xfrm>
        </p:spPr>
        <p:txBody>
          <a:bodyPr/>
          <a:lstStyle/>
          <a:p>
            <a:r>
              <a:rPr lang="en-US" dirty="0"/>
              <a:t>What happens when you ask engineers to let you change their existing stack?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DD15-19AD-1CE0-2767-A07B3FD8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805650"/>
            <a:ext cx="7006542" cy="4521297"/>
          </a:xfrm>
        </p:spPr>
        <p:txBody>
          <a:bodyPr/>
          <a:lstStyle/>
          <a:p>
            <a:r>
              <a:rPr lang="en-US" b="1" dirty="0"/>
              <a:t>Denial</a:t>
            </a:r>
            <a:r>
              <a:rPr lang="en-US" dirty="0"/>
              <a:t> (“You’re not allowed to change this.”)</a:t>
            </a:r>
          </a:p>
          <a:p>
            <a:r>
              <a:rPr lang="en-US" b="1" dirty="0"/>
              <a:t>Anger</a:t>
            </a:r>
            <a:r>
              <a:rPr lang="en-US" dirty="0"/>
              <a:t> (“We never had to do this before! We wouldn’t have migrated to your platform if we knew this was a requirement!”)</a:t>
            </a:r>
          </a:p>
          <a:p>
            <a:r>
              <a:rPr lang="en-US" b="1" dirty="0"/>
              <a:t>Bargaining</a:t>
            </a:r>
            <a:r>
              <a:rPr lang="en-US" dirty="0"/>
              <a:t> (“We’re swamped and just don’t have the cycles to make these changes.”)</a:t>
            </a:r>
          </a:p>
          <a:p>
            <a:endParaRPr lang="en-US" dirty="0"/>
          </a:p>
          <a:p>
            <a:r>
              <a:rPr lang="en-US" dirty="0"/>
              <a:t>Do we force these changes through, changing our current users’ experience, and demand </a:t>
            </a:r>
            <a:r>
              <a:rPr lang="en-US" b="1" dirty="0"/>
              <a:t>acceptance?</a:t>
            </a:r>
            <a:r>
              <a:rPr lang="en-US" dirty="0"/>
              <a:t> Or do we pull back and try something else?</a:t>
            </a:r>
          </a:p>
          <a:p>
            <a:endParaRPr lang="en-US" dirty="0"/>
          </a:p>
        </p:txBody>
      </p:sp>
      <p:pic>
        <p:nvPicPr>
          <p:cNvPr id="18" name="Graphic 17" descr="Volcano outline">
            <a:extLst>
              <a:ext uri="{FF2B5EF4-FFF2-40B4-BE49-F238E27FC236}">
                <a16:creationId xmlns:a16="http://schemas.microsoft.com/office/drawing/2014/main" id="{1DFBA900-DA17-673C-D66A-30D23503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6143" y="1477442"/>
            <a:ext cx="3966256" cy="39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426D-BC33-1E31-A64D-363167BE0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302C41-5E4D-38F2-F2F5-9B2990FC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9635"/>
            <a:ext cx="10972800" cy="978729"/>
          </a:xfrm>
        </p:spPr>
        <p:txBody>
          <a:bodyPr/>
          <a:lstStyle/>
          <a:p>
            <a:r>
              <a:rPr lang="en-US" dirty="0"/>
              <a:t>Back to the drawing board</a:t>
            </a:r>
          </a:p>
        </p:txBody>
      </p:sp>
    </p:spTree>
    <p:extLst>
      <p:ext uri="{BB962C8B-B14F-4D97-AF65-F5344CB8AC3E}">
        <p14:creationId xmlns:p14="http://schemas.microsoft.com/office/powerpoint/2010/main" val="378000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86FF0-2670-D7C3-E093-98A891355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38791B-12F5-39E0-12BD-6CF8DDE1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Current Endeavors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89FD28-60C6-3C84-221A-A498E244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01" y="4023360"/>
            <a:ext cx="2194560" cy="2286000"/>
          </a:xfrm>
        </p:spPr>
        <p:txBody>
          <a:bodyPr/>
          <a:lstStyle/>
          <a:p>
            <a:r>
              <a:rPr lang="en-US" sz="1600" dirty="0" err="1"/>
              <a:t>MaxPods</a:t>
            </a:r>
            <a:r>
              <a:rPr lang="en-US" dirty="0"/>
              <a:t> </a:t>
            </a:r>
            <a:r>
              <a:rPr lang="en-US" sz="1600" dirty="0"/>
              <a:t>increase</a:t>
            </a:r>
          </a:p>
          <a:p>
            <a:pPr lvl="1"/>
            <a:r>
              <a:rPr lang="en-US" sz="1400" dirty="0"/>
              <a:t>Allows more pods to be packed onto the same node if space allows</a:t>
            </a:r>
          </a:p>
          <a:p>
            <a:pPr lvl="1"/>
            <a:r>
              <a:rPr lang="en-US" sz="1400" dirty="0"/>
              <a:t>Kubernetes default is much lower than what can properly </a:t>
            </a:r>
            <a:r>
              <a:rPr lang="en-US" sz="1400" dirty="0" err="1"/>
              <a:t>binpack</a:t>
            </a:r>
            <a:r>
              <a:rPr lang="en-US" sz="1400" dirty="0"/>
              <a:t> modern node types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CB452B-C989-430E-0987-354BEE3B9C2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342120" y="4023360"/>
            <a:ext cx="2194560" cy="2183683"/>
          </a:xfrm>
        </p:spPr>
        <p:txBody>
          <a:bodyPr/>
          <a:lstStyle/>
          <a:p>
            <a:r>
              <a:rPr lang="en-US" sz="1600" dirty="0"/>
              <a:t>Client config policy changes</a:t>
            </a:r>
          </a:p>
          <a:p>
            <a:pPr lvl="1"/>
            <a:r>
              <a:rPr lang="en-US" sz="1400" dirty="0"/>
              <a:t>What’s the best way to roll out restrictions?</a:t>
            </a:r>
          </a:p>
          <a:p>
            <a:pPr lvl="1"/>
            <a:r>
              <a:rPr lang="en-US" sz="1400" dirty="0"/>
              <a:t>What do we do with the clients who rely on this bad-neighbor behavior?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dirty="0"/>
          </a:p>
        </p:txBody>
      </p:sp>
      <p:pic>
        <p:nvPicPr>
          <p:cNvPr id="29" name="Graphic 28" descr="List with solid fill">
            <a:extLst>
              <a:ext uri="{FF2B5EF4-FFF2-40B4-BE49-F238E27FC236}">
                <a16:creationId xmlns:a16="http://schemas.microsoft.com/office/drawing/2014/main" id="{999A0363-42E6-92A8-15D4-10A24532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826" y="1483321"/>
            <a:ext cx="2183683" cy="2183683"/>
          </a:xfrm>
          <a:prstGeom prst="rect">
            <a:avLst/>
          </a:prstGeom>
        </p:spPr>
      </p:pic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AB823B80-B1EE-B5C4-CCA7-48C5DBFC9DF8}"/>
              </a:ext>
            </a:extLst>
          </p:cNvPr>
          <p:cNvSpPr txBox="1">
            <a:spLocks/>
          </p:cNvSpPr>
          <p:nvPr/>
        </p:nvSpPr>
        <p:spPr>
          <a:xfrm>
            <a:off x="624574" y="4023360"/>
            <a:ext cx="2194560" cy="2286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82563" indent="-1825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588" indent="-1571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1025" indent="-1428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9925" indent="-12382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138" indent="-1301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Karpenter rollout</a:t>
            </a:r>
          </a:p>
          <a:p>
            <a:pPr lvl="1"/>
            <a:r>
              <a:rPr lang="en-US"/>
              <a:t>Rolled out across all EKS cluster and into Azure</a:t>
            </a:r>
          </a:p>
          <a:p>
            <a:pPr lvl="1"/>
            <a:r>
              <a:rPr lang="en-US"/>
              <a:t>Scales with cost as a node selection criterion</a:t>
            </a:r>
          </a:p>
          <a:p>
            <a:endParaRPr lang="en-US" dirty="0"/>
          </a:p>
        </p:txBody>
      </p:sp>
      <p:pic>
        <p:nvPicPr>
          <p:cNvPr id="35" name="Picture Placeholder 13">
            <a:extLst>
              <a:ext uri="{FF2B5EF4-FFF2-40B4-BE49-F238E27FC236}">
                <a16:creationId xmlns:a16="http://schemas.microsoft.com/office/drawing/2014/main" id="{67DCF95D-FAFA-AAC7-FC07-0C644A0F3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842" y="1335024"/>
            <a:ext cx="2260024" cy="2286001"/>
          </a:xfrm>
          <a:prstGeom prst="rect">
            <a:avLst/>
          </a:prstGeom>
        </p:spPr>
      </p:pic>
      <p:pic>
        <p:nvPicPr>
          <p:cNvPr id="41" name="Picture 40" descr="A game with a rectangular pattern&#10;&#10;Description automatically generated with medium confidence">
            <a:extLst>
              <a:ext uri="{FF2B5EF4-FFF2-40B4-BE49-F238E27FC236}">
                <a16:creationId xmlns:a16="http://schemas.microsoft.com/office/drawing/2014/main" id="{C06B0288-E276-45E7-C1F1-1946301E9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67" y="964152"/>
            <a:ext cx="1676755" cy="2685650"/>
          </a:xfrm>
          <a:prstGeom prst="rect">
            <a:avLst/>
          </a:prstGeom>
        </p:spPr>
      </p:pic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55DFB287-173C-F616-2E33-B48E30F15066}"/>
              </a:ext>
            </a:extLst>
          </p:cNvPr>
          <p:cNvSpPr txBox="1">
            <a:spLocks/>
          </p:cNvSpPr>
          <p:nvPr/>
        </p:nvSpPr>
        <p:spPr>
          <a:xfrm>
            <a:off x="6578028" y="3950855"/>
            <a:ext cx="2194560" cy="2286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82563" indent="-182563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588" indent="-157163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1025" indent="-142875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9925" indent="-123825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138" indent="-130175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Client education initiatives</a:t>
            </a:r>
          </a:p>
          <a:p>
            <a:pPr lvl="1"/>
            <a:r>
              <a:rPr lang="en-US" sz="1400"/>
              <a:t>Teach clients to be “good neighbors” on shared clusters</a:t>
            </a:r>
          </a:p>
          <a:p>
            <a:pPr lvl="1"/>
            <a:r>
              <a:rPr lang="en-US" sz="1400"/>
              <a:t>Monitor and expose undesired application behavior to clients and maintainers </a:t>
            </a:r>
          </a:p>
          <a:p>
            <a:pPr lvl="1"/>
            <a:endParaRPr lang="en-US" sz="1400"/>
          </a:p>
          <a:p>
            <a:pPr lvl="1"/>
            <a:endParaRPr lang="en-US" sz="1400"/>
          </a:p>
          <a:p>
            <a:endParaRPr lang="en-US" dirty="0"/>
          </a:p>
        </p:txBody>
      </p:sp>
      <p:pic>
        <p:nvPicPr>
          <p:cNvPr id="5" name="Graphic 4" descr="Classroom with solid fill">
            <a:extLst>
              <a:ext uri="{FF2B5EF4-FFF2-40B4-BE49-F238E27FC236}">
                <a16:creationId xmlns:a16="http://schemas.microsoft.com/office/drawing/2014/main" id="{736CF68F-A68E-A541-A871-BA3FFDA16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8028" y="1483321"/>
            <a:ext cx="2093976" cy="20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3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C53A2-AC34-F280-5A1A-906BD18A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abbit&#10;&#10;Description automatically generated">
            <a:extLst>
              <a:ext uri="{FF2B5EF4-FFF2-40B4-BE49-F238E27FC236}">
                <a16:creationId xmlns:a16="http://schemas.microsoft.com/office/drawing/2014/main" id="{290C2BEE-4F3B-FCA7-FCA0-09F803F21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 t="3715"/>
          <a:stretch/>
        </p:blipFill>
        <p:spPr>
          <a:xfrm>
            <a:off x="1620030" y="28941"/>
            <a:ext cx="8951939" cy="6829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B26B0-A6EF-762E-993D-79E16B9C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bleed image with red thread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FE601EEF-9B2F-F4A8-4D87-ABED259FA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565" y="4302892"/>
            <a:ext cx="457199" cy="457199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D588395F-E7EE-BE8F-2153-0E3146FB3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942" y="4342438"/>
            <a:ext cx="457199" cy="457199"/>
          </a:xfrm>
          <a:prstGeom prst="rect">
            <a:avLst/>
          </a:prstGeom>
        </p:spPr>
      </p:pic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9DFE443D-11C3-A57B-A7DF-89788E31B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0217" y="4982676"/>
            <a:ext cx="457199" cy="457199"/>
          </a:xfrm>
          <a:prstGeom prst="rect">
            <a:avLst/>
          </a:prstGeom>
        </p:spPr>
      </p:pic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6E422620-4F77-2CEB-75D1-1F20C1D59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246" y="6031569"/>
            <a:ext cx="457199" cy="457199"/>
          </a:xfrm>
          <a:prstGeom prst="rect">
            <a:avLst/>
          </a:prstGeom>
        </p:spPr>
      </p:pic>
      <p:pic>
        <p:nvPicPr>
          <p:cNvPr id="28" name="Graphic 27" descr="Exclamation mark with solid fill">
            <a:extLst>
              <a:ext uri="{FF2B5EF4-FFF2-40B4-BE49-F238E27FC236}">
                <a16:creationId xmlns:a16="http://schemas.microsoft.com/office/drawing/2014/main" id="{C10EE398-5FA7-7FA1-E22B-4E93CE187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3882" y="4571037"/>
            <a:ext cx="457200" cy="457200"/>
          </a:xfrm>
          <a:prstGeom prst="rect">
            <a:avLst/>
          </a:prstGeom>
        </p:spPr>
      </p:pic>
      <p:pic>
        <p:nvPicPr>
          <p:cNvPr id="29" name="Graphic 28" descr="Exclamation mark with solid fill">
            <a:extLst>
              <a:ext uri="{FF2B5EF4-FFF2-40B4-BE49-F238E27FC236}">
                <a16:creationId xmlns:a16="http://schemas.microsoft.com/office/drawing/2014/main" id="{4B67FF02-D374-3E43-BD88-B5D90EE37B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8193" y="5685100"/>
            <a:ext cx="457200" cy="4572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583736C7-7221-C96A-8CC9-C2C6946C7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082" y="5153629"/>
            <a:ext cx="457199" cy="457199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8AC67A0-EF9F-F9AA-11A2-3841230B2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8341" y="6033305"/>
            <a:ext cx="457199" cy="457199"/>
          </a:xfrm>
          <a:prstGeom prst="rect">
            <a:avLst/>
          </a:prstGeom>
        </p:spPr>
      </p:pic>
      <p:pic>
        <p:nvPicPr>
          <p:cNvPr id="34" name="Graphic 33" descr="Question Mark with solid fill">
            <a:extLst>
              <a:ext uri="{FF2B5EF4-FFF2-40B4-BE49-F238E27FC236}">
                <a16:creationId xmlns:a16="http://schemas.microsoft.com/office/drawing/2014/main" id="{50A58C6F-014E-BAD9-AAE1-43BBB3062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6093" y="5247019"/>
            <a:ext cx="457199" cy="457199"/>
          </a:xfrm>
          <a:prstGeom prst="rect">
            <a:avLst/>
          </a:prstGeom>
        </p:spPr>
      </p:pic>
      <p:pic>
        <p:nvPicPr>
          <p:cNvPr id="35" name="Graphic 34" descr="Question Mark with solid fill">
            <a:extLst>
              <a:ext uri="{FF2B5EF4-FFF2-40B4-BE49-F238E27FC236}">
                <a16:creationId xmlns:a16="http://schemas.microsoft.com/office/drawing/2014/main" id="{4C68038B-F88E-AC90-2404-648DE7A66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6460" y="6142300"/>
            <a:ext cx="457199" cy="457199"/>
          </a:xfrm>
          <a:prstGeom prst="rect">
            <a:avLst/>
          </a:prstGeom>
        </p:spPr>
      </p:pic>
      <p:pic>
        <p:nvPicPr>
          <p:cNvPr id="36" name="Graphic 35" descr="Question Mark with solid fill">
            <a:extLst>
              <a:ext uri="{FF2B5EF4-FFF2-40B4-BE49-F238E27FC236}">
                <a16:creationId xmlns:a16="http://schemas.microsoft.com/office/drawing/2014/main" id="{745C4B00-3D20-27CA-3D49-34199C923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2236" y="4425257"/>
            <a:ext cx="457199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1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B90C-83F1-116B-3665-DFA3A4A0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A49254-9C75-3AB6-0B37-7878C4D5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9635"/>
            <a:ext cx="10972800" cy="978729"/>
          </a:xfrm>
        </p:spPr>
        <p:txBody>
          <a:bodyPr/>
          <a:lstStyle/>
          <a:p>
            <a:r>
              <a:rPr lang="en-US" dirty="0"/>
              <a:t>After the rabbit hole</a:t>
            </a:r>
          </a:p>
        </p:txBody>
      </p:sp>
    </p:spTree>
    <p:extLst>
      <p:ext uri="{BB962C8B-B14F-4D97-AF65-F5344CB8AC3E}">
        <p14:creationId xmlns:p14="http://schemas.microsoft.com/office/powerpoint/2010/main" val="411768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6E787-B078-FB53-5CFA-62E124503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E4967-D618-727A-9B64-C2583E09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Introduction to Ethos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A156-89D3-1DEA-0F33-D01BEE0D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670" y="1588232"/>
            <a:ext cx="348996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Adobe’s internal Kubernetes platform as a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9DBD1D2-B0AB-366B-DE97-4F6D86C6DE57}"/>
              </a:ext>
            </a:extLst>
          </p:cNvPr>
          <p:cNvSpPr txBox="1">
            <a:spLocks/>
          </p:cNvSpPr>
          <p:nvPr/>
        </p:nvSpPr>
        <p:spPr>
          <a:xfrm>
            <a:off x="6920119" y="1583120"/>
            <a:ext cx="3489960" cy="749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82563" indent="-1825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588" indent="-1571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1025" indent="-1428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9925" indent="-12382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138" indent="-1301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Multi-cloud, multi-region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28584F-10FC-C523-8CBD-1FEF7E42C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670"/>
          <a:stretch/>
        </p:blipFill>
        <p:spPr>
          <a:xfrm>
            <a:off x="552450" y="1588232"/>
            <a:ext cx="716652" cy="749300"/>
          </a:xfrm>
          <a:prstGeom prst="rect">
            <a:avLst/>
          </a:prstGeom>
        </p:spPr>
      </p:pic>
      <p:pic>
        <p:nvPicPr>
          <p:cNvPr id="8" name="Graphic 7" descr="Heart with pulse outline">
            <a:extLst>
              <a:ext uri="{FF2B5EF4-FFF2-40B4-BE49-F238E27FC236}">
                <a16:creationId xmlns:a16="http://schemas.microsoft.com/office/drawing/2014/main" id="{7D2606F5-8EEF-BBAE-D553-611E8596C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28" y="2824072"/>
            <a:ext cx="914400" cy="914400"/>
          </a:xfrm>
          <a:prstGeom prst="rect">
            <a:avLst/>
          </a:prstGeom>
        </p:spPr>
      </p:pic>
      <p:pic>
        <p:nvPicPr>
          <p:cNvPr id="10" name="Graphic 9" descr="Train Tracks with solid fill">
            <a:extLst>
              <a:ext uri="{FF2B5EF4-FFF2-40B4-BE49-F238E27FC236}">
                <a16:creationId xmlns:a16="http://schemas.microsoft.com/office/drawing/2014/main" id="{87AE826D-E663-99BA-368E-EE2A40F68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450" y="4225012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49E1664-031C-9E3F-0D3F-2C90161D0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75045" y="1210474"/>
            <a:ext cx="716652" cy="71665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AE09502-E940-1772-C6EA-73FC543C10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79396" y="1993039"/>
            <a:ext cx="895350" cy="534068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6B8E688A-116D-A7D6-DFA1-36A03B0A54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9870" y="1859271"/>
            <a:ext cx="914400" cy="914400"/>
          </a:xfrm>
          <a:prstGeom prst="rect">
            <a:avLst/>
          </a:prstGeom>
        </p:spPr>
      </p:pic>
      <p:pic>
        <p:nvPicPr>
          <p:cNvPr id="18" name="Graphic 17" descr="Network with solid fill">
            <a:extLst>
              <a:ext uri="{FF2B5EF4-FFF2-40B4-BE49-F238E27FC236}">
                <a16:creationId xmlns:a16="http://schemas.microsoft.com/office/drawing/2014/main" id="{6A065FB2-4424-1476-C6D3-0DFB13FB0B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41916" y="413415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223AFE-3C28-B2E8-EC69-DF25D3558BBC}"/>
              </a:ext>
            </a:extLst>
          </p:cNvPr>
          <p:cNvSpPr txBox="1"/>
          <p:nvPr/>
        </p:nvSpPr>
        <p:spPr>
          <a:xfrm>
            <a:off x="1453794" y="2774896"/>
            <a:ext cx="3489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Onboarding, deployment, integration testing, and monitoring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2DD32-2BD3-A7D4-8892-85FC26A2E921}"/>
              </a:ext>
            </a:extLst>
          </p:cNvPr>
          <p:cNvSpPr txBox="1"/>
          <p:nvPr/>
        </p:nvSpPr>
        <p:spPr>
          <a:xfrm>
            <a:off x="1478280" y="4278808"/>
            <a:ext cx="3440988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2000" dirty="0"/>
              <a:t>Different levels of guardrails for different client needs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6B5CA-6335-8D0C-20FF-7169012807B6}"/>
              </a:ext>
            </a:extLst>
          </p:cNvPr>
          <p:cNvSpPr txBox="1"/>
          <p:nvPr/>
        </p:nvSpPr>
        <p:spPr>
          <a:xfrm>
            <a:off x="6914406" y="2927329"/>
            <a:ext cx="360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Both shared and dedicated clusters for different team needs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B84C1A-E37F-0FA8-CE40-DE00CFDDF098}"/>
              </a:ext>
            </a:extLst>
          </p:cNvPr>
          <p:cNvSpPr txBox="1"/>
          <p:nvPr/>
        </p:nvSpPr>
        <p:spPr>
          <a:xfrm>
            <a:off x="6914405" y="4296633"/>
            <a:ext cx="3608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Hundreds of clusters and thousands of nodes</a:t>
            </a:r>
          </a:p>
        </p:txBody>
      </p:sp>
      <p:pic>
        <p:nvPicPr>
          <p:cNvPr id="26" name="Graphic 25" descr="Earth globe: Americas with solid fill">
            <a:extLst>
              <a:ext uri="{FF2B5EF4-FFF2-40B4-BE49-F238E27FC236}">
                <a16:creationId xmlns:a16="http://schemas.microsoft.com/office/drawing/2014/main" id="{0FE6468F-5AAC-1016-992B-9C850220EC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95679" y="1291529"/>
            <a:ext cx="914400" cy="914400"/>
          </a:xfrm>
          <a:prstGeom prst="rect">
            <a:avLst/>
          </a:prstGeom>
        </p:spPr>
      </p:pic>
      <p:pic>
        <p:nvPicPr>
          <p:cNvPr id="32" name="Graphic 31" descr="Meeting with solid fill">
            <a:extLst>
              <a:ext uri="{FF2B5EF4-FFF2-40B4-BE49-F238E27FC236}">
                <a16:creationId xmlns:a16="http://schemas.microsoft.com/office/drawing/2014/main" id="{76A4FEE9-FF2F-63DA-19C3-582FAE4CB4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41916" y="28240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4E46-0F32-76C8-F01A-FBEBE34D0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FB872-C71F-9382-0D59-F30A0766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A07DC67-402D-F003-3E19-5E2425F67510}"/>
              </a:ext>
            </a:extLst>
          </p:cNvPr>
          <p:cNvSpPr txBox="1">
            <a:spLocks/>
          </p:cNvSpPr>
          <p:nvPr/>
        </p:nvSpPr>
        <p:spPr>
          <a:xfrm>
            <a:off x="612648" y="1566127"/>
            <a:ext cx="3200400" cy="4487432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588" indent="-1571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1025" indent="-1428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9925" indent="-12382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138" indent="-1301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much easier to build an efficient platform from the ground up than to make it efficient later.</a:t>
            </a:r>
          </a:p>
          <a:p>
            <a:pPr lvl="1"/>
            <a:r>
              <a:rPr lang="en-US" dirty="0"/>
              <a:t>Focusing on reliability and little else leads to paying for resources you might not need.</a:t>
            </a:r>
          </a:p>
          <a:p>
            <a:pPr lvl="1"/>
            <a:r>
              <a:rPr lang="en-US" dirty="0"/>
              <a:t>Clients give less pushback to preexisting platform restrictions rather than ones introduced later in the platform’s lifespan.</a:t>
            </a:r>
          </a:p>
          <a:p>
            <a:pPr lvl="1"/>
            <a:endParaRPr lang="en-US" dirty="0"/>
          </a:p>
          <a:p>
            <a:endParaRPr lang="en-US" sz="14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8910B88-C665-4CD9-1585-FFB15FB201DC}"/>
              </a:ext>
            </a:extLst>
          </p:cNvPr>
          <p:cNvSpPr txBox="1">
            <a:spLocks/>
          </p:cNvSpPr>
          <p:nvPr/>
        </p:nvSpPr>
        <p:spPr>
          <a:xfrm>
            <a:off x="4468368" y="1566126"/>
            <a:ext cx="3200400" cy="4487431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588" indent="-1571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1025" indent="-1428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9925" indent="-12382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138" indent="-1301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behaviors are more intertwined than is always apparent.</a:t>
            </a:r>
          </a:p>
          <a:p>
            <a:pPr lvl="1"/>
            <a:r>
              <a:rPr lang="en-US" dirty="0"/>
              <a:t>Fixing one problem may reveal or even cause two others.</a:t>
            </a:r>
          </a:p>
          <a:p>
            <a:pPr lvl="1"/>
            <a:r>
              <a:rPr lang="en-US" dirty="0"/>
              <a:t>Different tools can run headfirst into each other and cause issues.</a:t>
            </a:r>
          </a:p>
          <a:p>
            <a:pPr lvl="1"/>
            <a:r>
              <a:rPr lang="en-US" dirty="0"/>
              <a:t>Revisit your existing configs and figure out if any old approaches are now unnecessary. </a:t>
            </a:r>
          </a:p>
          <a:p>
            <a:pPr lvl="1"/>
            <a:r>
              <a:rPr lang="en-US" dirty="0"/>
              <a:t>Stability goes beyond single application health. A healthy application may still cause problems for other namespaces.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3674F49-5309-E93D-ACB5-D41F2A7C6769}"/>
              </a:ext>
            </a:extLst>
          </p:cNvPr>
          <p:cNvSpPr txBox="1">
            <a:spLocks/>
          </p:cNvSpPr>
          <p:nvPr/>
        </p:nvSpPr>
        <p:spPr>
          <a:xfrm>
            <a:off x="8324088" y="1566127"/>
            <a:ext cx="3200400" cy="448743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588" indent="-157163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1025" indent="-1428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9925" indent="-12382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6138" indent="-1301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Scale brings chaos. The wider your scope, the more you have to handle.</a:t>
            </a:r>
          </a:p>
          <a:p>
            <a:pPr lvl="1"/>
            <a:r>
              <a:rPr lang="en-US" dirty="0"/>
              <a:t>The more freedom you give your clients, the more you rely on them to know how your platform works. Make sure they do.</a:t>
            </a:r>
          </a:p>
          <a:p>
            <a:pPr lvl="1"/>
            <a:r>
              <a:rPr lang="en-US" dirty="0"/>
              <a:t>Hyrum’s Law: regardless of what you promise in your contract, all observable behaviors of your system will be depended upon by somebody.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9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3D20548-CD11-6B30-97C8-D0984317A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0"/>
            <a:ext cx="5692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8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3459-A560-00C7-FE10-D66A9D19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71600"/>
            <a:ext cx="10972800" cy="946389"/>
          </a:xfrm>
        </p:spPr>
        <p:txBody>
          <a:bodyPr/>
          <a:lstStyle/>
          <a:p>
            <a:r>
              <a:rPr lang="en-US" dirty="0"/>
              <a:t>Closer Slide</a:t>
            </a:r>
          </a:p>
        </p:txBody>
      </p:sp>
    </p:spTree>
    <p:extLst>
      <p:ext uri="{BB962C8B-B14F-4D97-AF65-F5344CB8AC3E}">
        <p14:creationId xmlns:p14="http://schemas.microsoft.com/office/powerpoint/2010/main" val="275321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D4AA-4A8A-F6FF-38E5-EA7F1779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9F440-0243-7F16-9A88-20E143E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Our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FD241-D6DF-0B11-0E2D-86A7A696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60" y="1334324"/>
            <a:ext cx="9806940" cy="4992624"/>
          </a:xfrm>
        </p:spPr>
        <p:txBody>
          <a:bodyPr/>
          <a:lstStyle/>
          <a:p>
            <a:r>
              <a:rPr lang="en-US" sz="2200" dirty="0"/>
              <a:t>Tiny team with focus on cost efficiency </a:t>
            </a:r>
          </a:p>
          <a:p>
            <a:pPr lvl="1"/>
            <a:r>
              <a:rPr lang="en-US" dirty="0"/>
              <a:t>2020: only myself and my manager</a:t>
            </a:r>
          </a:p>
          <a:p>
            <a:pPr lvl="1"/>
            <a:r>
              <a:rPr lang="en-US" dirty="0"/>
              <a:t>2022+: slowly beginning to grow the team</a:t>
            </a:r>
          </a:p>
          <a:p>
            <a:r>
              <a:rPr lang="en-US" dirty="0"/>
              <a:t>Huge problem space </a:t>
            </a:r>
          </a:p>
          <a:p>
            <a:pPr lvl="1"/>
            <a:r>
              <a:rPr lang="en-US" dirty="0"/>
              <a:t>Unallocated space</a:t>
            </a:r>
          </a:p>
          <a:p>
            <a:pPr lvl="1"/>
            <a:r>
              <a:rPr lang="en-US" dirty="0"/>
              <a:t>Cost monitoring</a:t>
            </a:r>
          </a:p>
          <a:p>
            <a:pPr lvl="1"/>
            <a:r>
              <a:rPr lang="en-US" dirty="0"/>
              <a:t>Client resource management</a:t>
            </a:r>
          </a:p>
          <a:p>
            <a:pPr lvl="1"/>
            <a:r>
              <a:rPr lang="en-US" dirty="0"/>
              <a:t>Overhead spend reduction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2" name="Graphic 1" descr="Users with solid fill">
            <a:extLst>
              <a:ext uri="{FF2B5EF4-FFF2-40B4-BE49-F238E27FC236}">
                <a16:creationId xmlns:a16="http://schemas.microsoft.com/office/drawing/2014/main" id="{8204F30D-B7CC-E977-B786-D729DD994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210474"/>
            <a:ext cx="914400" cy="914400"/>
          </a:xfrm>
          <a:prstGeom prst="rect">
            <a:avLst/>
          </a:prstGeom>
        </p:spPr>
      </p:pic>
      <p:pic>
        <p:nvPicPr>
          <p:cNvPr id="6" name="Graphic 5" descr="Route (Two Pins With A Path) with solid fill">
            <a:extLst>
              <a:ext uri="{FF2B5EF4-FFF2-40B4-BE49-F238E27FC236}">
                <a16:creationId xmlns:a16="http://schemas.microsoft.com/office/drawing/2014/main" id="{2F231989-1DF1-1D9D-58A3-A3F030216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" y="2614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F1E66-C6A0-1C3B-F44A-48DEEFA6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371FA-05C7-BD99-02A4-B882A9C1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96E4A-364A-039D-7633-A9893BFD9D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44640" y="1334322"/>
            <a:ext cx="4937760" cy="4992625"/>
          </a:xfrm>
        </p:spPr>
        <p:txBody>
          <a:bodyPr/>
          <a:lstStyle/>
          <a:p>
            <a:r>
              <a:rPr lang="en-US" b="1" dirty="0"/>
              <a:t>Taint/toleration</a:t>
            </a:r>
            <a:r>
              <a:rPr lang="en-US" dirty="0"/>
              <a:t>: pod and node properties that make tainted nodes only schedule pods with the corresponding toleration</a:t>
            </a:r>
          </a:p>
          <a:p>
            <a:r>
              <a:rPr lang="en-US" b="1" dirty="0"/>
              <a:t>Pod anti-affinity</a:t>
            </a:r>
            <a:r>
              <a:rPr lang="en-US" dirty="0"/>
              <a:t>/</a:t>
            </a:r>
            <a:r>
              <a:rPr lang="en-US" b="1" dirty="0"/>
              <a:t>topology spread</a:t>
            </a:r>
            <a:r>
              <a:rPr lang="en-US" dirty="0"/>
              <a:t>: pod specifications controlling how many related pods can be on the same node</a:t>
            </a:r>
          </a:p>
          <a:p>
            <a:pPr lvl="1"/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5D8E70-B27B-A8BD-3B1C-6E15CBA7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</a:t>
            </a:r>
            <a:r>
              <a:rPr lang="en-US" dirty="0"/>
              <a:t>: an Adobe namespace owner running pods in our Kubernetes cluster(s)</a:t>
            </a:r>
          </a:p>
          <a:p>
            <a:r>
              <a:rPr lang="en-US" b="1" dirty="0"/>
              <a:t>Unallocated space</a:t>
            </a:r>
            <a:r>
              <a:rPr lang="en-US" dirty="0"/>
              <a:t>: empty space on a Kubernetes node not reserved by any cluster resource</a:t>
            </a:r>
          </a:p>
          <a:p>
            <a:r>
              <a:rPr lang="en-US" b="1" dirty="0"/>
              <a:t>Pod disruption budget</a:t>
            </a:r>
            <a:r>
              <a:rPr lang="en-US" dirty="0"/>
              <a:t>: Kubernetes object controlling how many pods with a certain label are allowed to be taken down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EA72-4C10-860B-96DB-F234944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9635"/>
            <a:ext cx="10972800" cy="978729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60620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C6D45-5257-17E6-9B73-CB0E789C9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E2E17D-E5C4-EBF7-BB59-77F01F21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anchor="ctr">
            <a:normAutofit/>
          </a:bodyPr>
          <a:lstStyle/>
          <a:p>
            <a:r>
              <a:rPr lang="en-US" dirty="0"/>
              <a:t>What Kubernetes clusters should look like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6E55B-CBB5-696F-3DF5-D772F38A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4937760" cy="4992624"/>
          </a:xfrm>
        </p:spPr>
        <p:txBody>
          <a:bodyPr>
            <a:normAutofit/>
          </a:bodyPr>
          <a:lstStyle/>
          <a:p>
            <a:r>
              <a:rPr lang="en-US" dirty="0"/>
              <a:t>Nodes with a small and reasonably-even amount of empty space</a:t>
            </a:r>
          </a:p>
          <a:p>
            <a:r>
              <a:rPr lang="en-US" dirty="0"/>
              <a:t>Some variation expected, but overall unallocated stays within acceptable range</a:t>
            </a:r>
          </a:p>
          <a:p>
            <a:r>
              <a:rPr lang="en-US" dirty="0"/>
              <a:t>Maybe one or two nodes with extra empty space as pods are shuffled around the cluster</a:t>
            </a:r>
          </a:p>
          <a:p>
            <a:endParaRPr lang="en-US" dirty="0"/>
          </a:p>
        </p:txBody>
      </p:sp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D2961C06-6056-F221-B32F-6C27CB6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2" y="-64008"/>
            <a:ext cx="3483864" cy="62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6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B1224-251F-F085-24A2-54CA38065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4A77B1-C257-20BA-8D92-9FA62CE7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085"/>
            <a:ext cx="10972800" cy="946389"/>
          </a:xfrm>
        </p:spPr>
        <p:txBody>
          <a:bodyPr anchor="ctr">
            <a:normAutofit/>
          </a:bodyPr>
          <a:lstStyle/>
          <a:p>
            <a:r>
              <a:rPr lang="en-US" dirty="0"/>
              <a:t>What our clusters looked like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AD7020-3409-0F88-95FE-33BB8907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324"/>
            <a:ext cx="4937760" cy="4992624"/>
          </a:xfrm>
        </p:spPr>
        <p:txBody>
          <a:bodyPr>
            <a:normAutofit/>
          </a:bodyPr>
          <a:lstStyle/>
          <a:p>
            <a:r>
              <a:rPr lang="en-US" dirty="0"/>
              <a:t>Shared cluster chaos</a:t>
            </a:r>
          </a:p>
          <a:p>
            <a:r>
              <a:rPr lang="en-US" dirty="0"/>
              <a:t>Nodes that were more than half empty</a:t>
            </a:r>
          </a:p>
          <a:p>
            <a:r>
              <a:rPr lang="en-US" dirty="0"/>
              <a:t>An </a:t>
            </a:r>
            <a:r>
              <a:rPr lang="en-US" dirty="0" err="1"/>
              <a:t>autoscaler</a:t>
            </a:r>
            <a:r>
              <a:rPr lang="en-US" dirty="0"/>
              <a:t> that wasn’t properly consolidating nodes</a:t>
            </a:r>
          </a:p>
          <a:p>
            <a:r>
              <a:rPr lang="en-US" dirty="0"/>
              <a:t>A scheduler that spun up new nodes instead of packing pods onto old ones</a:t>
            </a:r>
          </a:p>
          <a:p>
            <a:r>
              <a:rPr lang="en-US" dirty="0"/>
              <a:t>Acceptable behavior for one or two small clusters, but financially unsustainable at our scale</a:t>
            </a:r>
          </a:p>
        </p:txBody>
      </p:sp>
      <p:pic>
        <p:nvPicPr>
          <p:cNvPr id="16" name="Content Placeholder 15" descr="A screenshot of a game&#10;&#10;Description automatically generated">
            <a:extLst>
              <a:ext uri="{FF2B5EF4-FFF2-40B4-BE49-F238E27FC236}">
                <a16:creationId xmlns:a16="http://schemas.microsoft.com/office/drawing/2014/main" id="{FE4A0384-6249-7B08-94D5-BF46CF30E1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39" y="-60909"/>
            <a:ext cx="3507561" cy="6387857"/>
          </a:xfrm>
        </p:spPr>
      </p:pic>
    </p:spTree>
    <p:extLst>
      <p:ext uri="{BB962C8B-B14F-4D97-AF65-F5344CB8AC3E}">
        <p14:creationId xmlns:p14="http://schemas.microsoft.com/office/powerpoint/2010/main" val="66723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6F0B-C786-8D64-1D73-FCCE87F19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2BB72-2ACD-7E11-763F-4C52E006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96437"/>
            <a:ext cx="10972800" cy="1865126"/>
          </a:xfrm>
        </p:spPr>
        <p:txBody>
          <a:bodyPr/>
          <a:lstStyle/>
          <a:p>
            <a:r>
              <a:rPr lang="en-US" dirty="0"/>
              <a:t>The Rabbit Hole (The Investigation)</a:t>
            </a:r>
          </a:p>
        </p:txBody>
      </p:sp>
    </p:spTree>
    <p:extLst>
      <p:ext uri="{BB962C8B-B14F-4D97-AF65-F5344CB8AC3E}">
        <p14:creationId xmlns:p14="http://schemas.microsoft.com/office/powerpoint/2010/main" val="20520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8B3B3-994F-1FA9-8A94-F59DC835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DB5D-E8F8-6F9A-26D7-6B0675CC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bleed image with red thread</a:t>
            </a:r>
          </a:p>
        </p:txBody>
      </p:sp>
      <p:pic>
        <p:nvPicPr>
          <p:cNvPr id="4" name="Picture 3" descr="A diagram of a rabbit&#10;&#10;Description automatically generated">
            <a:extLst>
              <a:ext uri="{FF2B5EF4-FFF2-40B4-BE49-F238E27FC236}">
                <a16:creationId xmlns:a16="http://schemas.microsoft.com/office/drawing/2014/main" id="{C1B7055E-835B-64AB-7DC2-37CBA14D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t="3583"/>
          <a:stretch/>
        </p:blipFill>
        <p:spPr>
          <a:xfrm>
            <a:off x="1606295" y="0"/>
            <a:ext cx="8979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62433"/>
      </p:ext>
    </p:extLst>
  </p:cSld>
  <p:clrMapOvr>
    <a:masterClrMapping/>
  </p:clrMapOvr>
</p:sld>
</file>

<file path=ppt/theme/theme1.xml><?xml version="1.0" encoding="utf-8"?>
<a:theme xmlns:a="http://schemas.openxmlformats.org/drawingml/2006/main" name="Adobe Template 2024">
  <a:themeElements>
    <a:clrScheme name="Adobe 2024">
      <a:dk1>
        <a:srgbClr val="000000"/>
      </a:dk1>
      <a:lt1>
        <a:srgbClr val="FFFFFF"/>
      </a:lt1>
      <a:dk2>
        <a:srgbClr val="2C2C2C"/>
      </a:dk2>
      <a:lt2>
        <a:srgbClr val="F5F5F5"/>
      </a:lt2>
      <a:accent1>
        <a:srgbClr val="0AA35B"/>
      </a:accent1>
      <a:accent2>
        <a:srgbClr val="3A63F9"/>
      </a:accent2>
      <a:accent3>
        <a:srgbClr val="FF66CC"/>
      </a:accent3>
      <a:accent4>
        <a:srgbClr val="FFA311"/>
      </a:accent4>
      <a:accent5>
        <a:srgbClr val="F3C600"/>
      </a:accent5>
      <a:accent6>
        <a:srgbClr val="EB1000"/>
      </a:accent6>
      <a:hlink>
        <a:srgbClr val="5F5F5F"/>
      </a:hlink>
      <a:folHlink>
        <a:srgbClr val="919191"/>
      </a:folHlink>
    </a:clrScheme>
    <a:fontScheme name="Adobe 2024">
      <a:majorFont>
        <a:latin typeface="Adobe Clean Black"/>
        <a:ea typeface=""/>
        <a:cs typeface=""/>
      </a:majorFont>
      <a:minorFont>
        <a:latin typeface="Adobe Cle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4C4C4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10000"/>
          </a:lnSpc>
          <a:spcBef>
            <a:spcPts val="900"/>
          </a:spcBef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90079</TotalTime>
  <Words>1035</Words>
  <Application>Microsoft Macintosh PowerPoint</Application>
  <PresentationFormat>Widescreen</PresentationFormat>
  <Paragraphs>125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Adobe Clean</vt:lpstr>
      <vt:lpstr>Adobe Clean Black</vt:lpstr>
      <vt:lpstr>Arial</vt:lpstr>
      <vt:lpstr>Calibri</vt:lpstr>
      <vt:lpstr>Helvetica Neue</vt:lpstr>
      <vt:lpstr>Wingdings</vt:lpstr>
      <vt:lpstr>Adobe Template 2024</vt:lpstr>
      <vt:lpstr>The Node Tetris Rabbit Hole: why your binpacking is underperforming  </vt:lpstr>
      <vt:lpstr>Introduction to Ethos</vt:lpstr>
      <vt:lpstr>Our Background</vt:lpstr>
      <vt:lpstr>Definitions</vt:lpstr>
      <vt:lpstr>The Problem</vt:lpstr>
      <vt:lpstr>What Kubernetes clusters should look like</vt:lpstr>
      <vt:lpstr>What our clusters looked like</vt:lpstr>
      <vt:lpstr>The Rabbit Hole (The Investigation)</vt:lpstr>
      <vt:lpstr>Full bleed image with red thread</vt:lpstr>
      <vt:lpstr>Platform Problems Need Platform Solutions</vt:lpstr>
      <vt:lpstr>… Platform Solutions Cause Platform Problems </vt:lpstr>
      <vt:lpstr>Full bleed image with red thread</vt:lpstr>
      <vt:lpstr>Client Problems Need… Platform Solutions?</vt:lpstr>
      <vt:lpstr>Uh-oh.</vt:lpstr>
      <vt:lpstr>What happens when you ask engineers to let you change their existing stack?</vt:lpstr>
      <vt:lpstr>Back to the drawing board</vt:lpstr>
      <vt:lpstr>Current Endeavors</vt:lpstr>
      <vt:lpstr>Full bleed image with red thread</vt:lpstr>
      <vt:lpstr>After the rabbit hole</vt:lpstr>
      <vt:lpstr>Lessons Learned</vt:lpstr>
      <vt:lpstr>PowerPoint Presentation</vt:lpstr>
      <vt:lpstr>Closer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presentation template</dc:title>
  <dc:subject/>
  <dc:creator>Adobe</dc:creator>
  <cp:keywords/>
  <dc:description/>
  <cp:lastModifiedBy>Hannah Taub</cp:lastModifiedBy>
  <cp:revision>138</cp:revision>
  <dcterms:created xsi:type="dcterms:W3CDTF">2024-01-24T22:04:21Z</dcterms:created>
  <dcterms:modified xsi:type="dcterms:W3CDTF">2024-11-07T20:03:21Z</dcterms:modified>
  <cp:category/>
</cp:coreProperties>
</file>